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9" r:id="rId3"/>
    <p:sldMasterId id="2147483711" r:id="rId4"/>
  </p:sldMasterIdLst>
  <p:notesMasterIdLst>
    <p:notesMasterId r:id="rId28"/>
  </p:notesMasterIdLst>
  <p:sldIdLst>
    <p:sldId id="257" r:id="rId5"/>
    <p:sldId id="380" r:id="rId6"/>
    <p:sldId id="287" r:id="rId7"/>
    <p:sldId id="286" r:id="rId8"/>
    <p:sldId id="349" r:id="rId9"/>
    <p:sldId id="350" r:id="rId10"/>
    <p:sldId id="377" r:id="rId11"/>
    <p:sldId id="351" r:id="rId12"/>
    <p:sldId id="364" r:id="rId13"/>
    <p:sldId id="365" r:id="rId14"/>
    <p:sldId id="366" r:id="rId15"/>
    <p:sldId id="367" r:id="rId16"/>
    <p:sldId id="368" r:id="rId17"/>
    <p:sldId id="369" r:id="rId18"/>
    <p:sldId id="370" r:id="rId19"/>
    <p:sldId id="371" r:id="rId20"/>
    <p:sldId id="379" r:id="rId21"/>
    <p:sldId id="378" r:id="rId22"/>
    <p:sldId id="372" r:id="rId23"/>
    <p:sldId id="373" r:id="rId24"/>
    <p:sldId id="374" r:id="rId25"/>
    <p:sldId id="375" r:id="rId26"/>
    <p:sldId id="3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853AB3-2D06-443F-B041-68097E0E6911}" v="64" dt="2019-12-14T01:07:10.6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76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ng Nguyen" userId="8ec70027eac725af" providerId="LiveId" clId="{69853AB3-2D06-443F-B041-68097E0E6911}"/>
    <pc:docChg chg="undo custSel addSld delSld modSld sldOrd delMainMaster">
      <pc:chgData name="Khang Nguyen" userId="8ec70027eac725af" providerId="LiveId" clId="{69853AB3-2D06-443F-B041-68097E0E6911}" dt="2019-12-14T03:35:27.008" v="240" actId="20577"/>
      <pc:docMkLst>
        <pc:docMk/>
      </pc:docMkLst>
      <pc:sldChg chg="del">
        <pc:chgData name="Khang Nguyen" userId="8ec70027eac725af" providerId="LiveId" clId="{69853AB3-2D06-443F-B041-68097E0E6911}" dt="2019-12-14T00:59:34.964" v="146" actId="2696"/>
        <pc:sldMkLst>
          <pc:docMk/>
          <pc:sldMk cId="2817079516" sldId="256"/>
        </pc:sldMkLst>
      </pc:sldChg>
      <pc:sldChg chg="addSp modSp">
        <pc:chgData name="Khang Nguyen" userId="8ec70027eac725af" providerId="LiveId" clId="{69853AB3-2D06-443F-B041-68097E0E6911}" dt="2019-12-14T03:35:27.008" v="240" actId="20577"/>
        <pc:sldMkLst>
          <pc:docMk/>
          <pc:sldMk cId="2123912269" sldId="257"/>
        </pc:sldMkLst>
        <pc:spChg chg="add mod">
          <ac:chgData name="Khang Nguyen" userId="8ec70027eac725af" providerId="LiveId" clId="{69853AB3-2D06-443F-B041-68097E0E6911}" dt="2019-12-14T01:05:39.367" v="232" actId="1076"/>
          <ac:spMkLst>
            <pc:docMk/>
            <pc:sldMk cId="2123912269" sldId="257"/>
            <ac:spMk id="10" creationId="{5A6A2F42-E81D-4463-8469-70E91B455BB3}"/>
          </ac:spMkLst>
        </pc:spChg>
        <pc:spChg chg="mod">
          <ac:chgData name="Khang Nguyen" userId="8ec70027eac725af" providerId="LiveId" clId="{69853AB3-2D06-443F-B041-68097E0E6911}" dt="2019-12-14T03:35:27.008" v="240" actId="20577"/>
          <ac:spMkLst>
            <pc:docMk/>
            <pc:sldMk cId="2123912269" sldId="257"/>
            <ac:spMk id="12" creationId="{00000000-0000-0000-0000-000000000000}"/>
          </ac:spMkLst>
        </pc:spChg>
        <pc:spChg chg="mod">
          <ac:chgData name="Khang Nguyen" userId="8ec70027eac725af" providerId="LiveId" clId="{69853AB3-2D06-443F-B041-68097E0E6911}" dt="2019-12-14T01:06:56.627" v="235" actId="1076"/>
          <ac:spMkLst>
            <pc:docMk/>
            <pc:sldMk cId="2123912269" sldId="257"/>
            <ac:spMk id="14" creationId="{00000000-0000-0000-0000-000000000000}"/>
          </ac:spMkLst>
        </pc:spChg>
        <pc:picChg chg="mod">
          <ac:chgData name="Khang Nguyen" userId="8ec70027eac725af" providerId="LiveId" clId="{69853AB3-2D06-443F-B041-68097E0E6911}" dt="2019-12-14T01:05:33.906" v="231" actId="1076"/>
          <ac:picMkLst>
            <pc:docMk/>
            <pc:sldMk cId="2123912269" sldId="257"/>
            <ac:picMk id="7" creationId="{00000000-0000-0000-0000-000000000000}"/>
          </ac:picMkLst>
        </pc:picChg>
        <pc:picChg chg="add mod">
          <ac:chgData name="Khang Nguyen" userId="8ec70027eac725af" providerId="LiveId" clId="{69853AB3-2D06-443F-B041-68097E0E6911}" dt="2019-12-14T01:03:16.209" v="224"/>
          <ac:picMkLst>
            <pc:docMk/>
            <pc:sldMk cId="2123912269" sldId="257"/>
            <ac:picMk id="8" creationId="{FB7E1F13-D684-400C-83B0-059AB6616441}"/>
          </ac:picMkLst>
        </pc:picChg>
        <pc:picChg chg="mod">
          <ac:chgData name="Khang Nguyen" userId="8ec70027eac725af" providerId="LiveId" clId="{69853AB3-2D06-443F-B041-68097E0E6911}" dt="2019-12-14T01:02:29.559" v="215" actId="1076"/>
          <ac:picMkLst>
            <pc:docMk/>
            <pc:sldMk cId="2123912269" sldId="257"/>
            <ac:picMk id="9" creationId="{00000000-0000-0000-0000-000000000000}"/>
          </ac:picMkLst>
        </pc:picChg>
      </pc:sldChg>
      <pc:sldChg chg="addSp modSp del ord modTransition">
        <pc:chgData name="Khang Nguyen" userId="8ec70027eac725af" providerId="LiveId" clId="{69853AB3-2D06-443F-B041-68097E0E6911}" dt="2019-12-14T03:12:04.681" v="238" actId="2696"/>
        <pc:sldMkLst>
          <pc:docMk/>
          <pc:sldMk cId="1838286237" sldId="266"/>
        </pc:sldMkLst>
        <pc:spChg chg="add mod">
          <ac:chgData name="Khang Nguyen" userId="8ec70027eac725af" providerId="LiveId" clId="{69853AB3-2D06-443F-B041-68097E0E6911}" dt="2019-12-14T01:00:59.668" v="150" actId="1076"/>
          <ac:spMkLst>
            <pc:docMk/>
            <pc:sldMk cId="1838286237" sldId="266"/>
            <ac:spMk id="149" creationId="{849D1406-D788-4F94-86E6-B42676B09E7B}"/>
          </ac:spMkLst>
        </pc:spChg>
      </pc:sldChg>
      <pc:sldChg chg="modSp del modTransition">
        <pc:chgData name="Khang Nguyen" userId="8ec70027eac725af" providerId="LiveId" clId="{69853AB3-2D06-443F-B041-68097E0E6911}" dt="2019-12-14T03:12:07.645" v="239" actId="2696"/>
        <pc:sldMkLst>
          <pc:docMk/>
          <pc:sldMk cId="2975288977" sldId="348"/>
        </pc:sldMkLst>
        <pc:spChg chg="mod">
          <ac:chgData name="Khang Nguyen" userId="8ec70027eac725af" providerId="LiveId" clId="{69853AB3-2D06-443F-B041-68097E0E6911}" dt="2019-12-14T01:00:45.094" v="148" actId="20577"/>
          <ac:spMkLst>
            <pc:docMk/>
            <pc:sldMk cId="2975288977" sldId="348"/>
            <ac:spMk id="3" creationId="{98544775-7AD3-44D7-9665-7DC9BE4DCEE7}"/>
          </ac:spMkLst>
        </pc:spChg>
      </pc:sldChg>
      <pc:sldChg chg="modSp modAnim">
        <pc:chgData name="Khang Nguyen" userId="8ec70027eac725af" providerId="LiveId" clId="{69853AB3-2D06-443F-B041-68097E0E6911}" dt="2019-12-13T21:34:46.012" v="92"/>
        <pc:sldMkLst>
          <pc:docMk/>
          <pc:sldMk cId="2849310365" sldId="364"/>
        </pc:sldMkLst>
        <pc:spChg chg="mod">
          <ac:chgData name="Khang Nguyen" userId="8ec70027eac725af" providerId="LiveId" clId="{69853AB3-2D06-443F-B041-68097E0E6911}" dt="2019-12-13T21:34:13.958" v="86" actId="20577"/>
          <ac:spMkLst>
            <pc:docMk/>
            <pc:sldMk cId="2849310365" sldId="364"/>
            <ac:spMk id="2" creationId="{00000000-0000-0000-0000-000000000000}"/>
          </ac:spMkLst>
        </pc:spChg>
      </pc:sldChg>
      <pc:sldChg chg="modSp modAnim">
        <pc:chgData name="Khang Nguyen" userId="8ec70027eac725af" providerId="LiveId" clId="{69853AB3-2D06-443F-B041-68097E0E6911}" dt="2019-12-13T21:35:21.400" v="143"/>
        <pc:sldMkLst>
          <pc:docMk/>
          <pc:sldMk cId="3902632313" sldId="365"/>
        </pc:sldMkLst>
        <pc:spChg chg="mod">
          <ac:chgData name="Khang Nguyen" userId="8ec70027eac725af" providerId="LiveId" clId="{69853AB3-2D06-443F-B041-68097E0E6911}" dt="2019-12-13T21:35:02.254" v="139" actId="20577"/>
          <ac:spMkLst>
            <pc:docMk/>
            <pc:sldMk cId="3902632313" sldId="365"/>
            <ac:spMk id="2" creationId="{00000000-0000-0000-0000-000000000000}"/>
          </ac:spMkLst>
        </pc:spChg>
      </pc:sldChg>
      <pc:sldChg chg="delSp modSp add ord">
        <pc:chgData name="Khang Nguyen" userId="8ec70027eac725af" providerId="LiveId" clId="{69853AB3-2D06-443F-B041-68097E0E6911}" dt="2019-12-13T21:31:36.482" v="35" actId="1076"/>
        <pc:sldMkLst>
          <pc:docMk/>
          <pc:sldMk cId="2976747781" sldId="381"/>
        </pc:sldMkLst>
        <pc:spChg chg="mod">
          <ac:chgData name="Khang Nguyen" userId="8ec70027eac725af" providerId="LiveId" clId="{69853AB3-2D06-443F-B041-68097E0E6911}" dt="2019-12-13T21:31:36.482" v="35" actId="1076"/>
          <ac:spMkLst>
            <pc:docMk/>
            <pc:sldMk cId="2976747781" sldId="381"/>
            <ac:spMk id="2" creationId="{25B0485C-9020-48C1-8B45-382A24CD668D}"/>
          </ac:spMkLst>
        </pc:spChg>
        <pc:spChg chg="del">
          <ac:chgData name="Khang Nguyen" userId="8ec70027eac725af" providerId="LiveId" clId="{69853AB3-2D06-443F-B041-68097E0E6911}" dt="2019-12-13T21:31:09.712" v="3" actId="478"/>
          <ac:spMkLst>
            <pc:docMk/>
            <pc:sldMk cId="2976747781" sldId="381"/>
            <ac:spMk id="3" creationId="{98544775-7AD3-44D7-9665-7DC9BE4DCEE7}"/>
          </ac:spMkLst>
        </pc:spChg>
      </pc:sldChg>
      <pc:sldMasterChg chg="del delSldLayout">
        <pc:chgData name="Khang Nguyen" userId="8ec70027eac725af" providerId="LiveId" clId="{69853AB3-2D06-443F-B041-68097E0E6911}" dt="2019-12-14T00:59:34.964" v="146" actId="2696"/>
        <pc:sldMasterMkLst>
          <pc:docMk/>
          <pc:sldMasterMk cId="2096099564" sldId="2147483672"/>
        </pc:sldMasterMkLst>
        <pc:sldLayoutChg chg="del">
          <pc:chgData name="Khang Nguyen" userId="8ec70027eac725af" providerId="LiveId" clId="{69853AB3-2D06-443F-B041-68097E0E6911}" dt="2019-12-14T00:59:34.964" v="146" actId="2696"/>
          <pc:sldLayoutMkLst>
            <pc:docMk/>
            <pc:sldMasterMk cId="2096099564" sldId="2147483672"/>
            <pc:sldLayoutMk cId="531650259" sldId="2147483673"/>
          </pc:sldLayoutMkLst>
        </pc:sldLayoutChg>
        <pc:sldLayoutChg chg="del">
          <pc:chgData name="Khang Nguyen" userId="8ec70027eac725af" providerId="LiveId" clId="{69853AB3-2D06-443F-B041-68097E0E6911}" dt="2019-12-14T00:59:34.964" v="146" actId="2696"/>
          <pc:sldLayoutMkLst>
            <pc:docMk/>
            <pc:sldMasterMk cId="2096099564" sldId="2147483672"/>
            <pc:sldLayoutMk cId="890229107" sldId="2147483674"/>
          </pc:sldLayoutMkLst>
        </pc:sldLayoutChg>
        <pc:sldLayoutChg chg="del">
          <pc:chgData name="Khang Nguyen" userId="8ec70027eac725af" providerId="LiveId" clId="{69853AB3-2D06-443F-B041-68097E0E6911}" dt="2019-12-14T00:59:34.964" v="146" actId="2696"/>
          <pc:sldLayoutMkLst>
            <pc:docMk/>
            <pc:sldMasterMk cId="2096099564" sldId="2147483672"/>
            <pc:sldLayoutMk cId="2352007531" sldId="2147483675"/>
          </pc:sldLayoutMkLst>
        </pc:sldLayoutChg>
        <pc:sldLayoutChg chg="del">
          <pc:chgData name="Khang Nguyen" userId="8ec70027eac725af" providerId="LiveId" clId="{69853AB3-2D06-443F-B041-68097E0E6911}" dt="2019-12-14T00:59:34.964" v="146" actId="2696"/>
          <pc:sldLayoutMkLst>
            <pc:docMk/>
            <pc:sldMasterMk cId="2096099564" sldId="2147483672"/>
            <pc:sldLayoutMk cId="1575584534" sldId="2147483676"/>
          </pc:sldLayoutMkLst>
        </pc:sldLayoutChg>
        <pc:sldLayoutChg chg="del">
          <pc:chgData name="Khang Nguyen" userId="8ec70027eac725af" providerId="LiveId" clId="{69853AB3-2D06-443F-B041-68097E0E6911}" dt="2019-12-14T00:59:34.964" v="146" actId="2696"/>
          <pc:sldLayoutMkLst>
            <pc:docMk/>
            <pc:sldMasterMk cId="2096099564" sldId="2147483672"/>
            <pc:sldLayoutMk cId="1628263131" sldId="2147483677"/>
          </pc:sldLayoutMkLst>
        </pc:sldLayoutChg>
        <pc:sldLayoutChg chg="del">
          <pc:chgData name="Khang Nguyen" userId="8ec70027eac725af" providerId="LiveId" clId="{69853AB3-2D06-443F-B041-68097E0E6911}" dt="2019-12-14T00:59:34.964" v="146" actId="2696"/>
          <pc:sldLayoutMkLst>
            <pc:docMk/>
            <pc:sldMasterMk cId="2096099564" sldId="2147483672"/>
            <pc:sldLayoutMk cId="2202378571" sldId="2147483678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910799-13E2-8043-AA05-2ECA20138C40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C032014-DC96-4641-A2BD-783F2C34C99E}">
      <dgm:prSet phldrT="[Text]" custT="1"/>
      <dgm:spPr>
        <a:solidFill>
          <a:schemeClr val="accent6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626014C0-689E-7D4E-9FDC-8FFA8EDFDA3B}" type="parTrans" cxnId="{24EF53DC-A0F2-7345-BAED-DE50F34FEF69}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D00D9EC4-2AB7-6C49-B493-93497BB31C75}" type="sibTrans" cxnId="{24EF53DC-A0F2-7345-BAED-DE50F34FEF69}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EE5BB78B-3119-D844-9A6C-1D7A3098769C}">
      <dgm:prSet phldrT="[Text]" custT="1"/>
      <dgm:spPr>
        <a:solidFill>
          <a:schemeClr val="accent2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23C9186D-B4C5-204E-B0B4-6611B6108B24}" type="parTrans" cxnId="{FC408BF0-F827-A64B-BC13-20378066B89E}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AE49327C-44BD-BB43-BD11-9DD2128668F5}" type="sibTrans" cxnId="{FC408BF0-F827-A64B-BC13-20378066B89E}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A7E4C30D-FA13-D74F-A6C1-7129CA82003C}">
      <dgm:prSet phldrT="[Text]" custT="1"/>
      <dgm:spPr>
        <a:solidFill>
          <a:schemeClr val="accent3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60A4568C-1FD3-BD4D-A06E-9963175D5984}" type="parTrans" cxnId="{50AB0E80-5060-FE43-9129-D61EDDC4846B}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8995F148-6161-CC46-80D4-4C4106A00EB8}" type="sibTrans" cxnId="{50AB0E80-5060-FE43-9129-D61EDDC4846B}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0289295C-B1A5-8C46-A996-40769CC234F6}">
      <dgm:prSet phldrT="[Text]" custT="1"/>
      <dgm:spPr>
        <a:solidFill>
          <a:schemeClr val="accent4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57F64E41-6227-D040-AF44-30CED465B1F6}" type="parTrans" cxnId="{722E2302-3516-3E4B-A1E2-A15FB5B6E889}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104C4AE3-E3BD-9441-9DDA-705D9773E6F2}" type="sibTrans" cxnId="{722E2302-3516-3E4B-A1E2-A15FB5B6E889}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10BDA83D-2120-2043-B29C-01F362F6259C}">
      <dgm:prSet phldrT="[Text]" custT="1"/>
      <dgm:spPr>
        <a:solidFill>
          <a:schemeClr val="accent5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63A8BE8F-94F1-3645-B37E-1596A27E7A6D}" type="parTrans" cxnId="{B78CB709-C338-F240-919A-AB87175A6665}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C731E6E8-0690-1546-AD8D-5C7C656574AB}" type="sibTrans" cxnId="{B78CB709-C338-F240-919A-AB87175A6665}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10D54EDB-1552-1945-9DC0-730FBE81CF2F}" type="pres">
      <dgm:prSet presAssocID="{53910799-13E2-8043-AA05-2ECA20138C40}" presName="cycle" presStyleCnt="0">
        <dgm:presLayoutVars>
          <dgm:dir/>
          <dgm:resizeHandles val="exact"/>
        </dgm:presLayoutVars>
      </dgm:prSet>
      <dgm:spPr/>
    </dgm:pt>
    <dgm:pt modelId="{7822E12D-5589-5641-8968-2C60F278AFCE}" type="pres">
      <dgm:prSet presAssocID="{AC032014-DC96-4641-A2BD-783F2C34C99E}" presName="node" presStyleLbl="node1" presStyleIdx="0" presStyleCnt="5">
        <dgm:presLayoutVars>
          <dgm:bulletEnabled val="1"/>
        </dgm:presLayoutVars>
      </dgm:prSet>
      <dgm:spPr/>
    </dgm:pt>
    <dgm:pt modelId="{F09DF994-6F8E-5B4D-ABFB-382DF50DFC53}" type="pres">
      <dgm:prSet presAssocID="{D00D9EC4-2AB7-6C49-B493-93497BB31C75}" presName="sibTrans" presStyleLbl="sibTrans2D1" presStyleIdx="0" presStyleCnt="5"/>
      <dgm:spPr/>
    </dgm:pt>
    <dgm:pt modelId="{417E1845-21F9-A149-B7CC-1ECC74715ADB}" type="pres">
      <dgm:prSet presAssocID="{D00D9EC4-2AB7-6C49-B493-93497BB31C75}" presName="connectorText" presStyleLbl="sibTrans2D1" presStyleIdx="0" presStyleCnt="5"/>
      <dgm:spPr/>
    </dgm:pt>
    <dgm:pt modelId="{C073FDA0-EACE-5A43-8600-63F382AFB715}" type="pres">
      <dgm:prSet presAssocID="{EE5BB78B-3119-D844-9A6C-1D7A3098769C}" presName="node" presStyleLbl="node1" presStyleIdx="1" presStyleCnt="5">
        <dgm:presLayoutVars>
          <dgm:bulletEnabled val="1"/>
        </dgm:presLayoutVars>
      </dgm:prSet>
      <dgm:spPr/>
    </dgm:pt>
    <dgm:pt modelId="{3E5E38E4-677B-CA49-89FB-FF552B3AAFD5}" type="pres">
      <dgm:prSet presAssocID="{AE49327C-44BD-BB43-BD11-9DD2128668F5}" presName="sibTrans" presStyleLbl="sibTrans2D1" presStyleIdx="1" presStyleCnt="5"/>
      <dgm:spPr/>
    </dgm:pt>
    <dgm:pt modelId="{5781F130-4930-EC43-812C-B52542704B87}" type="pres">
      <dgm:prSet presAssocID="{AE49327C-44BD-BB43-BD11-9DD2128668F5}" presName="connectorText" presStyleLbl="sibTrans2D1" presStyleIdx="1" presStyleCnt="5"/>
      <dgm:spPr/>
    </dgm:pt>
    <dgm:pt modelId="{4CEA2B4A-09EF-7A4C-912C-329F81962BD6}" type="pres">
      <dgm:prSet presAssocID="{A7E4C30D-FA13-D74F-A6C1-7129CA82003C}" presName="node" presStyleLbl="node1" presStyleIdx="2" presStyleCnt="5">
        <dgm:presLayoutVars>
          <dgm:bulletEnabled val="1"/>
        </dgm:presLayoutVars>
      </dgm:prSet>
      <dgm:spPr/>
    </dgm:pt>
    <dgm:pt modelId="{ACF88890-915B-0644-952D-813A63D379C7}" type="pres">
      <dgm:prSet presAssocID="{8995F148-6161-CC46-80D4-4C4106A00EB8}" presName="sibTrans" presStyleLbl="sibTrans2D1" presStyleIdx="2" presStyleCnt="5"/>
      <dgm:spPr/>
    </dgm:pt>
    <dgm:pt modelId="{DB362976-FD20-8B40-8D2B-DF561781F9DB}" type="pres">
      <dgm:prSet presAssocID="{8995F148-6161-CC46-80D4-4C4106A00EB8}" presName="connectorText" presStyleLbl="sibTrans2D1" presStyleIdx="2" presStyleCnt="5"/>
      <dgm:spPr/>
    </dgm:pt>
    <dgm:pt modelId="{1F3AC3B1-5A94-044F-A1AF-2678FFB5C50D}" type="pres">
      <dgm:prSet presAssocID="{0289295C-B1A5-8C46-A996-40769CC234F6}" presName="node" presStyleLbl="node1" presStyleIdx="3" presStyleCnt="5">
        <dgm:presLayoutVars>
          <dgm:bulletEnabled val="1"/>
        </dgm:presLayoutVars>
      </dgm:prSet>
      <dgm:spPr/>
    </dgm:pt>
    <dgm:pt modelId="{7566C940-A6EB-684C-BCC5-F13CD753AEF9}" type="pres">
      <dgm:prSet presAssocID="{104C4AE3-E3BD-9441-9DDA-705D9773E6F2}" presName="sibTrans" presStyleLbl="sibTrans2D1" presStyleIdx="3" presStyleCnt="5"/>
      <dgm:spPr/>
    </dgm:pt>
    <dgm:pt modelId="{C4309FF5-16F0-7048-9CF1-BB80C87C8171}" type="pres">
      <dgm:prSet presAssocID="{104C4AE3-E3BD-9441-9DDA-705D9773E6F2}" presName="connectorText" presStyleLbl="sibTrans2D1" presStyleIdx="3" presStyleCnt="5"/>
      <dgm:spPr/>
    </dgm:pt>
    <dgm:pt modelId="{1F592C04-4A00-AA4A-9E95-2165FE63E037}" type="pres">
      <dgm:prSet presAssocID="{10BDA83D-2120-2043-B29C-01F362F6259C}" presName="node" presStyleLbl="node1" presStyleIdx="4" presStyleCnt="5">
        <dgm:presLayoutVars>
          <dgm:bulletEnabled val="1"/>
        </dgm:presLayoutVars>
      </dgm:prSet>
      <dgm:spPr/>
    </dgm:pt>
    <dgm:pt modelId="{CFACF15A-095A-AE49-B1EE-B238D7D3DC47}" type="pres">
      <dgm:prSet presAssocID="{C731E6E8-0690-1546-AD8D-5C7C656574AB}" presName="sibTrans" presStyleLbl="sibTrans2D1" presStyleIdx="4" presStyleCnt="5"/>
      <dgm:spPr/>
    </dgm:pt>
    <dgm:pt modelId="{EF6D0037-E795-D444-833C-6F7E6775DF09}" type="pres">
      <dgm:prSet presAssocID="{C731E6E8-0690-1546-AD8D-5C7C656574AB}" presName="connectorText" presStyleLbl="sibTrans2D1" presStyleIdx="4" presStyleCnt="5"/>
      <dgm:spPr/>
    </dgm:pt>
  </dgm:ptLst>
  <dgm:cxnLst>
    <dgm:cxn modelId="{A4DDEB01-9312-8C4E-B3AF-42A21B8BBE85}" type="presOf" srcId="{A7E4C30D-FA13-D74F-A6C1-7129CA82003C}" destId="{4CEA2B4A-09EF-7A4C-912C-329F81962BD6}" srcOrd="0" destOrd="0" presId="urn:microsoft.com/office/officeart/2005/8/layout/cycle2"/>
    <dgm:cxn modelId="{722E2302-3516-3E4B-A1E2-A15FB5B6E889}" srcId="{53910799-13E2-8043-AA05-2ECA20138C40}" destId="{0289295C-B1A5-8C46-A996-40769CC234F6}" srcOrd="3" destOrd="0" parTransId="{57F64E41-6227-D040-AF44-30CED465B1F6}" sibTransId="{104C4AE3-E3BD-9441-9DDA-705D9773E6F2}"/>
    <dgm:cxn modelId="{D921CF04-9247-3D4F-A49A-A2D39524929A}" type="presOf" srcId="{EE5BB78B-3119-D844-9A6C-1D7A3098769C}" destId="{C073FDA0-EACE-5A43-8600-63F382AFB715}" srcOrd="0" destOrd="0" presId="urn:microsoft.com/office/officeart/2005/8/layout/cycle2"/>
    <dgm:cxn modelId="{667FE804-B40F-E449-A1BC-EF28F9663889}" type="presOf" srcId="{D00D9EC4-2AB7-6C49-B493-93497BB31C75}" destId="{417E1845-21F9-A149-B7CC-1ECC74715ADB}" srcOrd="1" destOrd="0" presId="urn:microsoft.com/office/officeart/2005/8/layout/cycle2"/>
    <dgm:cxn modelId="{B78CB709-C338-F240-919A-AB87175A6665}" srcId="{53910799-13E2-8043-AA05-2ECA20138C40}" destId="{10BDA83D-2120-2043-B29C-01F362F6259C}" srcOrd="4" destOrd="0" parTransId="{63A8BE8F-94F1-3645-B37E-1596A27E7A6D}" sibTransId="{C731E6E8-0690-1546-AD8D-5C7C656574AB}"/>
    <dgm:cxn modelId="{136A451D-D5A6-9A4D-8AB4-90063137CF87}" type="presOf" srcId="{8995F148-6161-CC46-80D4-4C4106A00EB8}" destId="{DB362976-FD20-8B40-8D2B-DF561781F9DB}" srcOrd="1" destOrd="0" presId="urn:microsoft.com/office/officeart/2005/8/layout/cycle2"/>
    <dgm:cxn modelId="{8648CB53-32C0-D541-BDAB-2F1EE217276E}" type="presOf" srcId="{104C4AE3-E3BD-9441-9DDA-705D9773E6F2}" destId="{C4309FF5-16F0-7048-9CF1-BB80C87C8171}" srcOrd="1" destOrd="0" presId="urn:microsoft.com/office/officeart/2005/8/layout/cycle2"/>
    <dgm:cxn modelId="{FBE96478-DD90-E448-88A0-BB71EFC9C782}" type="presOf" srcId="{104C4AE3-E3BD-9441-9DDA-705D9773E6F2}" destId="{7566C940-A6EB-684C-BCC5-F13CD753AEF9}" srcOrd="0" destOrd="0" presId="urn:microsoft.com/office/officeart/2005/8/layout/cycle2"/>
    <dgm:cxn modelId="{50AB0E80-5060-FE43-9129-D61EDDC4846B}" srcId="{53910799-13E2-8043-AA05-2ECA20138C40}" destId="{A7E4C30D-FA13-D74F-A6C1-7129CA82003C}" srcOrd="2" destOrd="0" parTransId="{60A4568C-1FD3-BD4D-A06E-9963175D5984}" sibTransId="{8995F148-6161-CC46-80D4-4C4106A00EB8}"/>
    <dgm:cxn modelId="{FF1EDC8A-C3AF-5A49-B2F9-6941564F01FC}" type="presOf" srcId="{10BDA83D-2120-2043-B29C-01F362F6259C}" destId="{1F592C04-4A00-AA4A-9E95-2165FE63E037}" srcOrd="0" destOrd="0" presId="urn:microsoft.com/office/officeart/2005/8/layout/cycle2"/>
    <dgm:cxn modelId="{BAF7AC94-7804-484B-BED4-6CA7AC7ED9A7}" type="presOf" srcId="{C731E6E8-0690-1546-AD8D-5C7C656574AB}" destId="{CFACF15A-095A-AE49-B1EE-B238D7D3DC47}" srcOrd="0" destOrd="0" presId="urn:microsoft.com/office/officeart/2005/8/layout/cycle2"/>
    <dgm:cxn modelId="{77512699-228B-EC4B-9785-DE1947FD5830}" type="presOf" srcId="{AE49327C-44BD-BB43-BD11-9DD2128668F5}" destId="{5781F130-4930-EC43-812C-B52542704B87}" srcOrd="1" destOrd="0" presId="urn:microsoft.com/office/officeart/2005/8/layout/cycle2"/>
    <dgm:cxn modelId="{5AD74BA7-6BFC-0744-9F45-81FC3AC26C0D}" type="presOf" srcId="{D00D9EC4-2AB7-6C49-B493-93497BB31C75}" destId="{F09DF994-6F8E-5B4D-ABFB-382DF50DFC53}" srcOrd="0" destOrd="0" presId="urn:microsoft.com/office/officeart/2005/8/layout/cycle2"/>
    <dgm:cxn modelId="{A2EB85AD-CFE5-BB4F-AE0A-C6A6AEE54130}" type="presOf" srcId="{8995F148-6161-CC46-80D4-4C4106A00EB8}" destId="{ACF88890-915B-0644-952D-813A63D379C7}" srcOrd="0" destOrd="0" presId="urn:microsoft.com/office/officeart/2005/8/layout/cycle2"/>
    <dgm:cxn modelId="{62232BB5-2133-0F47-80B6-BFE2273C1ACB}" type="presOf" srcId="{C731E6E8-0690-1546-AD8D-5C7C656574AB}" destId="{EF6D0037-E795-D444-833C-6F7E6775DF09}" srcOrd="1" destOrd="0" presId="urn:microsoft.com/office/officeart/2005/8/layout/cycle2"/>
    <dgm:cxn modelId="{24EF53DC-A0F2-7345-BAED-DE50F34FEF69}" srcId="{53910799-13E2-8043-AA05-2ECA20138C40}" destId="{AC032014-DC96-4641-A2BD-783F2C34C99E}" srcOrd="0" destOrd="0" parTransId="{626014C0-689E-7D4E-9FDC-8FFA8EDFDA3B}" sibTransId="{D00D9EC4-2AB7-6C49-B493-93497BB31C75}"/>
    <dgm:cxn modelId="{F56C43EF-4D66-1C45-A8DF-6490FBC8AA4D}" type="presOf" srcId="{0289295C-B1A5-8C46-A996-40769CC234F6}" destId="{1F3AC3B1-5A94-044F-A1AF-2678FFB5C50D}" srcOrd="0" destOrd="0" presId="urn:microsoft.com/office/officeart/2005/8/layout/cycle2"/>
    <dgm:cxn modelId="{FC408BF0-F827-A64B-BC13-20378066B89E}" srcId="{53910799-13E2-8043-AA05-2ECA20138C40}" destId="{EE5BB78B-3119-D844-9A6C-1D7A3098769C}" srcOrd="1" destOrd="0" parTransId="{23C9186D-B4C5-204E-B0B4-6611B6108B24}" sibTransId="{AE49327C-44BD-BB43-BD11-9DD2128668F5}"/>
    <dgm:cxn modelId="{C99EE2F7-FCF7-1D48-ACE3-786758550956}" type="presOf" srcId="{AE49327C-44BD-BB43-BD11-9DD2128668F5}" destId="{3E5E38E4-677B-CA49-89FB-FF552B3AAFD5}" srcOrd="0" destOrd="0" presId="urn:microsoft.com/office/officeart/2005/8/layout/cycle2"/>
    <dgm:cxn modelId="{87CE39FA-2308-7040-8811-95C1F57CF074}" type="presOf" srcId="{53910799-13E2-8043-AA05-2ECA20138C40}" destId="{10D54EDB-1552-1945-9DC0-730FBE81CF2F}" srcOrd="0" destOrd="0" presId="urn:microsoft.com/office/officeart/2005/8/layout/cycle2"/>
    <dgm:cxn modelId="{C04D32FE-2237-144D-862D-19F131997006}" type="presOf" srcId="{AC032014-DC96-4641-A2BD-783F2C34C99E}" destId="{7822E12D-5589-5641-8968-2C60F278AFCE}" srcOrd="0" destOrd="0" presId="urn:microsoft.com/office/officeart/2005/8/layout/cycle2"/>
    <dgm:cxn modelId="{6061EDFD-6747-434D-B082-1A10A7EFCE68}" type="presParOf" srcId="{10D54EDB-1552-1945-9DC0-730FBE81CF2F}" destId="{7822E12D-5589-5641-8968-2C60F278AFCE}" srcOrd="0" destOrd="0" presId="urn:microsoft.com/office/officeart/2005/8/layout/cycle2"/>
    <dgm:cxn modelId="{9EDCA7BF-BC76-9F49-A5E0-92375002B7DE}" type="presParOf" srcId="{10D54EDB-1552-1945-9DC0-730FBE81CF2F}" destId="{F09DF994-6F8E-5B4D-ABFB-382DF50DFC53}" srcOrd="1" destOrd="0" presId="urn:microsoft.com/office/officeart/2005/8/layout/cycle2"/>
    <dgm:cxn modelId="{8FD85D18-9ECB-CC46-A565-D623D1D36284}" type="presParOf" srcId="{F09DF994-6F8E-5B4D-ABFB-382DF50DFC53}" destId="{417E1845-21F9-A149-B7CC-1ECC74715ADB}" srcOrd="0" destOrd="0" presId="urn:microsoft.com/office/officeart/2005/8/layout/cycle2"/>
    <dgm:cxn modelId="{4B19228D-B8FA-8C4F-8684-B814661C1A62}" type="presParOf" srcId="{10D54EDB-1552-1945-9DC0-730FBE81CF2F}" destId="{C073FDA0-EACE-5A43-8600-63F382AFB715}" srcOrd="2" destOrd="0" presId="urn:microsoft.com/office/officeart/2005/8/layout/cycle2"/>
    <dgm:cxn modelId="{6C9C43DA-FE81-8A43-87D5-1A041CA363B3}" type="presParOf" srcId="{10D54EDB-1552-1945-9DC0-730FBE81CF2F}" destId="{3E5E38E4-677B-CA49-89FB-FF552B3AAFD5}" srcOrd="3" destOrd="0" presId="urn:microsoft.com/office/officeart/2005/8/layout/cycle2"/>
    <dgm:cxn modelId="{C7672587-4E84-184D-B524-C6171FEC5861}" type="presParOf" srcId="{3E5E38E4-677B-CA49-89FB-FF552B3AAFD5}" destId="{5781F130-4930-EC43-812C-B52542704B87}" srcOrd="0" destOrd="0" presId="urn:microsoft.com/office/officeart/2005/8/layout/cycle2"/>
    <dgm:cxn modelId="{D17E0200-8F18-2848-9A85-F3AC76076719}" type="presParOf" srcId="{10D54EDB-1552-1945-9DC0-730FBE81CF2F}" destId="{4CEA2B4A-09EF-7A4C-912C-329F81962BD6}" srcOrd="4" destOrd="0" presId="urn:microsoft.com/office/officeart/2005/8/layout/cycle2"/>
    <dgm:cxn modelId="{ACEA173D-FFB2-434A-B316-F507D6F45811}" type="presParOf" srcId="{10D54EDB-1552-1945-9DC0-730FBE81CF2F}" destId="{ACF88890-915B-0644-952D-813A63D379C7}" srcOrd="5" destOrd="0" presId="urn:microsoft.com/office/officeart/2005/8/layout/cycle2"/>
    <dgm:cxn modelId="{26760C53-468B-1648-996C-6ECA05189BB5}" type="presParOf" srcId="{ACF88890-915B-0644-952D-813A63D379C7}" destId="{DB362976-FD20-8B40-8D2B-DF561781F9DB}" srcOrd="0" destOrd="0" presId="urn:microsoft.com/office/officeart/2005/8/layout/cycle2"/>
    <dgm:cxn modelId="{860C44BB-A1CD-5247-ABAE-38C58416A6A4}" type="presParOf" srcId="{10D54EDB-1552-1945-9DC0-730FBE81CF2F}" destId="{1F3AC3B1-5A94-044F-A1AF-2678FFB5C50D}" srcOrd="6" destOrd="0" presId="urn:microsoft.com/office/officeart/2005/8/layout/cycle2"/>
    <dgm:cxn modelId="{0E92664F-F7B1-6A42-A8B1-217018FBF7E5}" type="presParOf" srcId="{10D54EDB-1552-1945-9DC0-730FBE81CF2F}" destId="{7566C940-A6EB-684C-BCC5-F13CD753AEF9}" srcOrd="7" destOrd="0" presId="urn:microsoft.com/office/officeart/2005/8/layout/cycle2"/>
    <dgm:cxn modelId="{482880F4-0280-F84A-B737-3254A2A54FBB}" type="presParOf" srcId="{7566C940-A6EB-684C-BCC5-F13CD753AEF9}" destId="{C4309FF5-16F0-7048-9CF1-BB80C87C8171}" srcOrd="0" destOrd="0" presId="urn:microsoft.com/office/officeart/2005/8/layout/cycle2"/>
    <dgm:cxn modelId="{C2E61C7D-A45A-A14F-9AC8-753C6B640EAD}" type="presParOf" srcId="{10D54EDB-1552-1945-9DC0-730FBE81CF2F}" destId="{1F592C04-4A00-AA4A-9E95-2165FE63E037}" srcOrd="8" destOrd="0" presId="urn:microsoft.com/office/officeart/2005/8/layout/cycle2"/>
    <dgm:cxn modelId="{3CBE023C-3B0A-974C-904E-1999B00B866D}" type="presParOf" srcId="{10D54EDB-1552-1945-9DC0-730FBE81CF2F}" destId="{CFACF15A-095A-AE49-B1EE-B238D7D3DC47}" srcOrd="9" destOrd="0" presId="urn:microsoft.com/office/officeart/2005/8/layout/cycle2"/>
    <dgm:cxn modelId="{9B0618D1-60A8-1144-BEE6-5FE2FBABF170}" type="presParOf" srcId="{CFACF15A-095A-AE49-B1EE-B238D7D3DC47}" destId="{EF6D0037-E795-D444-833C-6F7E6775DF09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22E12D-5589-5641-8968-2C60F278AFCE}">
      <dsp:nvSpPr>
        <dsp:cNvPr id="0" name=""/>
        <dsp:cNvSpPr/>
      </dsp:nvSpPr>
      <dsp:spPr>
        <a:xfrm>
          <a:off x="2322360" y="240"/>
          <a:ext cx="1169697" cy="1169697"/>
        </a:xfrm>
        <a:prstGeom prst="ellipse">
          <a:avLst/>
        </a:prstGeom>
        <a:solidFill>
          <a:schemeClr val="accent6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>
        <a:off x="2493658" y="171538"/>
        <a:ext cx="827101" cy="827101"/>
      </dsp:txXfrm>
    </dsp:sp>
    <dsp:sp modelId="{F09DF994-6F8E-5B4D-ABFB-382DF50DFC53}">
      <dsp:nvSpPr>
        <dsp:cNvPr id="0" name=""/>
        <dsp:cNvSpPr/>
      </dsp:nvSpPr>
      <dsp:spPr>
        <a:xfrm rot="2160000">
          <a:off x="3455279" y="899143"/>
          <a:ext cx="311733" cy="3947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>
        <a:off x="3464209" y="950612"/>
        <a:ext cx="218213" cy="236864"/>
      </dsp:txXfrm>
    </dsp:sp>
    <dsp:sp modelId="{C073FDA0-EACE-5A43-8600-63F382AFB715}">
      <dsp:nvSpPr>
        <dsp:cNvPr id="0" name=""/>
        <dsp:cNvSpPr/>
      </dsp:nvSpPr>
      <dsp:spPr>
        <a:xfrm>
          <a:off x="3744510" y="1033493"/>
          <a:ext cx="1169697" cy="1169697"/>
        </a:xfrm>
        <a:prstGeom prst="ellipse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>
        <a:off x="3915808" y="1204791"/>
        <a:ext cx="827101" cy="827101"/>
      </dsp:txXfrm>
    </dsp:sp>
    <dsp:sp modelId="{3E5E38E4-677B-CA49-89FB-FF552B3AAFD5}">
      <dsp:nvSpPr>
        <dsp:cNvPr id="0" name=""/>
        <dsp:cNvSpPr/>
      </dsp:nvSpPr>
      <dsp:spPr>
        <a:xfrm rot="6480000">
          <a:off x="3904612" y="2248483"/>
          <a:ext cx="311733" cy="3947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 rot="10800000">
        <a:off x="3965822" y="2282966"/>
        <a:ext cx="218213" cy="236864"/>
      </dsp:txXfrm>
    </dsp:sp>
    <dsp:sp modelId="{4CEA2B4A-09EF-7A4C-912C-329F81962BD6}">
      <dsp:nvSpPr>
        <dsp:cNvPr id="0" name=""/>
        <dsp:cNvSpPr/>
      </dsp:nvSpPr>
      <dsp:spPr>
        <a:xfrm>
          <a:off x="3201297" y="2705331"/>
          <a:ext cx="1169697" cy="1169697"/>
        </a:xfrm>
        <a:prstGeom prst="ellipse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>
        <a:off x="3372595" y="2876629"/>
        <a:ext cx="827101" cy="827101"/>
      </dsp:txXfrm>
    </dsp:sp>
    <dsp:sp modelId="{ACF88890-915B-0644-952D-813A63D379C7}">
      <dsp:nvSpPr>
        <dsp:cNvPr id="0" name=""/>
        <dsp:cNvSpPr/>
      </dsp:nvSpPr>
      <dsp:spPr>
        <a:xfrm rot="10800000">
          <a:off x="2760164" y="3092793"/>
          <a:ext cx="311733" cy="3947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 rot="10800000">
        <a:off x="2853684" y="3171747"/>
        <a:ext cx="218213" cy="236864"/>
      </dsp:txXfrm>
    </dsp:sp>
    <dsp:sp modelId="{1F3AC3B1-5A94-044F-A1AF-2678FFB5C50D}">
      <dsp:nvSpPr>
        <dsp:cNvPr id="0" name=""/>
        <dsp:cNvSpPr/>
      </dsp:nvSpPr>
      <dsp:spPr>
        <a:xfrm>
          <a:off x="1443423" y="2705331"/>
          <a:ext cx="1169697" cy="1169697"/>
        </a:xfrm>
        <a:prstGeom prst="ellipse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>
        <a:off x="1614721" y="2876629"/>
        <a:ext cx="827101" cy="827101"/>
      </dsp:txXfrm>
    </dsp:sp>
    <dsp:sp modelId="{7566C940-A6EB-684C-BCC5-F13CD753AEF9}">
      <dsp:nvSpPr>
        <dsp:cNvPr id="0" name=""/>
        <dsp:cNvSpPr/>
      </dsp:nvSpPr>
      <dsp:spPr>
        <a:xfrm rot="15120000">
          <a:off x="1603524" y="2265265"/>
          <a:ext cx="311733" cy="3947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 rot="10800000">
        <a:off x="1664734" y="2388690"/>
        <a:ext cx="218213" cy="236864"/>
      </dsp:txXfrm>
    </dsp:sp>
    <dsp:sp modelId="{1F592C04-4A00-AA4A-9E95-2165FE63E037}">
      <dsp:nvSpPr>
        <dsp:cNvPr id="0" name=""/>
        <dsp:cNvSpPr/>
      </dsp:nvSpPr>
      <dsp:spPr>
        <a:xfrm>
          <a:off x="900210" y="1033493"/>
          <a:ext cx="1169697" cy="1169697"/>
        </a:xfrm>
        <a:prstGeom prst="ellipse">
          <a:avLst/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>
        <a:off x="1071508" y="1204791"/>
        <a:ext cx="827101" cy="827101"/>
      </dsp:txXfrm>
    </dsp:sp>
    <dsp:sp modelId="{CFACF15A-095A-AE49-B1EE-B238D7D3DC47}">
      <dsp:nvSpPr>
        <dsp:cNvPr id="0" name=""/>
        <dsp:cNvSpPr/>
      </dsp:nvSpPr>
      <dsp:spPr>
        <a:xfrm rot="19440000">
          <a:off x="2033129" y="909514"/>
          <a:ext cx="311733" cy="3947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>
            <a:latin typeface="Lato Light"/>
            <a:cs typeface="Lato Light"/>
          </a:endParaRPr>
        </a:p>
      </dsp:txBody>
      <dsp:txXfrm>
        <a:off x="2042059" y="1015953"/>
        <a:ext cx="218213" cy="2368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B2C43C-1291-4226-84C3-636F55110F3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4" name="Chỗ dành sẵn cho Hình ảnh của Bản chiế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Chỗ dành sẵn cho Ghi chú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541A1-E224-4528-878A-C12630512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075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E85F4A3-14A0-4006-8CF9-9D133BF1B04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3692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AB2ECA8-2608-4EA6-9DE8-5FADF79308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58A04FB6-40E6-4DB8-8B14-5AA47B935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740A069A-A4A9-4B21-8ED9-DDD48966C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B4E70D46-1980-41AC-B7D0-182D8BD39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9F37BE10-C938-426F-A08B-F167647AF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542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1DA3829-0F23-4E21-8E4B-AB1A71E75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41B853EA-A05F-49B5-8F04-0156883FC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1BF40A9-F5D9-419B-839B-4BC1D33DE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AC07A4E9-66C5-47B2-A3B9-145AFDE08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E1180F82-69AA-4846-B5CF-57FC0CC1C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2141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ext inform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5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2978131"/>
            <a:ext cx="4291201" cy="2035046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l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56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2654096"/>
            <a:ext cx="428888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58281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s bullets informa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3" name="Rounded Rectangle 12"/>
          <p:cNvSpPr/>
          <p:nvPr userDrawn="1"/>
        </p:nvSpPr>
        <p:spPr>
          <a:xfrm flipV="1">
            <a:off x="3848337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65687" y="1772817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65687" y="2137728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25" name="Rounded Rectangle 24"/>
          <p:cNvSpPr/>
          <p:nvPr userDrawn="1"/>
        </p:nvSpPr>
        <p:spPr>
          <a:xfrm flipV="1">
            <a:off x="3848337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765687" y="2924945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765687" y="3289855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6" name="Rounded Rectangle 35"/>
          <p:cNvSpPr/>
          <p:nvPr userDrawn="1"/>
        </p:nvSpPr>
        <p:spPr>
          <a:xfrm flipV="1">
            <a:off x="3848337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765687" y="4063796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765687" y="4428706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42" name="Rounded Rectangle 41"/>
          <p:cNvSpPr/>
          <p:nvPr userDrawn="1"/>
        </p:nvSpPr>
        <p:spPr>
          <a:xfrm flipV="1">
            <a:off x="3848337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765687" y="5157193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765687" y="5522104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19" name="Rounded Rectangle 18"/>
          <p:cNvSpPr/>
          <p:nvPr userDrawn="1"/>
        </p:nvSpPr>
        <p:spPr>
          <a:xfrm flipV="1">
            <a:off x="8147960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0" name="Rounded Rectangle 19"/>
          <p:cNvSpPr/>
          <p:nvPr userDrawn="1"/>
        </p:nvSpPr>
        <p:spPr>
          <a:xfrm flipV="1">
            <a:off x="8147960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1" name="Rounded Rectangle 20"/>
          <p:cNvSpPr/>
          <p:nvPr userDrawn="1"/>
        </p:nvSpPr>
        <p:spPr>
          <a:xfrm flipV="1">
            <a:off x="8147960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2" name="Rounded Rectangle 21"/>
          <p:cNvSpPr/>
          <p:nvPr userDrawn="1"/>
        </p:nvSpPr>
        <p:spPr>
          <a:xfrm flipV="1">
            <a:off x="8147960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8520320" y="1772817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8520320" y="2137728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8520320" y="2924945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520320" y="3289855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8520320" y="4063796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8520320" y="4428706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8520320" y="5157193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8520320" y="5522104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2936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3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6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9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2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5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8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61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64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3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67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3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3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70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73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76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7900"/>
                            </p:stCondLst>
                            <p:childTnLst>
                              <p:par>
                                <p:cTn id="1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8200"/>
                            </p:stCondLst>
                            <p:childTnLst>
                              <p:par>
                                <p:cTn id="1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animBg="1"/>
      <p:bldP spid="21" grpId="0" animBg="1"/>
      <p:bldP spid="22" grpId="0" animBg="1"/>
      <p:bldP spid="2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s bullets informa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3" name="Rounded Rectangle 12"/>
          <p:cNvSpPr/>
          <p:nvPr userDrawn="1"/>
        </p:nvSpPr>
        <p:spPr>
          <a:xfrm flipV="1">
            <a:off x="5338848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2256199" y="1772817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2256199" y="2137728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25" name="Rounded Rectangle 24"/>
          <p:cNvSpPr/>
          <p:nvPr userDrawn="1"/>
        </p:nvSpPr>
        <p:spPr>
          <a:xfrm flipV="1">
            <a:off x="4834857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752208" y="2924945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752208" y="3289855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6" name="Rounded Rectangle 35"/>
          <p:cNvSpPr/>
          <p:nvPr userDrawn="1"/>
        </p:nvSpPr>
        <p:spPr>
          <a:xfrm flipV="1">
            <a:off x="4330866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248218" y="4063796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1248218" y="4428706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42" name="Rounded Rectangle 41"/>
          <p:cNvSpPr/>
          <p:nvPr userDrawn="1"/>
        </p:nvSpPr>
        <p:spPr>
          <a:xfrm flipV="1">
            <a:off x="3848337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765687" y="5157193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765687" y="5522104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19" name="Rounded Rectangle 18"/>
          <p:cNvSpPr/>
          <p:nvPr userDrawn="1"/>
        </p:nvSpPr>
        <p:spPr>
          <a:xfrm flipV="1">
            <a:off x="6635989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0" name="Rounded Rectangle 19"/>
          <p:cNvSpPr/>
          <p:nvPr userDrawn="1"/>
        </p:nvSpPr>
        <p:spPr>
          <a:xfrm flipV="1">
            <a:off x="7139980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1" name="Rounded Rectangle 20"/>
          <p:cNvSpPr/>
          <p:nvPr userDrawn="1"/>
        </p:nvSpPr>
        <p:spPr>
          <a:xfrm flipV="1">
            <a:off x="7643971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2" name="Rounded Rectangle 21"/>
          <p:cNvSpPr/>
          <p:nvPr userDrawn="1"/>
        </p:nvSpPr>
        <p:spPr>
          <a:xfrm flipV="1">
            <a:off x="8147960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7008348" y="1772817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7008348" y="2137728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7512339" y="2924945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7512339" y="3289855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8016330" y="4063796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8016330" y="4428706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8520320" y="5157193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8520320" y="5522104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8844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3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6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9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2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5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8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61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64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3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67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3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3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70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73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76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7900"/>
                            </p:stCondLst>
                            <p:childTnLst>
                              <p:par>
                                <p:cTn id="1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8200"/>
                            </p:stCondLst>
                            <p:childTnLst>
                              <p:par>
                                <p:cTn id="1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animBg="1"/>
      <p:bldP spid="21" grpId="0" animBg="1"/>
      <p:bldP spid="22" grpId="0" animBg="1"/>
      <p:bldP spid="2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s bullets inform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3" name="Rounded Rectangle 12"/>
          <p:cNvSpPr/>
          <p:nvPr userDrawn="1"/>
        </p:nvSpPr>
        <p:spPr>
          <a:xfrm flipV="1">
            <a:off x="3848337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65687" y="1772817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65687" y="2137728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42" name="Rounded Rectangle 41"/>
          <p:cNvSpPr/>
          <p:nvPr userDrawn="1"/>
        </p:nvSpPr>
        <p:spPr>
          <a:xfrm flipV="1">
            <a:off x="3848337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765687" y="5157193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765687" y="5522104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19" name="Rounded Rectangle 18"/>
          <p:cNvSpPr/>
          <p:nvPr userDrawn="1"/>
        </p:nvSpPr>
        <p:spPr>
          <a:xfrm flipV="1">
            <a:off x="8147960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2" name="Rounded Rectangle 21"/>
          <p:cNvSpPr/>
          <p:nvPr userDrawn="1"/>
        </p:nvSpPr>
        <p:spPr>
          <a:xfrm flipV="1">
            <a:off x="8147960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8520320" y="1772817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8520320" y="2137728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8520320" y="5157193"/>
            <a:ext cx="288236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8520320" y="5522104"/>
            <a:ext cx="288236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6326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3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6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2" grpId="0" animBg="1"/>
      <p:bldP spid="2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s bullets informa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65687" y="3205337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765687" y="3537012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539843" y="234545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49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8903947" y="3205337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8903947" y="3429000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9678102" y="234545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49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9334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ooter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Four</a:t>
            </a:r>
            <a:r>
              <a:rPr lang="es-ES_tradnl" dirty="0"/>
              <a:t> </a:t>
            </a:r>
            <a:r>
              <a:rPr lang="es-ES_tradnl" dirty="0" err="1"/>
              <a:t>footer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68358" y="4533139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768358" y="4797119"/>
            <a:ext cx="246458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3513842" y="4533139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3513842" y="4797119"/>
            <a:ext cx="246458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6295089" y="4533139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6295089" y="4797119"/>
            <a:ext cx="246458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9018337" y="4533139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9018337" y="4797119"/>
            <a:ext cx="246458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</p:spTree>
    <p:extLst>
      <p:ext uri="{BB962C8B-B14F-4D97-AF65-F5344CB8AC3E}">
        <p14:creationId xmlns:p14="http://schemas.microsoft.com/office/powerpoint/2010/main" val="2959792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footer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Three</a:t>
            </a:r>
            <a:r>
              <a:rPr lang="es-ES_tradnl" dirty="0"/>
              <a:t> </a:t>
            </a:r>
            <a:r>
              <a:rPr lang="es-ES_tradnl" dirty="0" err="1"/>
              <a:t>footer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234537" y="5085184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2234537" y="5349165"/>
            <a:ext cx="246458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4980021" y="5085184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4980021" y="5349165"/>
            <a:ext cx="246458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7761268" y="5085184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7761268" y="5349165"/>
            <a:ext cx="246458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</p:spTree>
    <p:extLst>
      <p:ext uri="{BB962C8B-B14F-4D97-AF65-F5344CB8AC3E}">
        <p14:creationId xmlns:p14="http://schemas.microsoft.com/office/powerpoint/2010/main" val="61394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footer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footer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234537" y="5085184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2234537" y="5349165"/>
            <a:ext cx="246458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7761268" y="5085184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7761268" y="5349165"/>
            <a:ext cx="246458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</p:spTree>
    <p:extLst>
      <p:ext uri="{BB962C8B-B14F-4D97-AF65-F5344CB8AC3E}">
        <p14:creationId xmlns:p14="http://schemas.microsoft.com/office/powerpoint/2010/main" val="173228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ooter icon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65687" y="4825517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765687" y="5157192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539843" y="396563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49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3504050" y="4825517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3504050" y="5157192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4278204" y="396563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49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259364" y="4825517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6259364" y="5157192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7033518" y="396563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49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8980243" y="4825517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8980243" y="5157192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9754399" y="396563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49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23568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4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ooter icon inform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65687" y="5106098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765687" y="5359463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539843" y="431940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3504050" y="5106098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3504050" y="5359463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4278204" y="431940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259364" y="5106098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6259364" y="5359463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7033518" y="431940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8980243" y="5106098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8980243" y="5359463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9754399" y="4319405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1376772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</p:spTree>
    <p:extLst>
      <p:ext uri="{BB962C8B-B14F-4D97-AF65-F5344CB8AC3E}">
        <p14:creationId xmlns:p14="http://schemas.microsoft.com/office/powerpoint/2010/main" val="2848424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4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F1003D3C-D6E0-4789-998F-46D797B58F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09FDEF6A-B9DB-4EEE-9052-A8CE905C2F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EF1E6240-049B-4B9B-8C64-FEDE43A78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C77C483A-2BF5-4AF4-BCFB-D23F79E25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C6E154D-0841-425C-A0B5-59B53818C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9184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even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Timeline</a:t>
            </a:r>
            <a:r>
              <a:rPr lang="es-ES_tradnl" dirty="0"/>
              <a:t> </a:t>
            </a:r>
            <a:r>
              <a:rPr lang="es-ES_tradnl" dirty="0" err="1"/>
              <a:t>seven</a:t>
            </a:r>
            <a:r>
              <a:rPr lang="es-ES_tradnl" dirty="0"/>
              <a:t> </a:t>
            </a:r>
            <a:r>
              <a:rPr lang="es-ES_tradnl" dirty="0" err="1"/>
              <a:t>icons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96103" y="5573791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100586" y="5049180"/>
            <a:ext cx="673920" cy="61170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1376772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252564" y="5573791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657048" y="5049180"/>
            <a:ext cx="673920" cy="61170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3836534" y="5573791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4241017" y="5049180"/>
            <a:ext cx="673920" cy="61170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1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5420504" y="5573791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5824987" y="5049180"/>
            <a:ext cx="673920" cy="61170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1">
                <a:solidFill>
                  <a:schemeClr val="accent4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7004473" y="5573791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7408957" y="5049180"/>
            <a:ext cx="673920" cy="61170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8588443" y="5573791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8992927" y="5049180"/>
            <a:ext cx="673920" cy="61170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1">
                <a:solidFill>
                  <a:schemeClr val="accent6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0136414" y="5573791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10540897" y="5049180"/>
            <a:ext cx="673920" cy="61170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696103" y="2780928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2257986" y="3231167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2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6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3836534" y="2780928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5420504" y="3231167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4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7004473" y="2780928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5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8588443" y="3231167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0136414" y="2780928"/>
            <a:ext cx="1499931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3">
                    <a:lumMod val="7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51" name="Straight Connector 50"/>
          <p:cNvCxnSpPr/>
          <p:nvPr userDrawn="1"/>
        </p:nvCxnSpPr>
        <p:spPr>
          <a:xfrm>
            <a:off x="1464765" y="3446933"/>
            <a:ext cx="0" cy="1530239"/>
          </a:xfrm>
          <a:prstGeom prst="line">
            <a:avLst/>
          </a:prstGeom>
          <a:ln w="38100" cmpd="sng"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/>
          <p:cNvSpPr>
            <a:spLocks noChangeAspect="1"/>
          </p:cNvSpPr>
          <p:nvPr userDrawn="1"/>
        </p:nvSpPr>
        <p:spPr>
          <a:xfrm>
            <a:off x="1308091" y="3158939"/>
            <a:ext cx="287995" cy="28799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cxnSp>
        <p:nvCxnSpPr>
          <p:cNvPr id="53" name="Straight Connector 52"/>
          <p:cNvCxnSpPr/>
          <p:nvPr userDrawn="1"/>
        </p:nvCxnSpPr>
        <p:spPr>
          <a:xfrm>
            <a:off x="3012735" y="3897172"/>
            <a:ext cx="0" cy="1080000"/>
          </a:xfrm>
          <a:prstGeom prst="line">
            <a:avLst/>
          </a:prstGeom>
          <a:ln w="38100" cmpd="sng">
            <a:solidFill>
              <a:schemeClr val="accent2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ounded Rectangle 53"/>
          <p:cNvSpPr>
            <a:spLocks noChangeAspect="1"/>
          </p:cNvSpPr>
          <p:nvPr userDrawn="1"/>
        </p:nvSpPr>
        <p:spPr>
          <a:xfrm>
            <a:off x="2896253" y="3830789"/>
            <a:ext cx="287995" cy="28799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cxnSp>
        <p:nvCxnSpPr>
          <p:cNvPr id="55" name="Straight Connector 54"/>
          <p:cNvCxnSpPr/>
          <p:nvPr userDrawn="1"/>
        </p:nvCxnSpPr>
        <p:spPr>
          <a:xfrm>
            <a:off x="4596705" y="3446933"/>
            <a:ext cx="0" cy="1530239"/>
          </a:xfrm>
          <a:prstGeom prst="line">
            <a:avLst/>
          </a:prstGeom>
          <a:ln w="38100" cmpd="sng">
            <a:solidFill>
              <a:schemeClr val="accent3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/>
          <p:cNvSpPr>
            <a:spLocks noChangeAspect="1"/>
          </p:cNvSpPr>
          <p:nvPr userDrawn="1"/>
        </p:nvSpPr>
        <p:spPr>
          <a:xfrm>
            <a:off x="4440031" y="3158939"/>
            <a:ext cx="287995" cy="28799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cxnSp>
        <p:nvCxnSpPr>
          <p:cNvPr id="57" name="Straight Connector 56"/>
          <p:cNvCxnSpPr/>
          <p:nvPr userDrawn="1"/>
        </p:nvCxnSpPr>
        <p:spPr>
          <a:xfrm>
            <a:off x="6180675" y="3897172"/>
            <a:ext cx="0" cy="1080000"/>
          </a:xfrm>
          <a:prstGeom prst="line">
            <a:avLst/>
          </a:prstGeom>
          <a:ln w="38100" cmpd="sng">
            <a:solidFill>
              <a:schemeClr val="accent4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ounded Rectangle 57"/>
          <p:cNvSpPr>
            <a:spLocks noChangeAspect="1"/>
          </p:cNvSpPr>
          <p:nvPr userDrawn="1"/>
        </p:nvSpPr>
        <p:spPr>
          <a:xfrm>
            <a:off x="6024001" y="3609178"/>
            <a:ext cx="287995" cy="28799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cxnSp>
        <p:nvCxnSpPr>
          <p:cNvPr id="59" name="Straight Connector 58"/>
          <p:cNvCxnSpPr/>
          <p:nvPr userDrawn="1"/>
        </p:nvCxnSpPr>
        <p:spPr>
          <a:xfrm>
            <a:off x="7764644" y="3446933"/>
            <a:ext cx="0" cy="1530239"/>
          </a:xfrm>
          <a:prstGeom prst="line">
            <a:avLst/>
          </a:prstGeom>
          <a:ln w="38100" cmpd="sng">
            <a:solidFill>
              <a:schemeClr val="accent5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/>
          <p:cNvSpPr>
            <a:spLocks noChangeAspect="1"/>
          </p:cNvSpPr>
          <p:nvPr userDrawn="1"/>
        </p:nvSpPr>
        <p:spPr>
          <a:xfrm>
            <a:off x="7607971" y="3158939"/>
            <a:ext cx="287995" cy="28799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cxnSp>
        <p:nvCxnSpPr>
          <p:cNvPr id="61" name="Straight Connector 60"/>
          <p:cNvCxnSpPr/>
          <p:nvPr userDrawn="1"/>
        </p:nvCxnSpPr>
        <p:spPr>
          <a:xfrm>
            <a:off x="9348614" y="3897172"/>
            <a:ext cx="0" cy="1080000"/>
          </a:xfrm>
          <a:prstGeom prst="line">
            <a:avLst/>
          </a:prstGeom>
          <a:ln w="38100" cmpd="sng">
            <a:solidFill>
              <a:schemeClr val="accent6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/>
          <p:cNvSpPr>
            <a:spLocks noChangeAspect="1"/>
          </p:cNvSpPr>
          <p:nvPr userDrawn="1"/>
        </p:nvSpPr>
        <p:spPr>
          <a:xfrm>
            <a:off x="9191940" y="3609178"/>
            <a:ext cx="287995" cy="28799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cxnSp>
        <p:nvCxnSpPr>
          <p:cNvPr id="63" name="Straight Connector 62"/>
          <p:cNvCxnSpPr/>
          <p:nvPr userDrawn="1"/>
        </p:nvCxnSpPr>
        <p:spPr>
          <a:xfrm>
            <a:off x="10896585" y="3446933"/>
            <a:ext cx="0" cy="1530239"/>
          </a:xfrm>
          <a:prstGeom prst="line">
            <a:avLst/>
          </a:prstGeom>
          <a:ln w="38100" cmpd="sng">
            <a:solidFill>
              <a:schemeClr val="accent3">
                <a:lumMod val="7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ounded Rectangle 63"/>
          <p:cNvSpPr>
            <a:spLocks noChangeAspect="1"/>
          </p:cNvSpPr>
          <p:nvPr userDrawn="1"/>
        </p:nvSpPr>
        <p:spPr>
          <a:xfrm>
            <a:off x="10739911" y="3158939"/>
            <a:ext cx="287995" cy="287994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186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9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3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600"/>
                            </p:stCondLst>
                            <p:childTnLst>
                              <p:par>
                                <p:cTn id="6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30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7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000"/>
                            </p:stCondLst>
                            <p:childTnLst>
                              <p:par>
                                <p:cTn id="8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4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700"/>
                            </p:stCondLst>
                            <p:childTnLst>
                              <p:par>
                                <p:cTn id="9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1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4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4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8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100"/>
                            </p:stCondLst>
                            <p:childTnLst>
                              <p:par>
                                <p:cTn id="1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65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3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6800"/>
                            </p:stCondLst>
                            <p:childTnLst>
                              <p:par>
                                <p:cTn id="1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4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7200"/>
                            </p:stCondLst>
                            <p:childTnLst>
                              <p:par>
                                <p:cTn id="1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4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7600"/>
                            </p:stCondLst>
                            <p:childTnLst>
                              <p:par>
                                <p:cTn id="1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000"/>
                            </p:stCondLst>
                            <p:childTnLst>
                              <p:par>
                                <p:cTn id="1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4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8400"/>
                            </p:stCondLst>
                            <p:childTnLst>
                              <p:par>
                                <p:cTn id="1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4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8800"/>
                            </p:stCondLst>
                            <p:childTnLst>
                              <p:par>
                                <p:cTn id="1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4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9200"/>
                            </p:stCondLst>
                            <p:childTnLst>
                              <p:par>
                                <p:cTn id="1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4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4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4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9600"/>
                            </p:stCondLst>
                            <p:childTnLst>
                              <p:par>
                                <p:cTn id="1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4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9" dur="4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4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0400"/>
                            </p:stCondLst>
                            <p:childTnLst>
                              <p:par>
                                <p:cTn id="1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4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4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4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0800"/>
                            </p:stCondLst>
                            <p:childTnLst>
                              <p:par>
                                <p:cTn id="18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1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1200"/>
                            </p:stCondLst>
                            <p:childTnLst>
                              <p:par>
                                <p:cTn id="19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4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7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1600"/>
                            </p:stCondLst>
                            <p:childTnLst>
                              <p:par>
                                <p:cTn id="2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4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4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4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2000"/>
                            </p:stCondLst>
                            <p:childTnLst>
                              <p:par>
                                <p:cTn id="20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4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9" dur="4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4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animBg="1"/>
      <p:bldP spid="54" grpId="0" animBg="1"/>
      <p:bldP spid="56" grpId="0" animBg="1"/>
      <p:bldP spid="58" grpId="0" animBg="1"/>
      <p:bldP spid="60" grpId="0" animBg="1"/>
      <p:bldP spid="62" grpId="0" animBg="1"/>
      <p:bldP spid="64" grpId="0" animBg="1"/>
    </p:bld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Gallery</a:t>
            </a:r>
            <a:r>
              <a:rPr lang="es-ES_tradnl" dirty="0"/>
              <a:t> portfolio 1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7" y="1484784"/>
            <a:ext cx="10683053" cy="496855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29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Gallery</a:t>
            </a:r>
            <a:r>
              <a:rPr lang="es-ES_tradnl" dirty="0"/>
              <a:t> portfolio 2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8" y="1484784"/>
            <a:ext cx="5186316" cy="496855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44"/>
          </p:nvPr>
        </p:nvSpPr>
        <p:spPr>
          <a:xfrm>
            <a:off x="6262425" y="1484784"/>
            <a:ext cx="5186316" cy="496855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3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6" grpId="0"/>
    </p:bld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Gallery</a:t>
            </a:r>
            <a:r>
              <a:rPr lang="es-ES_tradnl" dirty="0"/>
              <a:t> portfolio 3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8" y="1484784"/>
            <a:ext cx="5186316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8" y="5805265"/>
            <a:ext cx="5186316" cy="684077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5481229"/>
            <a:ext cx="518351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6250413" y="1484784"/>
            <a:ext cx="5186316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6250413" y="5805265"/>
            <a:ext cx="5186316" cy="684077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6250412" y="5481229"/>
            <a:ext cx="518351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460561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Gallery</a:t>
            </a:r>
            <a:r>
              <a:rPr lang="es-ES_tradnl" dirty="0"/>
              <a:t> portfolio 4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8" y="1484784"/>
            <a:ext cx="5186316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8" y="5805265"/>
            <a:ext cx="5186316" cy="684077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5481229"/>
            <a:ext cx="518351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6250413" y="1484784"/>
            <a:ext cx="5186316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6250413" y="5805265"/>
            <a:ext cx="5186316" cy="684077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6250412" y="5481229"/>
            <a:ext cx="518351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0045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Gallery</a:t>
            </a:r>
            <a:r>
              <a:rPr lang="es-ES_tradnl" dirty="0"/>
              <a:t> portfolio 5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9" y="1484784"/>
            <a:ext cx="3458348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5805265"/>
            <a:ext cx="3458349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5481229"/>
            <a:ext cx="3456480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4368034" y="1484784"/>
            <a:ext cx="3458348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4368033" y="5805265"/>
            <a:ext cx="3458349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4368033" y="5481229"/>
            <a:ext cx="3456480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7990393" y="1484784"/>
            <a:ext cx="3458348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7990391" y="5805265"/>
            <a:ext cx="3458349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7990392" y="5481229"/>
            <a:ext cx="3456480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42007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900"/>
                            </p:stCondLst>
                            <p:childTnLst>
                              <p:par>
                                <p:cTn id="4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/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Gallery</a:t>
            </a:r>
            <a:r>
              <a:rPr lang="es-ES_tradnl" dirty="0"/>
              <a:t> portfolio 6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9" y="1484784"/>
            <a:ext cx="2630364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8" y="5805265"/>
            <a:ext cx="2630364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9" y="5481229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3447570" y="1484784"/>
            <a:ext cx="2630364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3447570" y="5805265"/>
            <a:ext cx="2630364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.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3447571" y="5481229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6132001" y="1484784"/>
            <a:ext cx="2630364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6132000" y="5805265"/>
            <a:ext cx="2630364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.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6132000" y="5481229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8812066" y="1484784"/>
            <a:ext cx="2630364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8812066" y="5805265"/>
            <a:ext cx="2630364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.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8812066" y="5481229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54598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900"/>
                            </p:stCondLst>
                            <p:childTnLst>
                              <p:par>
                                <p:cTn id="4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200"/>
                            </p:stCondLst>
                            <p:childTnLst>
                              <p:par>
                                <p:cTn id="6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2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/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Gallery</a:t>
            </a:r>
            <a:r>
              <a:rPr lang="es-ES_tradnl" dirty="0"/>
              <a:t> portfolio 7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9" y="1484784"/>
            <a:ext cx="2090375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5697253"/>
            <a:ext cx="2090375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8" y="5481229"/>
            <a:ext cx="208924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2914083" y="1484784"/>
            <a:ext cx="2090375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2914083" y="5697253"/>
            <a:ext cx="2090375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2914083" y="5481229"/>
            <a:ext cx="208924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5054434" y="1484784"/>
            <a:ext cx="2090375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5054434" y="5697253"/>
            <a:ext cx="2090375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5054435" y="5481229"/>
            <a:ext cx="208924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7193172" y="1484784"/>
            <a:ext cx="2090375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7193172" y="5697253"/>
            <a:ext cx="2090375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193174" y="5481229"/>
            <a:ext cx="208924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9333525" y="1484784"/>
            <a:ext cx="2090375" cy="388843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9333523" y="5697253"/>
            <a:ext cx="2090375" cy="648073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333524" y="5481229"/>
            <a:ext cx="208924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16292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900"/>
                            </p:stCondLst>
                            <p:childTnLst>
                              <p:par>
                                <p:cTn id="4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200"/>
                            </p:stCondLst>
                            <p:childTnLst>
                              <p:par>
                                <p:cTn id="6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500"/>
                            </p:stCondLst>
                            <p:childTnLst>
                              <p:par>
                                <p:cTn id="7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/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/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/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Gallery</a:t>
            </a:r>
            <a:r>
              <a:rPr lang="es-ES_tradnl" dirty="0"/>
              <a:t> portfolio 8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9" y="1484784"/>
            <a:ext cx="3458348" cy="165618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3429001"/>
            <a:ext cx="3458349" cy="504057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3186597"/>
            <a:ext cx="3456480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4368034" y="1484784"/>
            <a:ext cx="3458348" cy="165618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4368033" y="3429001"/>
            <a:ext cx="3458349" cy="504057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4368033" y="3186597"/>
            <a:ext cx="3456480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7990393" y="1484784"/>
            <a:ext cx="3458348" cy="165618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7990391" y="3429001"/>
            <a:ext cx="3458349" cy="504057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7990392" y="3186597"/>
            <a:ext cx="3456480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765689" y="4005064"/>
            <a:ext cx="3458348" cy="165618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765687" y="5949281"/>
            <a:ext cx="3458349" cy="504057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65687" y="5706877"/>
            <a:ext cx="3456480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4368034" y="4005064"/>
            <a:ext cx="3458348" cy="165618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4368033" y="5949281"/>
            <a:ext cx="3458349" cy="504057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4368033" y="5706877"/>
            <a:ext cx="3456480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69"/>
          </p:nvPr>
        </p:nvSpPr>
        <p:spPr>
          <a:xfrm>
            <a:off x="7990393" y="4005064"/>
            <a:ext cx="3458348" cy="165618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7990391" y="5949281"/>
            <a:ext cx="3458349" cy="504057"/>
          </a:xfrm>
          <a:prstGeom prst="rect">
            <a:avLst/>
          </a:prstGeom>
        </p:spPr>
        <p:txBody>
          <a:bodyPr vert="horz" lIns="243756" tIns="0" rIns="243756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.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7990392" y="5706877"/>
            <a:ext cx="3456480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228363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900"/>
                            </p:stCondLst>
                            <p:childTnLst>
                              <p:par>
                                <p:cTn id="4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200"/>
                            </p:stCondLst>
                            <p:childTnLst>
                              <p:par>
                                <p:cTn id="6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500"/>
                            </p:stCondLst>
                            <p:childTnLst>
                              <p:par>
                                <p:cTn id="7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800"/>
                            </p:stCondLst>
                            <p:childTnLst>
                              <p:par>
                                <p:cTn id="9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/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/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2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Gallery</a:t>
            </a:r>
            <a:r>
              <a:rPr lang="es-ES_tradnl" dirty="0"/>
              <a:t> portfolio 9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9" y="1484784"/>
            <a:ext cx="2630364" cy="1692188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8" y="3429001"/>
            <a:ext cx="2630364" cy="2880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9" y="3212977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3447570" y="1484784"/>
            <a:ext cx="2630364" cy="1692188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3447570" y="3429001"/>
            <a:ext cx="2630364" cy="2880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3447571" y="3212977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6132001" y="1484784"/>
            <a:ext cx="2630364" cy="1692188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6132000" y="3429001"/>
            <a:ext cx="2630364" cy="2880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6132000" y="3212977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8812066" y="1484784"/>
            <a:ext cx="2630364" cy="1692188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8812066" y="3429001"/>
            <a:ext cx="2630364" cy="2880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8812066" y="3212977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765689" y="3897052"/>
            <a:ext cx="2630364" cy="1692188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765688" y="5841269"/>
            <a:ext cx="2630364" cy="2880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765689" y="5625245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69"/>
          </p:nvPr>
        </p:nvSpPr>
        <p:spPr>
          <a:xfrm>
            <a:off x="3447570" y="3897052"/>
            <a:ext cx="2630364" cy="1692188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3447570" y="5841269"/>
            <a:ext cx="2630364" cy="2880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3447571" y="5625245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72"/>
          </p:nvPr>
        </p:nvSpPr>
        <p:spPr>
          <a:xfrm>
            <a:off x="6132001" y="3897052"/>
            <a:ext cx="2630364" cy="1692188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6132000" y="5841269"/>
            <a:ext cx="2630364" cy="2880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6132000" y="5625245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75"/>
          </p:nvPr>
        </p:nvSpPr>
        <p:spPr>
          <a:xfrm>
            <a:off x="8812066" y="3897052"/>
            <a:ext cx="2630364" cy="1692188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76" hasCustomPrompt="1"/>
          </p:nvPr>
        </p:nvSpPr>
        <p:spPr>
          <a:xfrm>
            <a:off x="8812066" y="5841269"/>
            <a:ext cx="2630364" cy="2880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8812066" y="5625245"/>
            <a:ext cx="262894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9728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900"/>
                            </p:stCondLst>
                            <p:childTnLst>
                              <p:par>
                                <p:cTn id="4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200"/>
                            </p:stCondLst>
                            <p:childTnLst>
                              <p:par>
                                <p:cTn id="6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500"/>
                            </p:stCondLst>
                            <p:childTnLst>
                              <p:par>
                                <p:cTn id="7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800"/>
                            </p:stCondLst>
                            <p:childTnLst>
                              <p:par>
                                <p:cTn id="9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100"/>
                            </p:stCondLst>
                            <p:childTnLst>
                              <p:par>
                                <p:cTn id="10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2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/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/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/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/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594922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Three</a:t>
            </a:r>
            <a:r>
              <a:rPr lang="es-ES_tradnl" dirty="0"/>
              <a:t> </a:t>
            </a:r>
            <a:r>
              <a:rPr lang="es-ES_tradnl" dirty="0" err="1"/>
              <a:t>diagram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0" name="Freeform 7"/>
          <p:cNvSpPr>
            <a:spLocks noChangeAspect="1"/>
          </p:cNvSpPr>
          <p:nvPr userDrawn="1"/>
        </p:nvSpPr>
        <p:spPr bwMode="auto">
          <a:xfrm>
            <a:off x="6153394" y="2649486"/>
            <a:ext cx="4522607" cy="5172566"/>
          </a:xfrm>
          <a:custGeom>
            <a:avLst/>
            <a:gdLst>
              <a:gd name="T0" fmla="*/ 240 w 254"/>
              <a:gd name="T1" fmla="*/ 147 h 332"/>
              <a:gd name="T2" fmla="*/ 207 w 254"/>
              <a:gd name="T3" fmla="*/ 148 h 332"/>
              <a:gd name="T4" fmla="*/ 254 w 254"/>
              <a:gd name="T5" fmla="*/ 112 h 332"/>
              <a:gd name="T6" fmla="*/ 188 w 254"/>
              <a:gd name="T7" fmla="*/ 139 h 332"/>
              <a:gd name="T8" fmla="*/ 153 w 254"/>
              <a:gd name="T9" fmla="*/ 147 h 332"/>
              <a:gd name="T10" fmla="*/ 161 w 254"/>
              <a:gd name="T11" fmla="*/ 103 h 332"/>
              <a:gd name="T12" fmla="*/ 224 w 254"/>
              <a:gd name="T13" fmla="*/ 69 h 332"/>
              <a:gd name="T14" fmla="*/ 210 w 254"/>
              <a:gd name="T15" fmla="*/ 68 h 332"/>
              <a:gd name="T16" fmla="*/ 228 w 254"/>
              <a:gd name="T17" fmla="*/ 28 h 332"/>
              <a:gd name="T18" fmla="*/ 208 w 254"/>
              <a:gd name="T19" fmla="*/ 66 h 332"/>
              <a:gd name="T20" fmla="*/ 170 w 254"/>
              <a:gd name="T21" fmla="*/ 87 h 332"/>
              <a:gd name="T22" fmla="*/ 140 w 254"/>
              <a:gd name="T23" fmla="*/ 127 h 332"/>
              <a:gd name="T24" fmla="*/ 156 w 254"/>
              <a:gd name="T25" fmla="*/ 51 h 332"/>
              <a:gd name="T26" fmla="*/ 153 w 254"/>
              <a:gd name="T27" fmla="*/ 50 h 332"/>
              <a:gd name="T28" fmla="*/ 162 w 254"/>
              <a:gd name="T29" fmla="*/ 18 h 332"/>
              <a:gd name="T30" fmla="*/ 164 w 254"/>
              <a:gd name="T31" fmla="*/ 0 h 332"/>
              <a:gd name="T32" fmla="*/ 160 w 254"/>
              <a:gd name="T33" fmla="*/ 17 h 332"/>
              <a:gd name="T34" fmla="*/ 144 w 254"/>
              <a:gd name="T35" fmla="*/ 61 h 332"/>
              <a:gd name="T36" fmla="*/ 137 w 254"/>
              <a:gd name="T37" fmla="*/ 48 h 332"/>
              <a:gd name="T38" fmla="*/ 132 w 254"/>
              <a:gd name="T39" fmla="*/ 47 h 332"/>
              <a:gd name="T40" fmla="*/ 126 w 254"/>
              <a:gd name="T41" fmla="*/ 148 h 332"/>
              <a:gd name="T42" fmla="*/ 111 w 254"/>
              <a:gd name="T43" fmla="*/ 86 h 332"/>
              <a:gd name="T44" fmla="*/ 110 w 254"/>
              <a:gd name="T45" fmla="*/ 54 h 332"/>
              <a:gd name="T46" fmla="*/ 92 w 254"/>
              <a:gd name="T47" fmla="*/ 42 h 332"/>
              <a:gd name="T48" fmla="*/ 85 w 254"/>
              <a:gd name="T49" fmla="*/ 29 h 332"/>
              <a:gd name="T50" fmla="*/ 81 w 254"/>
              <a:gd name="T51" fmla="*/ 69 h 332"/>
              <a:gd name="T52" fmla="*/ 73 w 254"/>
              <a:gd name="T53" fmla="*/ 65 h 332"/>
              <a:gd name="T54" fmla="*/ 80 w 254"/>
              <a:gd name="T55" fmla="*/ 74 h 332"/>
              <a:gd name="T56" fmla="*/ 88 w 254"/>
              <a:gd name="T57" fmla="*/ 78 h 332"/>
              <a:gd name="T58" fmla="*/ 104 w 254"/>
              <a:gd name="T59" fmla="*/ 89 h 332"/>
              <a:gd name="T60" fmla="*/ 110 w 254"/>
              <a:gd name="T61" fmla="*/ 112 h 332"/>
              <a:gd name="T62" fmla="*/ 112 w 254"/>
              <a:gd name="T63" fmla="*/ 127 h 332"/>
              <a:gd name="T64" fmla="*/ 88 w 254"/>
              <a:gd name="T65" fmla="*/ 112 h 332"/>
              <a:gd name="T66" fmla="*/ 111 w 254"/>
              <a:gd name="T67" fmla="*/ 134 h 332"/>
              <a:gd name="T68" fmla="*/ 113 w 254"/>
              <a:gd name="T69" fmla="*/ 163 h 332"/>
              <a:gd name="T70" fmla="*/ 106 w 254"/>
              <a:gd name="T71" fmla="*/ 161 h 332"/>
              <a:gd name="T72" fmla="*/ 73 w 254"/>
              <a:gd name="T73" fmla="*/ 152 h 332"/>
              <a:gd name="T74" fmla="*/ 54 w 254"/>
              <a:gd name="T75" fmla="*/ 149 h 332"/>
              <a:gd name="T76" fmla="*/ 29 w 254"/>
              <a:gd name="T77" fmla="*/ 142 h 332"/>
              <a:gd name="T78" fmla="*/ 22 w 254"/>
              <a:gd name="T79" fmla="*/ 121 h 332"/>
              <a:gd name="T80" fmla="*/ 18 w 254"/>
              <a:gd name="T81" fmla="*/ 121 h 332"/>
              <a:gd name="T82" fmla="*/ 1 w 254"/>
              <a:gd name="T83" fmla="*/ 109 h 332"/>
              <a:gd name="T84" fmla="*/ 37 w 254"/>
              <a:gd name="T85" fmla="*/ 154 h 332"/>
              <a:gd name="T86" fmla="*/ 58 w 254"/>
              <a:gd name="T87" fmla="*/ 161 h 332"/>
              <a:gd name="T88" fmla="*/ 45 w 254"/>
              <a:gd name="T89" fmla="*/ 169 h 332"/>
              <a:gd name="T90" fmla="*/ 63 w 254"/>
              <a:gd name="T91" fmla="*/ 163 h 332"/>
              <a:gd name="T92" fmla="*/ 111 w 254"/>
              <a:gd name="T93" fmla="*/ 197 h 332"/>
              <a:gd name="T94" fmla="*/ 94 w 254"/>
              <a:gd name="T95" fmla="*/ 332 h 332"/>
              <a:gd name="T96" fmla="*/ 136 w 254"/>
              <a:gd name="T97" fmla="*/ 208 h 332"/>
              <a:gd name="T98" fmla="*/ 164 w 254"/>
              <a:gd name="T99" fmla="*/ 154 h 332"/>
              <a:gd name="T100" fmla="*/ 224 w 254"/>
              <a:gd name="T101" fmla="*/ 156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54" h="332">
                <a:moveTo>
                  <a:pt x="229" y="155"/>
                </a:moveTo>
                <a:cubicBezTo>
                  <a:pt x="230" y="154"/>
                  <a:pt x="231" y="154"/>
                  <a:pt x="231" y="154"/>
                </a:cubicBezTo>
                <a:cubicBezTo>
                  <a:pt x="238" y="151"/>
                  <a:pt x="240" y="147"/>
                  <a:pt x="240" y="147"/>
                </a:cubicBezTo>
                <a:cubicBezTo>
                  <a:pt x="240" y="146"/>
                  <a:pt x="236" y="149"/>
                  <a:pt x="230" y="151"/>
                </a:cubicBezTo>
                <a:cubicBezTo>
                  <a:pt x="227" y="152"/>
                  <a:pt x="223" y="152"/>
                  <a:pt x="218" y="151"/>
                </a:cubicBezTo>
                <a:cubicBezTo>
                  <a:pt x="214" y="150"/>
                  <a:pt x="211" y="149"/>
                  <a:pt x="207" y="148"/>
                </a:cubicBezTo>
                <a:cubicBezTo>
                  <a:pt x="207" y="148"/>
                  <a:pt x="207" y="148"/>
                  <a:pt x="206" y="148"/>
                </a:cubicBezTo>
                <a:cubicBezTo>
                  <a:pt x="210" y="147"/>
                  <a:pt x="214" y="146"/>
                  <a:pt x="217" y="145"/>
                </a:cubicBezTo>
                <a:cubicBezTo>
                  <a:pt x="248" y="134"/>
                  <a:pt x="254" y="111"/>
                  <a:pt x="254" y="112"/>
                </a:cubicBezTo>
                <a:cubicBezTo>
                  <a:pt x="252" y="110"/>
                  <a:pt x="244" y="131"/>
                  <a:pt x="215" y="139"/>
                </a:cubicBezTo>
                <a:cubicBezTo>
                  <a:pt x="202" y="143"/>
                  <a:pt x="186" y="143"/>
                  <a:pt x="167" y="145"/>
                </a:cubicBezTo>
                <a:cubicBezTo>
                  <a:pt x="175" y="142"/>
                  <a:pt x="182" y="141"/>
                  <a:pt x="188" y="139"/>
                </a:cubicBezTo>
                <a:cubicBezTo>
                  <a:pt x="200" y="136"/>
                  <a:pt x="203" y="128"/>
                  <a:pt x="202" y="128"/>
                </a:cubicBezTo>
                <a:cubicBezTo>
                  <a:pt x="202" y="127"/>
                  <a:pt x="198" y="134"/>
                  <a:pt x="187" y="136"/>
                </a:cubicBezTo>
                <a:cubicBezTo>
                  <a:pt x="179" y="138"/>
                  <a:pt x="165" y="139"/>
                  <a:pt x="153" y="147"/>
                </a:cubicBezTo>
                <a:cubicBezTo>
                  <a:pt x="148" y="149"/>
                  <a:pt x="143" y="151"/>
                  <a:pt x="138" y="154"/>
                </a:cubicBezTo>
                <a:cubicBezTo>
                  <a:pt x="140" y="141"/>
                  <a:pt x="144" y="129"/>
                  <a:pt x="150" y="118"/>
                </a:cubicBezTo>
                <a:cubicBezTo>
                  <a:pt x="154" y="113"/>
                  <a:pt x="157" y="108"/>
                  <a:pt x="161" y="103"/>
                </a:cubicBezTo>
                <a:cubicBezTo>
                  <a:pt x="168" y="94"/>
                  <a:pt x="176" y="88"/>
                  <a:pt x="185" y="84"/>
                </a:cubicBezTo>
                <a:cubicBezTo>
                  <a:pt x="196" y="80"/>
                  <a:pt x="208" y="80"/>
                  <a:pt x="214" y="76"/>
                </a:cubicBezTo>
                <a:cubicBezTo>
                  <a:pt x="221" y="72"/>
                  <a:pt x="224" y="70"/>
                  <a:pt x="224" y="69"/>
                </a:cubicBezTo>
                <a:cubicBezTo>
                  <a:pt x="224" y="69"/>
                  <a:pt x="220" y="71"/>
                  <a:pt x="214" y="74"/>
                </a:cubicBezTo>
                <a:cubicBezTo>
                  <a:pt x="210" y="77"/>
                  <a:pt x="203" y="77"/>
                  <a:pt x="196" y="78"/>
                </a:cubicBezTo>
                <a:cubicBezTo>
                  <a:pt x="201" y="76"/>
                  <a:pt x="206" y="73"/>
                  <a:pt x="210" y="68"/>
                </a:cubicBezTo>
                <a:cubicBezTo>
                  <a:pt x="214" y="65"/>
                  <a:pt x="217" y="61"/>
                  <a:pt x="219" y="57"/>
                </a:cubicBezTo>
                <a:cubicBezTo>
                  <a:pt x="222" y="54"/>
                  <a:pt x="224" y="50"/>
                  <a:pt x="225" y="47"/>
                </a:cubicBezTo>
                <a:cubicBezTo>
                  <a:pt x="232" y="32"/>
                  <a:pt x="228" y="26"/>
                  <a:pt x="228" y="28"/>
                </a:cubicBezTo>
                <a:cubicBezTo>
                  <a:pt x="228" y="29"/>
                  <a:pt x="226" y="40"/>
                  <a:pt x="225" y="42"/>
                </a:cubicBezTo>
                <a:cubicBezTo>
                  <a:pt x="224" y="45"/>
                  <a:pt x="222" y="49"/>
                  <a:pt x="219" y="53"/>
                </a:cubicBezTo>
                <a:cubicBezTo>
                  <a:pt x="216" y="58"/>
                  <a:pt x="213" y="62"/>
                  <a:pt x="208" y="66"/>
                </a:cubicBezTo>
                <a:cubicBezTo>
                  <a:pt x="201" y="74"/>
                  <a:pt x="188" y="77"/>
                  <a:pt x="176" y="84"/>
                </a:cubicBezTo>
                <a:cubicBezTo>
                  <a:pt x="184" y="72"/>
                  <a:pt x="185" y="62"/>
                  <a:pt x="184" y="62"/>
                </a:cubicBezTo>
                <a:cubicBezTo>
                  <a:pt x="183" y="62"/>
                  <a:pt x="181" y="73"/>
                  <a:pt x="170" y="87"/>
                </a:cubicBezTo>
                <a:cubicBezTo>
                  <a:pt x="169" y="88"/>
                  <a:pt x="168" y="89"/>
                  <a:pt x="167" y="90"/>
                </a:cubicBezTo>
                <a:cubicBezTo>
                  <a:pt x="165" y="92"/>
                  <a:pt x="163" y="93"/>
                  <a:pt x="162" y="95"/>
                </a:cubicBezTo>
                <a:cubicBezTo>
                  <a:pt x="153" y="104"/>
                  <a:pt x="146" y="115"/>
                  <a:pt x="140" y="127"/>
                </a:cubicBezTo>
                <a:cubicBezTo>
                  <a:pt x="141" y="116"/>
                  <a:pt x="142" y="105"/>
                  <a:pt x="144" y="96"/>
                </a:cubicBezTo>
                <a:cubicBezTo>
                  <a:pt x="146" y="80"/>
                  <a:pt x="149" y="67"/>
                  <a:pt x="151" y="58"/>
                </a:cubicBezTo>
                <a:cubicBezTo>
                  <a:pt x="152" y="55"/>
                  <a:pt x="154" y="53"/>
                  <a:pt x="156" y="51"/>
                </a:cubicBezTo>
                <a:cubicBezTo>
                  <a:pt x="165" y="45"/>
                  <a:pt x="168" y="39"/>
                  <a:pt x="168" y="38"/>
                </a:cubicBezTo>
                <a:cubicBezTo>
                  <a:pt x="167" y="38"/>
                  <a:pt x="163" y="43"/>
                  <a:pt x="154" y="49"/>
                </a:cubicBezTo>
                <a:cubicBezTo>
                  <a:pt x="154" y="49"/>
                  <a:pt x="153" y="50"/>
                  <a:pt x="153" y="50"/>
                </a:cubicBezTo>
                <a:cubicBezTo>
                  <a:pt x="153" y="50"/>
                  <a:pt x="153" y="50"/>
                  <a:pt x="153" y="50"/>
                </a:cubicBezTo>
                <a:cubicBezTo>
                  <a:pt x="155" y="43"/>
                  <a:pt x="158" y="36"/>
                  <a:pt x="159" y="30"/>
                </a:cubicBezTo>
                <a:cubicBezTo>
                  <a:pt x="160" y="26"/>
                  <a:pt x="161" y="21"/>
                  <a:pt x="162" y="18"/>
                </a:cubicBezTo>
                <a:cubicBezTo>
                  <a:pt x="163" y="14"/>
                  <a:pt x="163" y="11"/>
                  <a:pt x="164" y="8"/>
                </a:cubicBezTo>
                <a:cubicBezTo>
                  <a:pt x="164" y="5"/>
                  <a:pt x="165" y="4"/>
                  <a:pt x="164" y="2"/>
                </a:cubicBezTo>
                <a:cubicBezTo>
                  <a:pt x="165" y="2"/>
                  <a:pt x="165" y="0"/>
                  <a:pt x="164" y="0"/>
                </a:cubicBezTo>
                <a:cubicBezTo>
                  <a:pt x="165" y="1"/>
                  <a:pt x="163" y="1"/>
                  <a:pt x="164" y="2"/>
                </a:cubicBezTo>
                <a:cubicBezTo>
                  <a:pt x="164" y="4"/>
                  <a:pt x="163" y="5"/>
                  <a:pt x="162" y="8"/>
                </a:cubicBezTo>
                <a:cubicBezTo>
                  <a:pt x="161" y="10"/>
                  <a:pt x="161" y="14"/>
                  <a:pt x="160" y="17"/>
                </a:cubicBezTo>
                <a:cubicBezTo>
                  <a:pt x="159" y="21"/>
                  <a:pt x="158" y="25"/>
                  <a:pt x="156" y="29"/>
                </a:cubicBezTo>
                <a:cubicBezTo>
                  <a:pt x="154" y="38"/>
                  <a:pt x="149" y="48"/>
                  <a:pt x="144" y="60"/>
                </a:cubicBezTo>
                <a:cubicBezTo>
                  <a:pt x="144" y="61"/>
                  <a:pt x="144" y="61"/>
                  <a:pt x="144" y="61"/>
                </a:cubicBezTo>
                <a:cubicBezTo>
                  <a:pt x="143" y="57"/>
                  <a:pt x="142" y="53"/>
                  <a:pt x="141" y="50"/>
                </a:cubicBezTo>
                <a:cubicBezTo>
                  <a:pt x="138" y="42"/>
                  <a:pt x="139" y="36"/>
                  <a:pt x="138" y="36"/>
                </a:cubicBezTo>
                <a:cubicBezTo>
                  <a:pt x="138" y="36"/>
                  <a:pt x="136" y="41"/>
                  <a:pt x="137" y="48"/>
                </a:cubicBezTo>
                <a:cubicBezTo>
                  <a:pt x="136" y="47"/>
                  <a:pt x="136" y="46"/>
                  <a:pt x="135" y="45"/>
                </a:cubicBezTo>
                <a:cubicBezTo>
                  <a:pt x="128" y="37"/>
                  <a:pt x="129" y="30"/>
                  <a:pt x="128" y="30"/>
                </a:cubicBezTo>
                <a:cubicBezTo>
                  <a:pt x="128" y="30"/>
                  <a:pt x="125" y="38"/>
                  <a:pt x="132" y="47"/>
                </a:cubicBezTo>
                <a:cubicBezTo>
                  <a:pt x="139" y="54"/>
                  <a:pt x="140" y="64"/>
                  <a:pt x="139" y="77"/>
                </a:cubicBezTo>
                <a:cubicBezTo>
                  <a:pt x="137" y="82"/>
                  <a:pt x="136" y="88"/>
                  <a:pt x="134" y="94"/>
                </a:cubicBezTo>
                <a:cubicBezTo>
                  <a:pt x="130" y="109"/>
                  <a:pt x="128" y="128"/>
                  <a:pt x="126" y="148"/>
                </a:cubicBezTo>
                <a:cubicBezTo>
                  <a:pt x="124" y="129"/>
                  <a:pt x="120" y="110"/>
                  <a:pt x="114" y="96"/>
                </a:cubicBezTo>
                <a:cubicBezTo>
                  <a:pt x="113" y="93"/>
                  <a:pt x="112" y="91"/>
                  <a:pt x="111" y="89"/>
                </a:cubicBezTo>
                <a:cubicBezTo>
                  <a:pt x="111" y="88"/>
                  <a:pt x="111" y="87"/>
                  <a:pt x="111" y="86"/>
                </a:cubicBezTo>
                <a:cubicBezTo>
                  <a:pt x="108" y="73"/>
                  <a:pt x="108" y="64"/>
                  <a:pt x="113" y="55"/>
                </a:cubicBezTo>
                <a:cubicBezTo>
                  <a:pt x="117" y="37"/>
                  <a:pt x="111" y="26"/>
                  <a:pt x="111" y="26"/>
                </a:cubicBezTo>
                <a:cubicBezTo>
                  <a:pt x="110" y="26"/>
                  <a:pt x="115" y="37"/>
                  <a:pt x="110" y="54"/>
                </a:cubicBezTo>
                <a:cubicBezTo>
                  <a:pt x="106" y="60"/>
                  <a:pt x="105" y="69"/>
                  <a:pt x="106" y="78"/>
                </a:cubicBezTo>
                <a:cubicBezTo>
                  <a:pt x="100" y="67"/>
                  <a:pt x="97" y="58"/>
                  <a:pt x="94" y="51"/>
                </a:cubicBezTo>
                <a:cubicBezTo>
                  <a:pt x="93" y="48"/>
                  <a:pt x="92" y="45"/>
                  <a:pt x="92" y="42"/>
                </a:cubicBezTo>
                <a:cubicBezTo>
                  <a:pt x="97" y="19"/>
                  <a:pt x="87" y="5"/>
                  <a:pt x="88" y="5"/>
                </a:cubicBezTo>
                <a:cubicBezTo>
                  <a:pt x="86" y="6"/>
                  <a:pt x="94" y="18"/>
                  <a:pt x="89" y="40"/>
                </a:cubicBezTo>
                <a:cubicBezTo>
                  <a:pt x="87" y="33"/>
                  <a:pt x="85" y="29"/>
                  <a:pt x="85" y="29"/>
                </a:cubicBezTo>
                <a:cubicBezTo>
                  <a:pt x="84" y="29"/>
                  <a:pt x="87" y="48"/>
                  <a:pt x="99" y="77"/>
                </a:cubicBezTo>
                <a:cubicBezTo>
                  <a:pt x="99" y="77"/>
                  <a:pt x="99" y="77"/>
                  <a:pt x="99" y="77"/>
                </a:cubicBezTo>
                <a:cubicBezTo>
                  <a:pt x="92" y="74"/>
                  <a:pt x="85" y="73"/>
                  <a:pt x="81" y="69"/>
                </a:cubicBezTo>
                <a:cubicBezTo>
                  <a:pt x="74" y="62"/>
                  <a:pt x="76" y="54"/>
                  <a:pt x="75" y="54"/>
                </a:cubicBezTo>
                <a:cubicBezTo>
                  <a:pt x="75" y="54"/>
                  <a:pt x="72" y="60"/>
                  <a:pt x="76" y="67"/>
                </a:cubicBezTo>
                <a:cubicBezTo>
                  <a:pt x="75" y="66"/>
                  <a:pt x="74" y="66"/>
                  <a:pt x="73" y="65"/>
                </a:cubicBezTo>
                <a:cubicBezTo>
                  <a:pt x="63" y="55"/>
                  <a:pt x="60" y="47"/>
                  <a:pt x="59" y="47"/>
                </a:cubicBezTo>
                <a:cubicBezTo>
                  <a:pt x="59" y="47"/>
                  <a:pt x="61" y="56"/>
                  <a:pt x="71" y="67"/>
                </a:cubicBezTo>
                <a:cubicBezTo>
                  <a:pt x="73" y="70"/>
                  <a:pt x="76" y="72"/>
                  <a:pt x="80" y="74"/>
                </a:cubicBezTo>
                <a:cubicBezTo>
                  <a:pt x="65" y="78"/>
                  <a:pt x="57" y="80"/>
                  <a:pt x="57" y="80"/>
                </a:cubicBezTo>
                <a:cubicBezTo>
                  <a:pt x="57" y="81"/>
                  <a:pt x="67" y="80"/>
                  <a:pt x="80" y="77"/>
                </a:cubicBezTo>
                <a:cubicBezTo>
                  <a:pt x="83" y="77"/>
                  <a:pt x="85" y="77"/>
                  <a:pt x="88" y="78"/>
                </a:cubicBezTo>
                <a:cubicBezTo>
                  <a:pt x="91" y="79"/>
                  <a:pt x="94" y="80"/>
                  <a:pt x="97" y="82"/>
                </a:cubicBezTo>
                <a:cubicBezTo>
                  <a:pt x="99" y="83"/>
                  <a:pt x="100" y="84"/>
                  <a:pt x="102" y="86"/>
                </a:cubicBezTo>
                <a:cubicBezTo>
                  <a:pt x="103" y="87"/>
                  <a:pt x="103" y="88"/>
                  <a:pt x="104" y="89"/>
                </a:cubicBezTo>
                <a:cubicBezTo>
                  <a:pt x="105" y="90"/>
                  <a:pt x="105" y="91"/>
                  <a:pt x="105" y="91"/>
                </a:cubicBezTo>
                <a:cubicBezTo>
                  <a:pt x="107" y="96"/>
                  <a:pt x="108" y="102"/>
                  <a:pt x="110" y="107"/>
                </a:cubicBezTo>
                <a:cubicBezTo>
                  <a:pt x="110" y="109"/>
                  <a:pt x="110" y="111"/>
                  <a:pt x="110" y="112"/>
                </a:cubicBezTo>
                <a:cubicBezTo>
                  <a:pt x="104" y="102"/>
                  <a:pt x="96" y="97"/>
                  <a:pt x="96" y="97"/>
                </a:cubicBezTo>
                <a:cubicBezTo>
                  <a:pt x="95" y="98"/>
                  <a:pt x="107" y="109"/>
                  <a:pt x="113" y="128"/>
                </a:cubicBezTo>
                <a:cubicBezTo>
                  <a:pt x="113" y="128"/>
                  <a:pt x="113" y="127"/>
                  <a:pt x="112" y="127"/>
                </a:cubicBezTo>
                <a:cubicBezTo>
                  <a:pt x="107" y="120"/>
                  <a:pt x="100" y="116"/>
                  <a:pt x="95" y="113"/>
                </a:cubicBezTo>
                <a:cubicBezTo>
                  <a:pt x="85" y="107"/>
                  <a:pt x="81" y="100"/>
                  <a:pt x="80" y="101"/>
                </a:cubicBezTo>
                <a:cubicBezTo>
                  <a:pt x="80" y="101"/>
                  <a:pt x="82" y="106"/>
                  <a:pt x="88" y="112"/>
                </a:cubicBezTo>
                <a:cubicBezTo>
                  <a:pt x="72" y="109"/>
                  <a:pt x="62" y="107"/>
                  <a:pt x="62" y="108"/>
                </a:cubicBezTo>
                <a:cubicBezTo>
                  <a:pt x="61" y="108"/>
                  <a:pt x="72" y="111"/>
                  <a:pt x="89" y="115"/>
                </a:cubicBezTo>
                <a:cubicBezTo>
                  <a:pt x="98" y="117"/>
                  <a:pt x="106" y="124"/>
                  <a:pt x="111" y="134"/>
                </a:cubicBezTo>
                <a:cubicBezTo>
                  <a:pt x="112" y="137"/>
                  <a:pt x="113" y="139"/>
                  <a:pt x="113" y="142"/>
                </a:cubicBezTo>
                <a:cubicBezTo>
                  <a:pt x="113" y="146"/>
                  <a:pt x="113" y="151"/>
                  <a:pt x="113" y="155"/>
                </a:cubicBezTo>
                <a:cubicBezTo>
                  <a:pt x="113" y="158"/>
                  <a:pt x="113" y="160"/>
                  <a:pt x="113" y="163"/>
                </a:cubicBezTo>
                <a:cubicBezTo>
                  <a:pt x="112" y="166"/>
                  <a:pt x="113" y="167"/>
                  <a:pt x="112" y="170"/>
                </a:cubicBezTo>
                <a:cubicBezTo>
                  <a:pt x="112" y="170"/>
                  <a:pt x="111" y="170"/>
                  <a:pt x="111" y="169"/>
                </a:cubicBezTo>
                <a:cubicBezTo>
                  <a:pt x="109" y="166"/>
                  <a:pt x="108" y="163"/>
                  <a:pt x="106" y="161"/>
                </a:cubicBezTo>
                <a:cubicBezTo>
                  <a:pt x="104" y="159"/>
                  <a:pt x="101" y="157"/>
                  <a:pt x="98" y="156"/>
                </a:cubicBezTo>
                <a:cubicBezTo>
                  <a:pt x="93" y="153"/>
                  <a:pt x="87" y="152"/>
                  <a:pt x="82" y="152"/>
                </a:cubicBezTo>
                <a:cubicBezTo>
                  <a:pt x="79" y="152"/>
                  <a:pt x="76" y="152"/>
                  <a:pt x="73" y="152"/>
                </a:cubicBezTo>
                <a:cubicBezTo>
                  <a:pt x="66" y="151"/>
                  <a:pt x="60" y="149"/>
                  <a:pt x="56" y="146"/>
                </a:cubicBezTo>
                <a:cubicBezTo>
                  <a:pt x="47" y="139"/>
                  <a:pt x="44" y="131"/>
                  <a:pt x="43" y="132"/>
                </a:cubicBezTo>
                <a:cubicBezTo>
                  <a:pt x="43" y="132"/>
                  <a:pt x="45" y="139"/>
                  <a:pt x="54" y="149"/>
                </a:cubicBezTo>
                <a:cubicBezTo>
                  <a:pt x="55" y="150"/>
                  <a:pt x="57" y="151"/>
                  <a:pt x="58" y="151"/>
                </a:cubicBezTo>
                <a:cubicBezTo>
                  <a:pt x="48" y="151"/>
                  <a:pt x="39" y="149"/>
                  <a:pt x="32" y="144"/>
                </a:cubicBezTo>
                <a:cubicBezTo>
                  <a:pt x="31" y="144"/>
                  <a:pt x="30" y="143"/>
                  <a:pt x="29" y="142"/>
                </a:cubicBezTo>
                <a:cubicBezTo>
                  <a:pt x="26" y="137"/>
                  <a:pt x="24" y="131"/>
                  <a:pt x="25" y="126"/>
                </a:cubicBezTo>
                <a:cubicBezTo>
                  <a:pt x="25" y="117"/>
                  <a:pt x="25" y="111"/>
                  <a:pt x="24" y="111"/>
                </a:cubicBezTo>
                <a:cubicBezTo>
                  <a:pt x="23" y="111"/>
                  <a:pt x="23" y="114"/>
                  <a:pt x="22" y="121"/>
                </a:cubicBezTo>
                <a:cubicBezTo>
                  <a:pt x="22" y="121"/>
                  <a:pt x="21" y="120"/>
                  <a:pt x="20" y="119"/>
                </a:cubicBezTo>
                <a:cubicBezTo>
                  <a:pt x="16" y="114"/>
                  <a:pt x="14" y="111"/>
                  <a:pt x="13" y="111"/>
                </a:cubicBezTo>
                <a:cubicBezTo>
                  <a:pt x="12" y="112"/>
                  <a:pt x="14" y="116"/>
                  <a:pt x="18" y="121"/>
                </a:cubicBezTo>
                <a:cubicBezTo>
                  <a:pt x="21" y="124"/>
                  <a:pt x="20" y="129"/>
                  <a:pt x="21" y="135"/>
                </a:cubicBezTo>
                <a:cubicBezTo>
                  <a:pt x="16" y="129"/>
                  <a:pt x="12" y="123"/>
                  <a:pt x="9" y="119"/>
                </a:cubicBezTo>
                <a:cubicBezTo>
                  <a:pt x="4" y="112"/>
                  <a:pt x="1" y="108"/>
                  <a:pt x="1" y="109"/>
                </a:cubicBezTo>
                <a:cubicBezTo>
                  <a:pt x="0" y="109"/>
                  <a:pt x="2" y="113"/>
                  <a:pt x="6" y="121"/>
                </a:cubicBezTo>
                <a:cubicBezTo>
                  <a:pt x="10" y="128"/>
                  <a:pt x="15" y="140"/>
                  <a:pt x="28" y="149"/>
                </a:cubicBezTo>
                <a:cubicBezTo>
                  <a:pt x="31" y="151"/>
                  <a:pt x="34" y="153"/>
                  <a:pt x="37" y="154"/>
                </a:cubicBezTo>
                <a:cubicBezTo>
                  <a:pt x="37" y="155"/>
                  <a:pt x="38" y="155"/>
                  <a:pt x="39" y="155"/>
                </a:cubicBezTo>
                <a:cubicBezTo>
                  <a:pt x="40" y="157"/>
                  <a:pt x="59" y="159"/>
                  <a:pt x="61" y="159"/>
                </a:cubicBezTo>
                <a:cubicBezTo>
                  <a:pt x="59" y="159"/>
                  <a:pt x="59" y="161"/>
                  <a:pt x="58" y="161"/>
                </a:cubicBezTo>
                <a:cubicBezTo>
                  <a:pt x="48" y="167"/>
                  <a:pt x="28" y="168"/>
                  <a:pt x="28" y="167"/>
                </a:cubicBezTo>
                <a:cubicBezTo>
                  <a:pt x="28" y="167"/>
                  <a:pt x="33" y="169"/>
                  <a:pt x="36" y="169"/>
                </a:cubicBezTo>
                <a:cubicBezTo>
                  <a:pt x="38" y="170"/>
                  <a:pt x="41" y="170"/>
                  <a:pt x="45" y="169"/>
                </a:cubicBezTo>
                <a:cubicBezTo>
                  <a:pt x="53" y="167"/>
                  <a:pt x="57" y="165"/>
                  <a:pt x="59" y="164"/>
                </a:cubicBezTo>
                <a:cubicBezTo>
                  <a:pt x="57" y="166"/>
                  <a:pt x="58" y="171"/>
                  <a:pt x="58" y="171"/>
                </a:cubicBezTo>
                <a:cubicBezTo>
                  <a:pt x="59" y="171"/>
                  <a:pt x="61" y="165"/>
                  <a:pt x="63" y="163"/>
                </a:cubicBezTo>
                <a:cubicBezTo>
                  <a:pt x="63" y="162"/>
                  <a:pt x="64" y="162"/>
                  <a:pt x="67" y="161"/>
                </a:cubicBezTo>
                <a:cubicBezTo>
                  <a:pt x="69" y="161"/>
                  <a:pt x="82" y="156"/>
                  <a:pt x="95" y="164"/>
                </a:cubicBezTo>
                <a:cubicBezTo>
                  <a:pt x="107" y="171"/>
                  <a:pt x="112" y="193"/>
                  <a:pt x="111" y="197"/>
                </a:cubicBezTo>
                <a:cubicBezTo>
                  <a:pt x="111" y="198"/>
                  <a:pt x="111" y="213"/>
                  <a:pt x="111" y="216"/>
                </a:cubicBezTo>
                <a:cubicBezTo>
                  <a:pt x="111" y="240"/>
                  <a:pt x="110" y="277"/>
                  <a:pt x="106" y="302"/>
                </a:cubicBezTo>
                <a:cubicBezTo>
                  <a:pt x="103" y="319"/>
                  <a:pt x="100" y="323"/>
                  <a:pt x="94" y="332"/>
                </a:cubicBezTo>
                <a:cubicBezTo>
                  <a:pt x="152" y="332"/>
                  <a:pt x="152" y="332"/>
                  <a:pt x="152" y="332"/>
                </a:cubicBezTo>
                <a:cubicBezTo>
                  <a:pt x="136" y="313"/>
                  <a:pt x="136" y="284"/>
                  <a:pt x="136" y="247"/>
                </a:cubicBezTo>
                <a:cubicBezTo>
                  <a:pt x="136" y="239"/>
                  <a:pt x="136" y="223"/>
                  <a:pt x="136" y="208"/>
                </a:cubicBezTo>
                <a:cubicBezTo>
                  <a:pt x="136" y="204"/>
                  <a:pt x="137" y="189"/>
                  <a:pt x="137" y="186"/>
                </a:cubicBezTo>
                <a:cubicBezTo>
                  <a:pt x="137" y="183"/>
                  <a:pt x="138" y="174"/>
                  <a:pt x="139" y="173"/>
                </a:cubicBezTo>
                <a:cubicBezTo>
                  <a:pt x="142" y="162"/>
                  <a:pt x="154" y="154"/>
                  <a:pt x="164" y="154"/>
                </a:cubicBezTo>
                <a:cubicBezTo>
                  <a:pt x="175" y="152"/>
                  <a:pt x="192" y="147"/>
                  <a:pt x="204" y="151"/>
                </a:cubicBezTo>
                <a:cubicBezTo>
                  <a:pt x="204" y="151"/>
                  <a:pt x="215" y="155"/>
                  <a:pt x="221" y="156"/>
                </a:cubicBezTo>
                <a:cubicBezTo>
                  <a:pt x="222" y="156"/>
                  <a:pt x="223" y="156"/>
                  <a:pt x="224" y="156"/>
                </a:cubicBezTo>
                <a:cubicBezTo>
                  <a:pt x="237" y="159"/>
                  <a:pt x="245" y="159"/>
                  <a:pt x="245" y="158"/>
                </a:cubicBezTo>
                <a:cubicBezTo>
                  <a:pt x="245" y="157"/>
                  <a:pt x="239" y="157"/>
                  <a:pt x="229" y="15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sp>
        <p:nvSpPr>
          <p:cNvPr id="21" name="Rounded Rectangle 20"/>
          <p:cNvSpPr/>
          <p:nvPr userDrawn="1"/>
        </p:nvSpPr>
        <p:spPr>
          <a:xfrm flipV="1">
            <a:off x="5635447" y="3735029"/>
            <a:ext cx="1035893" cy="103589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887006" y="3967002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Rounded Rectangle 27"/>
          <p:cNvSpPr/>
          <p:nvPr userDrawn="1"/>
        </p:nvSpPr>
        <p:spPr>
          <a:xfrm flipV="1">
            <a:off x="6572077" y="2274813"/>
            <a:ext cx="1035893" cy="103589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6823636" y="2506786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0" name="Rounded Rectangle 29"/>
          <p:cNvSpPr/>
          <p:nvPr userDrawn="1"/>
        </p:nvSpPr>
        <p:spPr>
          <a:xfrm flipV="1">
            <a:off x="9280114" y="2204864"/>
            <a:ext cx="1035893" cy="103589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9531672" y="2436837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Rounded Rectangle 33"/>
          <p:cNvSpPr/>
          <p:nvPr userDrawn="1"/>
        </p:nvSpPr>
        <p:spPr>
          <a:xfrm flipV="1">
            <a:off x="10316007" y="3735029"/>
            <a:ext cx="1035893" cy="103589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0567566" y="3967002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Rounded Rectangle 35"/>
          <p:cNvSpPr/>
          <p:nvPr userDrawn="1"/>
        </p:nvSpPr>
        <p:spPr>
          <a:xfrm flipV="1">
            <a:off x="6988770" y="3599359"/>
            <a:ext cx="735287" cy="73528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7090024" y="3681029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8" name="Rounded Rectangle 37"/>
          <p:cNvSpPr/>
          <p:nvPr userDrawn="1"/>
        </p:nvSpPr>
        <p:spPr>
          <a:xfrm flipV="1">
            <a:off x="8084050" y="2436836"/>
            <a:ext cx="735287" cy="73528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8185304" y="2518506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Rounded Rectangle 39"/>
          <p:cNvSpPr/>
          <p:nvPr userDrawn="1"/>
        </p:nvSpPr>
        <p:spPr>
          <a:xfrm flipV="1">
            <a:off x="9164029" y="3599359"/>
            <a:ext cx="735287" cy="735284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9265284" y="3681029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Rounded Rectangle 44"/>
          <p:cNvSpPr/>
          <p:nvPr userDrawn="1"/>
        </p:nvSpPr>
        <p:spPr>
          <a:xfrm flipV="1">
            <a:off x="6494440" y="5119129"/>
            <a:ext cx="560861" cy="560860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6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6508483" y="5128791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7" name="Rounded Rectangle 46"/>
          <p:cNvSpPr/>
          <p:nvPr userDrawn="1"/>
        </p:nvSpPr>
        <p:spPr>
          <a:xfrm flipV="1">
            <a:off x="7327540" y="4449720"/>
            <a:ext cx="560861" cy="56086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7341583" y="4459382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9" name="Rounded Rectangle 48"/>
          <p:cNvSpPr/>
          <p:nvPr userDrawn="1"/>
        </p:nvSpPr>
        <p:spPr>
          <a:xfrm flipV="1">
            <a:off x="8077888" y="3474621"/>
            <a:ext cx="560861" cy="560860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0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8091931" y="3484282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1" name="Rounded Rectangle 50"/>
          <p:cNvSpPr/>
          <p:nvPr userDrawn="1"/>
        </p:nvSpPr>
        <p:spPr>
          <a:xfrm flipV="1">
            <a:off x="8819337" y="4210059"/>
            <a:ext cx="560861" cy="560860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2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8833379" y="4219721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3" name="Rounded Rectangle 52"/>
          <p:cNvSpPr/>
          <p:nvPr userDrawn="1"/>
        </p:nvSpPr>
        <p:spPr>
          <a:xfrm flipV="1">
            <a:off x="10103774" y="4848360"/>
            <a:ext cx="560861" cy="560860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0117816" y="4858022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5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2978131"/>
            <a:ext cx="4291201" cy="2035046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l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56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2654096"/>
            <a:ext cx="428888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1439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00"/>
                            </p:stCondLst>
                            <p:childTnLst>
                              <p:par>
                                <p:cTn id="1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3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0" accel="100000" fill="hold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6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1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4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9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2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7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5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8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3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6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1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4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9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82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87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90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95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98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03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0600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 animBg="1"/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animBg="1"/>
      <p:bldP spid="4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animBg="1"/>
      <p:bldP spid="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animBg="1"/>
      <p:bldP spid="5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animBg="1"/>
      <p:bldP spid="5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animBg="1"/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rn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1311"/>
          <p:cNvSpPr/>
          <p:nvPr userDrawn="1"/>
        </p:nvSpPr>
        <p:spPr>
          <a:xfrm>
            <a:off x="1596086" y="2628370"/>
            <a:ext cx="935983" cy="936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99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Modern </a:t>
            </a:r>
            <a:r>
              <a:rPr lang="es-ES_tradnl" dirty="0" err="1"/>
              <a:t>diagram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grpSp>
        <p:nvGrpSpPr>
          <p:cNvPr id="32" name="Group 1304"/>
          <p:cNvGrpSpPr/>
          <p:nvPr userDrawn="1"/>
        </p:nvGrpSpPr>
        <p:grpSpPr>
          <a:xfrm>
            <a:off x="912099" y="1952837"/>
            <a:ext cx="10261997" cy="2308511"/>
            <a:chOff x="0" y="0"/>
            <a:chExt cx="20526666" cy="4617019"/>
          </a:xfrm>
        </p:grpSpPr>
        <p:sp>
          <p:nvSpPr>
            <p:cNvPr id="33" name="Shape 1299"/>
            <p:cNvSpPr/>
            <p:nvPr/>
          </p:nvSpPr>
          <p:spPr>
            <a:xfrm rot="10800000" flipH="1">
              <a:off x="0" y="2306303"/>
              <a:ext cx="4596713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solidFill>
                    <a:srgbClr val="9A9A9A"/>
                  </a:solidFill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42" name="Shape 1300"/>
            <p:cNvSpPr/>
            <p:nvPr/>
          </p:nvSpPr>
          <p:spPr>
            <a:xfrm>
              <a:off x="11950662" y="0"/>
              <a:ext cx="4596713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solidFill>
                    <a:srgbClr val="9A9A9A"/>
                  </a:solidFill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43" name="Shape 1301"/>
            <p:cNvSpPr/>
            <p:nvPr/>
          </p:nvSpPr>
          <p:spPr>
            <a:xfrm rot="10800000" flipH="1">
              <a:off x="7953211" y="2317878"/>
              <a:ext cx="4596713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solidFill>
                    <a:srgbClr val="9A9A9A"/>
                  </a:solidFill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44" name="Shape 1302"/>
            <p:cNvSpPr/>
            <p:nvPr/>
          </p:nvSpPr>
          <p:spPr>
            <a:xfrm>
              <a:off x="3983406" y="43406"/>
              <a:ext cx="4596713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solidFill>
                    <a:srgbClr val="9A9A9A"/>
                  </a:solidFill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57" name="Shape 1303"/>
            <p:cNvSpPr/>
            <p:nvPr/>
          </p:nvSpPr>
          <p:spPr>
            <a:xfrm rot="10800000" flipH="1">
              <a:off x="15929954" y="2325595"/>
              <a:ext cx="4596713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solidFill>
                    <a:srgbClr val="9A9A9A"/>
                  </a:solidFill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</p:grpSp>
      <p:grpSp>
        <p:nvGrpSpPr>
          <p:cNvPr id="58" name="Group 1310"/>
          <p:cNvGrpSpPr/>
          <p:nvPr userDrawn="1"/>
        </p:nvGrpSpPr>
        <p:grpSpPr>
          <a:xfrm>
            <a:off x="912099" y="1979363"/>
            <a:ext cx="10259364" cy="2291630"/>
            <a:chOff x="0" y="0"/>
            <a:chExt cx="20521397" cy="4583259"/>
          </a:xfrm>
        </p:grpSpPr>
        <p:sp>
          <p:nvSpPr>
            <p:cNvPr id="59" name="Shape 1305"/>
            <p:cNvSpPr/>
            <p:nvPr/>
          </p:nvSpPr>
          <p:spPr>
            <a:xfrm>
              <a:off x="0" y="0"/>
              <a:ext cx="4596713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60" name="Shape 1306"/>
            <p:cNvSpPr/>
            <p:nvPr/>
          </p:nvSpPr>
          <p:spPr>
            <a:xfrm rot="10800000" flipH="1">
              <a:off x="3987242" y="2291834"/>
              <a:ext cx="4596714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61" name="Shape 1307"/>
            <p:cNvSpPr/>
            <p:nvPr/>
          </p:nvSpPr>
          <p:spPr>
            <a:xfrm>
              <a:off x="7961272" y="14468"/>
              <a:ext cx="4596714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62" name="Shape 1308"/>
            <p:cNvSpPr/>
            <p:nvPr/>
          </p:nvSpPr>
          <p:spPr>
            <a:xfrm>
              <a:off x="15924685" y="14468"/>
              <a:ext cx="4596713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63" name="Shape 1309"/>
            <p:cNvSpPr/>
            <p:nvPr/>
          </p:nvSpPr>
          <p:spPr>
            <a:xfrm rot="10800000" flipH="1">
              <a:off x="11936193" y="2291834"/>
              <a:ext cx="4596713" cy="229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lvl="0" algn="l" defTabSz="457029">
                <a:defRPr sz="1800">
                  <a:uFill>
                    <a:solidFill/>
                  </a:u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</p:grpSp>
      <p:sp>
        <p:nvSpPr>
          <p:cNvPr id="6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588872" y="2808391"/>
            <a:ext cx="979195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99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6" name="Shape 1311"/>
          <p:cNvSpPr/>
          <p:nvPr userDrawn="1"/>
        </p:nvSpPr>
        <p:spPr>
          <a:xfrm>
            <a:off x="3576049" y="2628370"/>
            <a:ext cx="935983" cy="936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99"/>
          </a:p>
        </p:txBody>
      </p:sp>
      <p:sp>
        <p:nvSpPr>
          <p:cNvPr id="67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3568835" y="2808391"/>
            <a:ext cx="979195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99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8" name="Shape 1311"/>
          <p:cNvSpPr/>
          <p:nvPr userDrawn="1"/>
        </p:nvSpPr>
        <p:spPr>
          <a:xfrm>
            <a:off x="5556010" y="2628370"/>
            <a:ext cx="935983" cy="936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99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548797" y="2808391"/>
            <a:ext cx="979195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99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0" name="Shape 1311"/>
          <p:cNvSpPr/>
          <p:nvPr userDrawn="1"/>
        </p:nvSpPr>
        <p:spPr>
          <a:xfrm>
            <a:off x="7571972" y="2628370"/>
            <a:ext cx="935983" cy="936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99"/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7564758" y="2808391"/>
            <a:ext cx="979195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99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2" name="Shape 1311"/>
          <p:cNvSpPr/>
          <p:nvPr userDrawn="1"/>
        </p:nvSpPr>
        <p:spPr>
          <a:xfrm>
            <a:off x="9587934" y="2628370"/>
            <a:ext cx="935983" cy="936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99"/>
          </a:p>
        </p:txBody>
      </p:sp>
      <p:sp>
        <p:nvSpPr>
          <p:cNvPr id="73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9580720" y="2808391"/>
            <a:ext cx="979195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99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092095" y="4452603"/>
            <a:ext cx="1811448" cy="36139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5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1092095" y="4833141"/>
            <a:ext cx="1811448" cy="82810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lacus.</a:t>
            </a:r>
          </a:p>
        </p:txBody>
      </p:sp>
      <p:sp>
        <p:nvSpPr>
          <p:cNvPr id="82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3080769" y="4452603"/>
            <a:ext cx="1811448" cy="36139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3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3080769" y="4833141"/>
            <a:ext cx="1811448" cy="82810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lacus.</a:t>
            </a:r>
          </a:p>
        </p:txBody>
      </p:sp>
      <p:sp>
        <p:nvSpPr>
          <p:cNvPr id="84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5077334" y="4452603"/>
            <a:ext cx="1811448" cy="36139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5077334" y="4833141"/>
            <a:ext cx="1811448" cy="82810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lacus.</a:t>
            </a:r>
          </a:p>
        </p:txBody>
      </p:sp>
      <p:sp>
        <p:nvSpPr>
          <p:cNvPr id="86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7123035" y="4452603"/>
            <a:ext cx="1811448" cy="36139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7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7123035" y="4833141"/>
            <a:ext cx="1811448" cy="82810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lacus.</a:t>
            </a:r>
          </a:p>
        </p:txBody>
      </p:sp>
      <p:sp>
        <p:nvSpPr>
          <p:cNvPr id="88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9119943" y="4452603"/>
            <a:ext cx="1811448" cy="36139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9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9119943" y="4833141"/>
            <a:ext cx="1811448" cy="82810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lacus.</a:t>
            </a:r>
          </a:p>
        </p:txBody>
      </p:sp>
    </p:spTree>
    <p:extLst>
      <p:ext uri="{BB962C8B-B14F-4D97-AF65-F5344CB8AC3E}">
        <p14:creationId xmlns:p14="http://schemas.microsoft.com/office/powerpoint/2010/main" val="1782001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4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9" presetClass="entr" presetSubtype="16" fill="hold" grpId="0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36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700"/>
                            </p:stCondLst>
                            <p:childTnLst>
                              <p:par>
                                <p:cTn id="44" presetID="9" presetClass="entr" presetSubtype="16" fill="hold" grpId="0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46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9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400"/>
                            </p:stCondLst>
                            <p:childTnLst>
                              <p:par>
                                <p:cTn id="54" presetID="9" presetClass="entr" presetSubtype="16" fill="hold" grpId="0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56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6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100"/>
                            </p:stCondLst>
                            <p:childTnLst>
                              <p:par>
                                <p:cTn id="64" presetID="9" presetClass="entr" presetSubtype="16" fill="hold" grpId="0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6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3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800"/>
                            </p:stCondLst>
                            <p:childTnLst>
                              <p:par>
                                <p:cTn id="74" presetID="9" presetClass="entr" presetSubtype="16" fill="hold" grpId="0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76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 advAuto="0"/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animBg="1" advAuto="0"/>
      <p:bldP spid="58" grpId="0" animBg="1" advAuto="0"/>
      <p:bldP spid="6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animBg="1" advAuto="0"/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 advAuto="0"/>
      <p:bldP spid="6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animBg="1" advAuto="0"/>
      <p:bldP spid="7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animBg="1" advAuto="0"/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ycle 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Cycle</a:t>
            </a:r>
            <a:r>
              <a:rPr lang="es-ES_tradnl" dirty="0"/>
              <a:t> </a:t>
            </a:r>
            <a:r>
              <a:rPr lang="es-ES_tradnl" dirty="0" err="1"/>
              <a:t>smartart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65687" y="3074484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765687" y="3406159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539843" y="2214602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49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8903947" y="3074484"/>
            <a:ext cx="246458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8903947" y="3298147"/>
            <a:ext cx="2464588" cy="109387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quam vitae portfolio.</a:t>
            </a: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9678102" y="2214602"/>
            <a:ext cx="929935" cy="844090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449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graphicFrame>
        <p:nvGraphicFramePr>
          <p:cNvPr id="11" name="Diagram 10"/>
          <p:cNvGraphicFramePr/>
          <p:nvPr userDrawn="1">
            <p:extLst>
              <p:ext uri="{D42A27DB-BD31-4B8C-83A1-F6EECF244321}">
                <p14:modId xmlns:p14="http://schemas.microsoft.com/office/powerpoint/2010/main" val="3987727211"/>
              </p:ext>
            </p:extLst>
          </p:nvPr>
        </p:nvGraphicFramePr>
        <p:xfrm>
          <a:off x="3188792" y="1533951"/>
          <a:ext cx="5814418" cy="38752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5642291" y="1832905"/>
            <a:ext cx="930683" cy="509285"/>
          </a:xfrm>
          <a:prstGeom prst="rect">
            <a:avLst/>
          </a:prstGeom>
        </p:spPr>
        <p:txBody>
          <a:bodyPr vert="horz" lIns="243798" tIns="121900" rIns="243798" bIns="121900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Title Example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7066595" y="2900935"/>
            <a:ext cx="930683" cy="509285"/>
          </a:xfrm>
          <a:prstGeom prst="rect">
            <a:avLst/>
          </a:prstGeom>
        </p:spPr>
        <p:txBody>
          <a:bodyPr vert="horz" lIns="243798" tIns="121900" rIns="243798" bIns="121900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Title Example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6508423" y="4555899"/>
            <a:ext cx="930683" cy="509285"/>
          </a:xfrm>
          <a:prstGeom prst="rect">
            <a:avLst/>
          </a:prstGeom>
        </p:spPr>
        <p:txBody>
          <a:bodyPr vert="horz" lIns="243798" tIns="121900" rIns="243798" bIns="121900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Title Example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4750103" y="4565521"/>
            <a:ext cx="930683" cy="509285"/>
          </a:xfrm>
          <a:prstGeom prst="rect">
            <a:avLst/>
          </a:prstGeom>
        </p:spPr>
        <p:txBody>
          <a:bodyPr vert="horz" lIns="243798" tIns="121900" rIns="243798" bIns="121900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Title Example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4211176" y="2900935"/>
            <a:ext cx="930683" cy="509285"/>
          </a:xfrm>
          <a:prstGeom prst="rect">
            <a:avLst/>
          </a:prstGeom>
        </p:spPr>
        <p:txBody>
          <a:bodyPr vert="horz" lIns="243798" tIns="121900" rIns="243798" bIns="121900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Title Example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5697252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</p:spTree>
    <p:extLst>
      <p:ext uri="{BB962C8B-B14F-4D97-AF65-F5344CB8AC3E}">
        <p14:creationId xmlns:p14="http://schemas.microsoft.com/office/powerpoint/2010/main" val="3500091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9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822E12D-5589-5641-8968-2C60F278AF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00" fill="hold"/>
                                        <p:tgtEl>
                                          <p:spTgt spid="11">
                                            <p:graphicEl>
                                              <a:dgm id="{7822E12D-5589-5641-8968-2C60F278AF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fill="hold"/>
                                        <p:tgtEl>
                                          <p:spTgt spid="11">
                                            <p:graphicEl>
                                              <a:dgm id="{7822E12D-5589-5641-8968-2C60F278AF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11">
                                            <p:graphicEl>
                                              <a:dgm id="{7822E12D-5589-5641-8968-2C60F278AF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09DF994-6F8E-5B4D-ABFB-382DF50DFC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00" fill="hold"/>
                                        <p:tgtEl>
                                          <p:spTgt spid="11">
                                            <p:graphicEl>
                                              <a:dgm id="{F09DF994-6F8E-5B4D-ABFB-382DF50DFC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11">
                                            <p:graphicEl>
                                              <a:dgm id="{F09DF994-6F8E-5B4D-ABFB-382DF50DFC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00"/>
                                        <p:tgtEl>
                                          <p:spTgt spid="11">
                                            <p:graphicEl>
                                              <a:dgm id="{F09DF994-6F8E-5B4D-ABFB-382DF50DFC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C073FDA0-EACE-5A43-8600-63F382AFB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00" fill="hold"/>
                                        <p:tgtEl>
                                          <p:spTgt spid="11">
                                            <p:graphicEl>
                                              <a:dgm id="{C073FDA0-EACE-5A43-8600-63F382AFB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11">
                                            <p:graphicEl>
                                              <a:dgm id="{C073FDA0-EACE-5A43-8600-63F382AFB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200"/>
                                        <p:tgtEl>
                                          <p:spTgt spid="11">
                                            <p:graphicEl>
                                              <a:dgm id="{C073FDA0-EACE-5A43-8600-63F382AFB7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E5E38E4-677B-CA49-89FB-FF552B3AA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11">
                                            <p:graphicEl>
                                              <a:dgm id="{3E5E38E4-677B-CA49-89FB-FF552B3AA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11">
                                            <p:graphicEl>
                                              <a:dgm id="{3E5E38E4-677B-CA49-89FB-FF552B3AA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11">
                                            <p:graphicEl>
                                              <a:dgm id="{3E5E38E4-677B-CA49-89FB-FF552B3AAF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4CEA2B4A-09EF-7A4C-912C-329F81962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00" fill="hold"/>
                                        <p:tgtEl>
                                          <p:spTgt spid="11">
                                            <p:graphicEl>
                                              <a:dgm id="{4CEA2B4A-09EF-7A4C-912C-329F81962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00" fill="hold"/>
                                        <p:tgtEl>
                                          <p:spTgt spid="11">
                                            <p:graphicEl>
                                              <a:dgm id="{4CEA2B4A-09EF-7A4C-912C-329F81962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200"/>
                                        <p:tgtEl>
                                          <p:spTgt spid="11">
                                            <p:graphicEl>
                                              <a:dgm id="{4CEA2B4A-09EF-7A4C-912C-329F81962B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CF88890-915B-0644-952D-813A63D379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11">
                                            <p:graphicEl>
                                              <a:dgm id="{ACF88890-915B-0644-952D-813A63D379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" fill="hold"/>
                                        <p:tgtEl>
                                          <p:spTgt spid="11">
                                            <p:graphicEl>
                                              <a:dgm id="{ACF88890-915B-0644-952D-813A63D379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00"/>
                                        <p:tgtEl>
                                          <p:spTgt spid="11">
                                            <p:graphicEl>
                                              <a:dgm id="{ACF88890-915B-0644-952D-813A63D379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F3AC3B1-5A94-044F-A1AF-2678FFB5C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200" fill="hold"/>
                                        <p:tgtEl>
                                          <p:spTgt spid="11">
                                            <p:graphicEl>
                                              <a:dgm id="{1F3AC3B1-5A94-044F-A1AF-2678FFB5C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" fill="hold"/>
                                        <p:tgtEl>
                                          <p:spTgt spid="11">
                                            <p:graphicEl>
                                              <a:dgm id="{1F3AC3B1-5A94-044F-A1AF-2678FFB5C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200"/>
                                        <p:tgtEl>
                                          <p:spTgt spid="11">
                                            <p:graphicEl>
                                              <a:dgm id="{1F3AC3B1-5A94-044F-A1AF-2678FFB5C5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566C940-A6EB-684C-BCC5-F13CD753A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200" fill="hold"/>
                                        <p:tgtEl>
                                          <p:spTgt spid="11">
                                            <p:graphicEl>
                                              <a:dgm id="{7566C940-A6EB-684C-BCC5-F13CD753A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00" fill="hold"/>
                                        <p:tgtEl>
                                          <p:spTgt spid="11">
                                            <p:graphicEl>
                                              <a:dgm id="{7566C940-A6EB-684C-BCC5-F13CD753A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200"/>
                                        <p:tgtEl>
                                          <p:spTgt spid="11">
                                            <p:graphicEl>
                                              <a:dgm id="{7566C940-A6EB-684C-BCC5-F13CD753AE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F592C04-4A00-AA4A-9E95-2165FE63E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200" fill="hold"/>
                                        <p:tgtEl>
                                          <p:spTgt spid="11">
                                            <p:graphicEl>
                                              <a:dgm id="{1F592C04-4A00-AA4A-9E95-2165FE63E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00" fill="hold"/>
                                        <p:tgtEl>
                                          <p:spTgt spid="11">
                                            <p:graphicEl>
                                              <a:dgm id="{1F592C04-4A00-AA4A-9E95-2165FE63E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200"/>
                                        <p:tgtEl>
                                          <p:spTgt spid="11">
                                            <p:graphicEl>
                                              <a:dgm id="{1F592C04-4A00-AA4A-9E95-2165FE63E0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CFACF15A-095A-AE49-B1EE-B238D7D3DC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11">
                                            <p:graphicEl>
                                              <a:dgm id="{CFACF15A-095A-AE49-B1EE-B238D7D3DC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00" fill="hold"/>
                                        <p:tgtEl>
                                          <p:spTgt spid="11">
                                            <p:graphicEl>
                                              <a:dgm id="{CFACF15A-095A-AE49-B1EE-B238D7D3DC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200"/>
                                        <p:tgtEl>
                                          <p:spTgt spid="11">
                                            <p:graphicEl>
                                              <a:dgm id="{CFACF15A-095A-AE49-B1EE-B238D7D3DC4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Graphic spid="11" grpId="0">
        <p:bldSub>
          <a:bldDgm bld="one"/>
        </p:bldSub>
      </p:bldGraphic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ular iconic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Circular </a:t>
            </a:r>
            <a:r>
              <a:rPr lang="es-ES_tradnl" dirty="0" err="1"/>
              <a:t>iconic</a:t>
            </a:r>
            <a:r>
              <a:rPr lang="es-ES_tradnl" dirty="0"/>
              <a:t> </a:t>
            </a:r>
            <a:r>
              <a:rPr lang="es-ES_tradnl" dirty="0" err="1"/>
              <a:t>diagram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7" name="Shape 1358"/>
          <p:cNvSpPr/>
          <p:nvPr userDrawn="1"/>
        </p:nvSpPr>
        <p:spPr>
          <a:xfrm>
            <a:off x="765687" y="1898394"/>
            <a:ext cx="4284583" cy="428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8" name="Shape 1359"/>
          <p:cNvSpPr/>
          <p:nvPr userDrawn="1"/>
        </p:nvSpPr>
        <p:spPr>
          <a:xfrm>
            <a:off x="1239345" y="2381403"/>
            <a:ext cx="3318695" cy="3319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9" name="Shape 1360"/>
          <p:cNvSpPr/>
          <p:nvPr userDrawn="1"/>
        </p:nvSpPr>
        <p:spPr>
          <a:xfrm>
            <a:off x="1728481" y="2870601"/>
            <a:ext cx="2340423" cy="23407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0" name="Shape 1361"/>
          <p:cNvSpPr/>
          <p:nvPr userDrawn="1"/>
        </p:nvSpPr>
        <p:spPr>
          <a:xfrm>
            <a:off x="2274872" y="3417065"/>
            <a:ext cx="1247638" cy="1247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1" name="Shape 1362"/>
          <p:cNvSpPr/>
          <p:nvPr userDrawn="1"/>
        </p:nvSpPr>
        <p:spPr>
          <a:xfrm>
            <a:off x="2547795" y="2559298"/>
            <a:ext cx="728039" cy="72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5" name="Shape 1363"/>
          <p:cNvSpPr/>
          <p:nvPr userDrawn="1"/>
        </p:nvSpPr>
        <p:spPr>
          <a:xfrm>
            <a:off x="1439737" y="3676898"/>
            <a:ext cx="728039" cy="72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6" name="Shape 1364"/>
          <p:cNvSpPr/>
          <p:nvPr userDrawn="1"/>
        </p:nvSpPr>
        <p:spPr>
          <a:xfrm>
            <a:off x="2531262" y="4762748"/>
            <a:ext cx="728039" cy="72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7" name="Shape 1365"/>
          <p:cNvSpPr/>
          <p:nvPr userDrawn="1"/>
        </p:nvSpPr>
        <p:spPr>
          <a:xfrm>
            <a:off x="1439737" y="2591048"/>
            <a:ext cx="728039" cy="72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8" name="Shape 1366"/>
          <p:cNvSpPr/>
          <p:nvPr userDrawn="1"/>
        </p:nvSpPr>
        <p:spPr>
          <a:xfrm>
            <a:off x="3631845" y="4756398"/>
            <a:ext cx="728039" cy="72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9" name="Shape 1367"/>
          <p:cNvSpPr/>
          <p:nvPr userDrawn="1"/>
        </p:nvSpPr>
        <p:spPr>
          <a:xfrm>
            <a:off x="3657242" y="2600908"/>
            <a:ext cx="728039" cy="72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0" name="Shape 1368"/>
          <p:cNvSpPr/>
          <p:nvPr userDrawn="1"/>
        </p:nvSpPr>
        <p:spPr>
          <a:xfrm>
            <a:off x="1439737" y="4762748"/>
            <a:ext cx="728039" cy="72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1" name="Shape 1369"/>
          <p:cNvSpPr/>
          <p:nvPr userDrawn="1"/>
        </p:nvSpPr>
        <p:spPr>
          <a:xfrm>
            <a:off x="3657242" y="3676898"/>
            <a:ext cx="728039" cy="72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2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2502979" y="3753037"/>
            <a:ext cx="856770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462996" y="2694254"/>
            <a:ext cx="704779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554520" y="2694254"/>
            <a:ext cx="704779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3664628" y="2694254"/>
            <a:ext cx="704779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6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447832" y="3789040"/>
            <a:ext cx="704779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3680501" y="3789040"/>
            <a:ext cx="704779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462996" y="4869161"/>
            <a:ext cx="704779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531262" y="4869161"/>
            <a:ext cx="704779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9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3631844" y="4869161"/>
            <a:ext cx="704779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 b="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0" name="Rounded Rectangle 99"/>
          <p:cNvSpPr/>
          <p:nvPr userDrawn="1"/>
        </p:nvSpPr>
        <p:spPr>
          <a:xfrm flipV="1">
            <a:off x="5795640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01" name="Rounded Rectangle 100"/>
          <p:cNvSpPr/>
          <p:nvPr userDrawn="1"/>
        </p:nvSpPr>
        <p:spPr>
          <a:xfrm flipV="1">
            <a:off x="5795640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02" name="Rounded Rectangle 101"/>
          <p:cNvSpPr/>
          <p:nvPr userDrawn="1"/>
        </p:nvSpPr>
        <p:spPr>
          <a:xfrm flipV="1">
            <a:off x="5795640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03" name="Rounded Rectangle 102"/>
          <p:cNvSpPr/>
          <p:nvPr userDrawn="1"/>
        </p:nvSpPr>
        <p:spPr>
          <a:xfrm flipV="1">
            <a:off x="5795640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04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6167999" y="1772817"/>
            <a:ext cx="528074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5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6167999" y="2137728"/>
            <a:ext cx="528074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167999" y="2924945"/>
            <a:ext cx="528074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7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6167999" y="3289855"/>
            <a:ext cx="528074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10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167999" y="4063796"/>
            <a:ext cx="528074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9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6167999" y="4428706"/>
            <a:ext cx="528074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110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6167999" y="5157193"/>
            <a:ext cx="528074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1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6167999" y="5522104"/>
            <a:ext cx="528074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53790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8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3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6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9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2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8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1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4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7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0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3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6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69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72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5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78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3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81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4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8700"/>
                            </p:stCondLst>
                            <p:childTnLst>
                              <p:par>
                                <p:cTn id="1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9000"/>
                            </p:stCondLst>
                            <p:childTnLst>
                              <p:par>
                                <p:cTn id="1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3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3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9300"/>
                            </p:stCondLst>
                            <p:childTnLst>
                              <p:par>
                                <p:cTn id="1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3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9600"/>
                            </p:stCondLst>
                            <p:childTnLst>
                              <p:par>
                                <p:cTn id="1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3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3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3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9900"/>
                            </p:stCondLst>
                            <p:childTnLst>
                              <p:par>
                                <p:cTn id="1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3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3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0200"/>
                            </p:stCondLst>
                            <p:childTnLst>
                              <p:par>
                                <p:cTn id="1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3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3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3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0500"/>
                            </p:stCondLst>
                            <p:childTnLst>
                              <p:par>
                                <p:cTn id="1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300" fill="hold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2" dur="3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0800"/>
                            </p:stCondLst>
                            <p:childTnLst>
                              <p:par>
                                <p:cTn id="1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3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3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1100"/>
                            </p:stCondLst>
                            <p:childTnLst>
                              <p:par>
                                <p:cTn id="2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300" fill="hold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300" fill="hold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3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1400"/>
                            </p:stCondLst>
                            <p:childTnLst>
                              <p:par>
                                <p:cTn id="2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3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11700"/>
                            </p:stCondLst>
                            <p:childTnLst>
                              <p:par>
                                <p:cTn id="2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3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animBg="1" advAuto="0"/>
      <p:bldP spid="38" grpId="0" animBg="1" advAuto="0"/>
      <p:bldP spid="39" grpId="0" animBg="1" advAuto="0"/>
      <p:bldP spid="40" grpId="0" animBg="1" advAuto="0"/>
      <p:bldP spid="41" grpId="0" animBg="1" advAuto="0"/>
      <p:bldP spid="45" grpId="0" animBg="1" advAuto="0"/>
      <p:bldP spid="46" grpId="0" animBg="1" advAuto="0"/>
      <p:bldP spid="47" grpId="0" animBg="1" advAuto="0"/>
      <p:bldP spid="48" grpId="0" animBg="1" advAuto="0"/>
      <p:bldP spid="49" grpId="0" animBg="1" advAuto="0"/>
      <p:bldP spid="50" grpId="0" animBg="1" advAuto="0"/>
      <p:bldP spid="51" grpId="0" animBg="1" advAuto="0"/>
      <p:bldP spid="5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0" grpId="0" animBg="1"/>
      <p:bldP spid="101" grpId="0" animBg="1"/>
      <p:bldP spid="102" grpId="0" animBg="1"/>
      <p:bldP spid="103" grpId="0" animBg="1"/>
      <p:bldP spid="10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WOT Analysi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28"/>
          <p:cNvSpPr>
            <a:spLocks noChangeAspect="1"/>
          </p:cNvSpPr>
          <p:nvPr userDrawn="1"/>
        </p:nvSpPr>
        <p:spPr>
          <a:xfrm>
            <a:off x="759302" y="2277804"/>
            <a:ext cx="2456753" cy="2456749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7" name="Rounded Rectangle 36"/>
          <p:cNvSpPr>
            <a:spLocks noChangeAspect="1"/>
          </p:cNvSpPr>
          <p:nvPr userDrawn="1"/>
        </p:nvSpPr>
        <p:spPr>
          <a:xfrm>
            <a:off x="3360052" y="2277804"/>
            <a:ext cx="2456753" cy="2456749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2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2" name="Rounded Rectangle 41"/>
          <p:cNvSpPr>
            <a:spLocks noChangeAspect="1"/>
          </p:cNvSpPr>
          <p:nvPr userDrawn="1"/>
        </p:nvSpPr>
        <p:spPr>
          <a:xfrm>
            <a:off x="5871204" y="2277804"/>
            <a:ext cx="2456753" cy="2456749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3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7" name="Rounded Rectangle 46"/>
          <p:cNvSpPr>
            <a:spLocks noChangeAspect="1"/>
          </p:cNvSpPr>
          <p:nvPr userDrawn="1"/>
        </p:nvSpPr>
        <p:spPr>
          <a:xfrm>
            <a:off x="8399956" y="2277804"/>
            <a:ext cx="2456753" cy="2456749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6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0" y="9824"/>
            <a:ext cx="12192000" cy="346980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r"/>
            <a:endParaRPr lang="en-US" sz="900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bg1">
                    <a:lumMod val="9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Circle</a:t>
            </a:r>
            <a:r>
              <a:rPr lang="es-ES_tradnl" dirty="0"/>
              <a:t> </a:t>
            </a:r>
            <a:r>
              <a:rPr lang="es-ES_tradnl" dirty="0" err="1"/>
              <a:t>iconic</a:t>
            </a:r>
            <a:r>
              <a:rPr lang="es-ES_tradnl" dirty="0"/>
              <a:t> </a:t>
            </a:r>
            <a:r>
              <a:rPr lang="es-ES_tradnl" dirty="0" err="1"/>
              <a:t>slide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04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5661248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105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533721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3" name="Rounded Rectangle 32"/>
          <p:cNvSpPr>
            <a:spLocks noChangeAspect="1"/>
          </p:cNvSpPr>
          <p:nvPr userDrawn="1"/>
        </p:nvSpPr>
        <p:spPr>
          <a:xfrm>
            <a:off x="912042" y="2426178"/>
            <a:ext cx="2160004" cy="216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684221" y="261632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128095" y="3141268"/>
            <a:ext cx="172772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128095" y="3506178"/>
            <a:ext cx="1727727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.</a:t>
            </a:r>
          </a:p>
        </p:txBody>
      </p:sp>
      <p:sp>
        <p:nvSpPr>
          <p:cNvPr id="38" name="Rounded Rectangle 37"/>
          <p:cNvSpPr>
            <a:spLocks noChangeAspect="1"/>
          </p:cNvSpPr>
          <p:nvPr userDrawn="1"/>
        </p:nvSpPr>
        <p:spPr>
          <a:xfrm>
            <a:off x="3504008" y="2426178"/>
            <a:ext cx="2160004" cy="216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4275946" y="261632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3720045" y="3141268"/>
            <a:ext cx="172772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3720045" y="3506178"/>
            <a:ext cx="1727727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.</a:t>
            </a:r>
          </a:p>
        </p:txBody>
      </p:sp>
      <p:sp>
        <p:nvSpPr>
          <p:cNvPr id="43" name="Rounded Rectangle 42"/>
          <p:cNvSpPr>
            <a:spLocks noChangeAspect="1"/>
          </p:cNvSpPr>
          <p:nvPr userDrawn="1"/>
        </p:nvSpPr>
        <p:spPr>
          <a:xfrm>
            <a:off x="6023961" y="2426178"/>
            <a:ext cx="2160004" cy="216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6760140" y="261632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6239997" y="3141268"/>
            <a:ext cx="172772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6239997" y="3506178"/>
            <a:ext cx="1727727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.</a:t>
            </a:r>
          </a:p>
        </p:txBody>
      </p:sp>
      <p:sp>
        <p:nvSpPr>
          <p:cNvPr id="48" name="Rounded Rectangle 47"/>
          <p:cNvSpPr>
            <a:spLocks noChangeAspect="1"/>
          </p:cNvSpPr>
          <p:nvPr userDrawn="1"/>
        </p:nvSpPr>
        <p:spPr>
          <a:xfrm>
            <a:off x="8543896" y="2426178"/>
            <a:ext cx="2160004" cy="216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9244077" y="261632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0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8759949" y="3141268"/>
            <a:ext cx="172772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6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1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8759949" y="3506178"/>
            <a:ext cx="1727727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6495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9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8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1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4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7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3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6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9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2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5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8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1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4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7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70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73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6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7" grpId="0" animBg="1"/>
      <p:bldP spid="42" grpId="0" animBg="1"/>
      <p:bldP spid="47" grpId="0" animBg="1"/>
      <p:bldP spid="24" grpId="0" animBg="1"/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animBg="1"/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animBg="1"/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animBg="1"/>
      <p:bldP spid="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5301208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65687" y="497717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2" y="0"/>
            <a:ext cx="2032000" cy="20320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4064002" y="0"/>
            <a:ext cx="2032000" cy="2032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128001" y="0"/>
            <a:ext cx="2032000" cy="203200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2032000" y="2032000"/>
            <a:ext cx="2032000" cy="2032000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2" name="Rounded Rectangle 11"/>
          <p:cNvSpPr/>
          <p:nvPr userDrawn="1"/>
        </p:nvSpPr>
        <p:spPr>
          <a:xfrm>
            <a:off x="6096001" y="2032000"/>
            <a:ext cx="2032000" cy="2032000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10160000" y="2032000"/>
            <a:ext cx="2032000" cy="2032000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032000" y="0"/>
            <a:ext cx="2032000" cy="20320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6096001" y="0"/>
            <a:ext cx="2032000" cy="20320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160000" y="0"/>
            <a:ext cx="2032000" cy="20320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2" y="2032000"/>
            <a:ext cx="2032000" cy="20320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4064002" y="2032000"/>
            <a:ext cx="2032000" cy="20320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8128000" y="2032000"/>
            <a:ext cx="2032000" cy="20320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699185" y="302781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134732" y="828154"/>
            <a:ext cx="1761133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4760378" y="302781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4195927" y="828154"/>
            <a:ext cx="1761133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8821572" y="302781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8257119" y="828154"/>
            <a:ext cx="1761133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2739406" y="240035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2174954" y="2925726"/>
            <a:ext cx="1761133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6781350" y="240035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6216899" y="2925726"/>
            <a:ext cx="1761133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10877658" y="240035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10313206" y="2925726"/>
            <a:ext cx="1761133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</p:spTree>
    <p:extLst>
      <p:ext uri="{BB962C8B-B14F-4D97-AF65-F5344CB8AC3E}">
        <p14:creationId xmlns:p14="http://schemas.microsoft.com/office/powerpoint/2010/main" val="1869389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00"/>
                            </p:stCondLst>
                            <p:childTnLst>
                              <p:par>
                                <p:cTn id="14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00"/>
                            </p:stCondLst>
                            <p:childTnLst>
                              <p:par>
                                <p:cTn id="19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300"/>
                            </p:stCondLst>
                            <p:childTnLst>
                              <p:par>
                                <p:cTn id="24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00"/>
                            </p:stCondLst>
                            <p:childTnLst>
                              <p:par>
                                <p:cTn id="29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300"/>
                            </p:stCondLst>
                            <p:childTnLst>
                              <p:par>
                                <p:cTn id="34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800"/>
                            </p:stCondLst>
                            <p:childTnLst>
                              <p:par>
                                <p:cTn id="39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4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4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4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color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8" name="Rounded Rectangle 47"/>
          <p:cNvSpPr/>
          <p:nvPr userDrawn="1"/>
        </p:nvSpPr>
        <p:spPr>
          <a:xfrm>
            <a:off x="24384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9" name="Rounded Rectangle 48"/>
          <p:cNvSpPr/>
          <p:nvPr userDrawn="1"/>
        </p:nvSpPr>
        <p:spPr>
          <a:xfrm>
            <a:off x="48768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0" name="Rounded Rectangle 49"/>
          <p:cNvSpPr/>
          <p:nvPr userDrawn="1"/>
        </p:nvSpPr>
        <p:spPr>
          <a:xfrm>
            <a:off x="73152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1" name="Rounded Rectangle 50"/>
          <p:cNvSpPr/>
          <p:nvPr userDrawn="1"/>
        </p:nvSpPr>
        <p:spPr>
          <a:xfrm>
            <a:off x="97536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5" name="Rounded Rectangle 64"/>
          <p:cNvSpPr/>
          <p:nvPr userDrawn="1"/>
        </p:nvSpPr>
        <p:spPr>
          <a:xfrm>
            <a:off x="0" y="2266479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6" name="Rounded Rectangle 65"/>
          <p:cNvSpPr/>
          <p:nvPr userDrawn="1"/>
        </p:nvSpPr>
        <p:spPr>
          <a:xfrm>
            <a:off x="2438400" y="2266479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7" name="Rounded Rectangle 66"/>
          <p:cNvSpPr/>
          <p:nvPr userDrawn="1"/>
        </p:nvSpPr>
        <p:spPr>
          <a:xfrm>
            <a:off x="4876800" y="2266479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8" name="Rounded Rectangle 67"/>
          <p:cNvSpPr/>
          <p:nvPr userDrawn="1"/>
        </p:nvSpPr>
        <p:spPr>
          <a:xfrm>
            <a:off x="7315200" y="2266479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9" name="Rounded Rectangle 68"/>
          <p:cNvSpPr/>
          <p:nvPr userDrawn="1"/>
        </p:nvSpPr>
        <p:spPr>
          <a:xfrm>
            <a:off x="9753600" y="2266479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1" name="Rounded Rectangle 70"/>
          <p:cNvSpPr/>
          <p:nvPr userDrawn="1"/>
        </p:nvSpPr>
        <p:spPr>
          <a:xfrm>
            <a:off x="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2" name="Rounded Rectangle 71"/>
          <p:cNvSpPr/>
          <p:nvPr userDrawn="1"/>
        </p:nvSpPr>
        <p:spPr>
          <a:xfrm>
            <a:off x="24384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3" name="Rounded Rectangle 72"/>
          <p:cNvSpPr/>
          <p:nvPr userDrawn="1"/>
        </p:nvSpPr>
        <p:spPr>
          <a:xfrm>
            <a:off x="48768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4" name="Rounded Rectangle 73"/>
          <p:cNvSpPr/>
          <p:nvPr userDrawn="1"/>
        </p:nvSpPr>
        <p:spPr>
          <a:xfrm>
            <a:off x="73152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5" name="Rounded Rectangle 74"/>
          <p:cNvSpPr/>
          <p:nvPr userDrawn="1"/>
        </p:nvSpPr>
        <p:spPr>
          <a:xfrm>
            <a:off x="97536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841418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228113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0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3289371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1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2676066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2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5737324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3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5124019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185278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7571973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6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0633231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10019926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8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841418" y="265159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9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228113" y="317697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90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3289371" y="265159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1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2676066" y="317697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92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5737324" y="265159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3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5124019" y="317697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9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8185278" y="265159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5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7571973" y="317697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96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10633231" y="265159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7" name="Text Placeholder 2"/>
          <p:cNvSpPr>
            <a:spLocks noGrp="1"/>
          </p:cNvSpPr>
          <p:nvPr>
            <p:ph type="body" sz="quarter" idx="44" hasCustomPrompt="1"/>
          </p:nvPr>
        </p:nvSpPr>
        <p:spPr>
          <a:xfrm>
            <a:off x="10019926" y="317697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98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841418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9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228113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0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3289371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1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2676066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737324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3" name="Text Placeholder 2"/>
          <p:cNvSpPr>
            <a:spLocks noGrp="1"/>
          </p:cNvSpPr>
          <p:nvPr>
            <p:ph type="body" sz="quarter" idx="50" hasCustomPrompt="1"/>
          </p:nvPr>
        </p:nvSpPr>
        <p:spPr>
          <a:xfrm>
            <a:off x="5124019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4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8185278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5" name="Text Placeholder 2"/>
          <p:cNvSpPr>
            <a:spLocks noGrp="1"/>
          </p:cNvSpPr>
          <p:nvPr>
            <p:ph type="body" sz="quarter" idx="52" hasCustomPrompt="1"/>
          </p:nvPr>
        </p:nvSpPr>
        <p:spPr>
          <a:xfrm>
            <a:off x="7571973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0633231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10019926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</p:spTree>
    <p:extLst>
      <p:ext uri="{BB962C8B-B14F-4D97-AF65-F5344CB8AC3E}">
        <p14:creationId xmlns:p14="http://schemas.microsoft.com/office/powerpoint/2010/main" val="725975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1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4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7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3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6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9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2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8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100"/>
                            </p:stCondLst>
                            <p:childTnLst>
                              <p:par>
                                <p:cTn id="1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4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3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700"/>
                            </p:stCondLst>
                            <p:childTnLst>
                              <p:par>
                                <p:cTn id="1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3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60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3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3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660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900"/>
                            </p:stCondLst>
                            <p:childTnLst>
                              <p:par>
                                <p:cTn id="1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72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3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7500"/>
                            </p:stCondLst>
                            <p:childTnLst>
                              <p:par>
                                <p:cTn id="1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3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780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3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8100"/>
                            </p:stCondLst>
                            <p:childTnLst>
                              <p:par>
                                <p:cTn id="1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8400"/>
                            </p:stCondLst>
                            <p:childTnLst>
                              <p:par>
                                <p:cTn id="1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8700"/>
                            </p:stCondLst>
                            <p:childTnLst>
                              <p:par>
                                <p:cTn id="1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3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9000"/>
                            </p:stCondLst>
                            <p:childTnLst>
                              <p:par>
                                <p:cTn id="1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30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9300"/>
                            </p:stCondLst>
                            <p:childTnLst>
                              <p:par>
                                <p:cTn id="1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3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3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9600"/>
                            </p:stCondLst>
                            <p:childTnLst>
                              <p:par>
                                <p:cTn id="1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3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9900"/>
                            </p:stCondLst>
                            <p:childTnLst>
                              <p:par>
                                <p:cTn id="18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3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3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0200"/>
                            </p:stCondLst>
                            <p:childTnLst>
                              <p:par>
                                <p:cTn id="1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3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300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8" dur="3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3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800"/>
                            </p:stCondLst>
                            <p:childTnLst>
                              <p:par>
                                <p:cTn id="2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3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11100"/>
                            </p:stCondLst>
                            <p:childTnLst>
                              <p:par>
                                <p:cTn id="2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3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3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3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11400"/>
                            </p:stCondLst>
                            <p:childTnLst>
                              <p:par>
                                <p:cTn id="2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30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11700"/>
                            </p:stCondLst>
                            <p:childTnLst>
                              <p:par>
                                <p:cTn id="2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3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3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3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12000"/>
                            </p:stCondLst>
                            <p:childTnLst>
                              <p:par>
                                <p:cTn id="2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3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12300"/>
                            </p:stCondLst>
                            <p:childTnLst>
                              <p:par>
                                <p:cTn id="2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3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3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3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12600"/>
                            </p:stCondLst>
                            <p:childTnLst>
                              <p:par>
                                <p:cTn id="2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3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12900"/>
                            </p:stCondLst>
                            <p:childTnLst>
                              <p:par>
                                <p:cTn id="2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3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" dur="3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3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13200"/>
                            </p:stCondLst>
                            <p:childTnLst>
                              <p:par>
                                <p:cTn id="2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3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8" grpId="0" animBg="1"/>
      <p:bldP spid="49" grpId="0" animBg="1"/>
      <p:bldP spid="50" grpId="0" animBg="1"/>
      <p:bldP spid="51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9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les color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8" name="Rounded Rectangle 47"/>
          <p:cNvSpPr/>
          <p:nvPr userDrawn="1"/>
        </p:nvSpPr>
        <p:spPr>
          <a:xfrm>
            <a:off x="24384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9" name="Rounded Rectangle 48"/>
          <p:cNvSpPr/>
          <p:nvPr userDrawn="1"/>
        </p:nvSpPr>
        <p:spPr>
          <a:xfrm>
            <a:off x="48768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0" name="Rounded Rectangle 49"/>
          <p:cNvSpPr/>
          <p:nvPr userDrawn="1"/>
        </p:nvSpPr>
        <p:spPr>
          <a:xfrm>
            <a:off x="73152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1" name="Rounded Rectangle 50"/>
          <p:cNvSpPr/>
          <p:nvPr userDrawn="1"/>
        </p:nvSpPr>
        <p:spPr>
          <a:xfrm>
            <a:off x="97536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841418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228113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0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3289371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1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2676066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2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5737324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3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5124019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185278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7571973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6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0633231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10019926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47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2266478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2" name="Picture Placeholder 2"/>
          <p:cNvSpPr>
            <a:spLocks noGrp="1"/>
          </p:cNvSpPr>
          <p:nvPr>
            <p:ph type="pic" sz="quarter" idx="55"/>
          </p:nvPr>
        </p:nvSpPr>
        <p:spPr>
          <a:xfrm>
            <a:off x="2438399" y="2266478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56"/>
          </p:nvPr>
        </p:nvSpPr>
        <p:spPr>
          <a:xfrm>
            <a:off x="4876799" y="2266478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4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7315199" y="2266478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5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9760001" y="2266478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6" name="Rounded Rectangle 55"/>
          <p:cNvSpPr/>
          <p:nvPr userDrawn="1"/>
        </p:nvSpPr>
        <p:spPr>
          <a:xfrm>
            <a:off x="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7" name="Rounded Rectangle 56"/>
          <p:cNvSpPr/>
          <p:nvPr userDrawn="1"/>
        </p:nvSpPr>
        <p:spPr>
          <a:xfrm>
            <a:off x="24384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8" name="Rounded Rectangle 57"/>
          <p:cNvSpPr/>
          <p:nvPr userDrawn="1"/>
        </p:nvSpPr>
        <p:spPr>
          <a:xfrm>
            <a:off x="48768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9" name="Rounded Rectangle 58"/>
          <p:cNvSpPr/>
          <p:nvPr userDrawn="1"/>
        </p:nvSpPr>
        <p:spPr>
          <a:xfrm>
            <a:off x="73152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0" name="Rounded Rectangle 59"/>
          <p:cNvSpPr/>
          <p:nvPr userDrawn="1"/>
        </p:nvSpPr>
        <p:spPr>
          <a:xfrm>
            <a:off x="97536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841418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2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228113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3289371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2676066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737324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8" name="Text Placeholder 2"/>
          <p:cNvSpPr>
            <a:spLocks noGrp="1"/>
          </p:cNvSpPr>
          <p:nvPr>
            <p:ph type="body" sz="quarter" idx="50" hasCustomPrompt="1"/>
          </p:nvPr>
        </p:nvSpPr>
        <p:spPr>
          <a:xfrm>
            <a:off x="5124019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79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8185278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8" name="Text Placeholder 2"/>
          <p:cNvSpPr>
            <a:spLocks noGrp="1"/>
          </p:cNvSpPr>
          <p:nvPr>
            <p:ph type="body" sz="quarter" idx="52" hasCustomPrompt="1"/>
          </p:nvPr>
        </p:nvSpPr>
        <p:spPr>
          <a:xfrm>
            <a:off x="7571973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9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0633231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0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10019926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</p:spTree>
    <p:extLst>
      <p:ext uri="{BB962C8B-B14F-4D97-AF65-F5344CB8AC3E}">
        <p14:creationId xmlns:p14="http://schemas.microsoft.com/office/powerpoint/2010/main" val="410206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4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7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3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6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9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2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0"/>
                            </p:stCondLst>
                            <p:childTnLst>
                              <p:par>
                                <p:cTn id="90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500"/>
                            </p:stCondLst>
                            <p:childTnLst>
                              <p:par>
                                <p:cTn id="95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6000"/>
                            </p:stCondLst>
                            <p:childTnLst>
                              <p:par>
                                <p:cTn id="100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500"/>
                            </p:stCondLst>
                            <p:childTnLst>
                              <p:par>
                                <p:cTn id="105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0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3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76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9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82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8500"/>
                            </p:stCondLst>
                            <p:childTnLst>
                              <p:par>
                                <p:cTn id="1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800"/>
                            </p:stCondLst>
                            <p:childTnLst>
                              <p:par>
                                <p:cTn id="1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9100"/>
                            </p:stCondLst>
                            <p:childTnLst>
                              <p:par>
                                <p:cTn id="1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3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9400"/>
                            </p:stCondLst>
                            <p:childTnLst>
                              <p:par>
                                <p:cTn id="1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9700"/>
                            </p:stCondLst>
                            <p:childTnLst>
                              <p:par>
                                <p:cTn id="1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3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3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0300"/>
                            </p:stCondLst>
                            <p:childTnLst>
                              <p:par>
                                <p:cTn id="1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0600"/>
                            </p:stCondLst>
                            <p:childTnLst>
                              <p:par>
                                <p:cTn id="1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3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0900"/>
                            </p:stCondLst>
                            <p:childTnLst>
                              <p:par>
                                <p:cTn id="1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3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300" fill="hold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1200"/>
                            </p:stCondLst>
                            <p:childTnLst>
                              <p:par>
                                <p:cTn id="1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3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8" grpId="0" animBg="1"/>
      <p:bldP spid="49" grpId="0" animBg="1"/>
      <p:bldP spid="50" grpId="0" animBg="1"/>
      <p:bldP spid="51" grpId="0" animBg="1"/>
      <p:bldP spid="7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/>
      <p:bldP spid="52" grpId="0"/>
      <p:bldP spid="53" grpId="0"/>
      <p:bldP spid="54" grpId="0"/>
      <p:bldP spid="55" grpId="0"/>
      <p:bldP spid="56" grpId="0" animBg="1"/>
      <p:bldP spid="57" grpId="0" animBg="1"/>
      <p:bldP spid="58" grpId="0" animBg="1"/>
      <p:bldP spid="59" grpId="0" animBg="1"/>
      <p:bldP spid="60" grpId="0" animBg="1"/>
      <p:bldP spid="6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9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color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9" name="Rounded Rectangle 48"/>
          <p:cNvSpPr/>
          <p:nvPr userDrawn="1"/>
        </p:nvSpPr>
        <p:spPr>
          <a:xfrm>
            <a:off x="48768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1" name="Rounded Rectangle 50"/>
          <p:cNvSpPr/>
          <p:nvPr userDrawn="1"/>
        </p:nvSpPr>
        <p:spPr>
          <a:xfrm>
            <a:off x="97536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6" name="Rounded Rectangle 65"/>
          <p:cNvSpPr/>
          <p:nvPr userDrawn="1"/>
        </p:nvSpPr>
        <p:spPr>
          <a:xfrm>
            <a:off x="2438400" y="2266479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8" name="Rounded Rectangle 67"/>
          <p:cNvSpPr/>
          <p:nvPr userDrawn="1"/>
        </p:nvSpPr>
        <p:spPr>
          <a:xfrm>
            <a:off x="7315200" y="2266479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1" name="Rounded Rectangle 70"/>
          <p:cNvSpPr/>
          <p:nvPr userDrawn="1"/>
        </p:nvSpPr>
        <p:spPr>
          <a:xfrm>
            <a:off x="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3" name="Rounded Rectangle 72"/>
          <p:cNvSpPr/>
          <p:nvPr userDrawn="1"/>
        </p:nvSpPr>
        <p:spPr>
          <a:xfrm>
            <a:off x="48768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5" name="Rounded Rectangle 74"/>
          <p:cNvSpPr/>
          <p:nvPr userDrawn="1"/>
        </p:nvSpPr>
        <p:spPr>
          <a:xfrm>
            <a:off x="97536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841418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228113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2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5737324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3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5124019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6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0633231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10019926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90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3289371" y="265159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1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2676066" y="317697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9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8185278" y="265159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5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7571973" y="317697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98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841418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9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228113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737324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3" name="Text Placeholder 2"/>
          <p:cNvSpPr>
            <a:spLocks noGrp="1"/>
          </p:cNvSpPr>
          <p:nvPr>
            <p:ph type="body" sz="quarter" idx="50" hasCustomPrompt="1"/>
          </p:nvPr>
        </p:nvSpPr>
        <p:spPr>
          <a:xfrm>
            <a:off x="5124019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0633231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10019926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47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438399" y="-27384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2" name="Picture Placeholder 2"/>
          <p:cNvSpPr>
            <a:spLocks noGrp="1"/>
          </p:cNvSpPr>
          <p:nvPr>
            <p:ph type="pic" sz="quarter" idx="55"/>
          </p:nvPr>
        </p:nvSpPr>
        <p:spPr>
          <a:xfrm>
            <a:off x="7315199" y="-27384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56"/>
          </p:nvPr>
        </p:nvSpPr>
        <p:spPr>
          <a:xfrm>
            <a:off x="0" y="2262681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4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4876886" y="2262681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5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9753599" y="2262681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6" name="Picture Placeholder 2"/>
          <p:cNvSpPr>
            <a:spLocks noGrp="1"/>
          </p:cNvSpPr>
          <p:nvPr>
            <p:ph type="pic" sz="quarter" idx="59"/>
          </p:nvPr>
        </p:nvSpPr>
        <p:spPr>
          <a:xfrm>
            <a:off x="2438399" y="4564138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7" name="Picture Placeholder 2"/>
          <p:cNvSpPr>
            <a:spLocks noGrp="1"/>
          </p:cNvSpPr>
          <p:nvPr>
            <p:ph type="pic" sz="quarter" idx="60"/>
          </p:nvPr>
        </p:nvSpPr>
        <p:spPr>
          <a:xfrm>
            <a:off x="7319976" y="4564138"/>
            <a:ext cx="2438400" cy="229766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36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1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4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7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3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6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9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2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800"/>
                            </p:stCondLst>
                            <p:childTnLst>
                              <p:par>
                                <p:cTn id="9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3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1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400"/>
                            </p:stCondLst>
                            <p:childTnLst>
                              <p:par>
                                <p:cTn id="10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300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7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3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3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3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600"/>
                            </p:stCondLst>
                            <p:childTnLst>
                              <p:par>
                                <p:cTn id="1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3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9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3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7200"/>
                            </p:stCondLst>
                            <p:childTnLst>
                              <p:par>
                                <p:cTn id="133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7700"/>
                            </p:stCondLst>
                            <p:childTnLst>
                              <p:par>
                                <p:cTn id="13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8200"/>
                            </p:stCondLst>
                            <p:childTnLst>
                              <p:par>
                                <p:cTn id="14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8700"/>
                            </p:stCondLst>
                            <p:childTnLst>
                              <p:par>
                                <p:cTn id="15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9200"/>
                            </p:stCondLst>
                            <p:childTnLst>
                              <p:par>
                                <p:cTn id="15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9700"/>
                            </p:stCondLst>
                            <p:childTnLst>
                              <p:par>
                                <p:cTn id="163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0200"/>
                            </p:stCondLst>
                            <p:childTnLst>
                              <p:par>
                                <p:cTn id="1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9" grpId="0" animBg="1"/>
      <p:bldP spid="51" grpId="0" animBg="1"/>
      <p:bldP spid="66" grpId="0" animBg="1"/>
      <p:bldP spid="68" grpId="0" animBg="1"/>
      <p:bldP spid="71" grpId="0" animBg="1"/>
      <p:bldP spid="73" grpId="0" animBg="1"/>
      <p:bldP spid="75" grpId="0" animBg="1"/>
      <p:bldP spid="7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/>
      <p:bldP spid="52" grpId="0"/>
      <p:bldP spid="53" grpId="0"/>
      <p:bldP spid="54" grpId="0"/>
      <p:bldP spid="55" grpId="0"/>
      <p:bldP spid="56" grpId="0"/>
      <p:bldP spid="57" grpId="0"/>
    </p:bldLst>
  </p:timing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color with cent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8" name="Rounded Rectangle 47"/>
          <p:cNvSpPr/>
          <p:nvPr userDrawn="1"/>
        </p:nvSpPr>
        <p:spPr>
          <a:xfrm>
            <a:off x="24384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9" name="Rounded Rectangle 48"/>
          <p:cNvSpPr/>
          <p:nvPr userDrawn="1"/>
        </p:nvSpPr>
        <p:spPr>
          <a:xfrm>
            <a:off x="48768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0" name="Rounded Rectangle 49"/>
          <p:cNvSpPr/>
          <p:nvPr userDrawn="1"/>
        </p:nvSpPr>
        <p:spPr>
          <a:xfrm>
            <a:off x="73152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1" name="Rounded Rectangle 50"/>
          <p:cNvSpPr/>
          <p:nvPr userDrawn="1"/>
        </p:nvSpPr>
        <p:spPr>
          <a:xfrm>
            <a:off x="9753600" y="-27384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1" name="Rounded Rectangle 70"/>
          <p:cNvSpPr/>
          <p:nvPr userDrawn="1"/>
        </p:nvSpPr>
        <p:spPr>
          <a:xfrm>
            <a:off x="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2" name="Rounded Rectangle 71"/>
          <p:cNvSpPr/>
          <p:nvPr userDrawn="1"/>
        </p:nvSpPr>
        <p:spPr>
          <a:xfrm>
            <a:off x="24384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3" name="Rounded Rectangle 72"/>
          <p:cNvSpPr/>
          <p:nvPr userDrawn="1"/>
        </p:nvSpPr>
        <p:spPr>
          <a:xfrm>
            <a:off x="48768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4" name="Rounded Rectangle 73"/>
          <p:cNvSpPr/>
          <p:nvPr userDrawn="1"/>
        </p:nvSpPr>
        <p:spPr>
          <a:xfrm>
            <a:off x="73152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5" name="Rounded Rectangle 74"/>
          <p:cNvSpPr/>
          <p:nvPr userDrawn="1"/>
        </p:nvSpPr>
        <p:spPr>
          <a:xfrm>
            <a:off x="9753600" y="456413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841418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228113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0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3289371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1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2676066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2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5737324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3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5124019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185278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7571973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86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0633231" y="38334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10019926" y="90872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98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841418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9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228113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0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3289371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1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2676066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737324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3" name="Text Placeholder 2"/>
          <p:cNvSpPr>
            <a:spLocks noGrp="1"/>
          </p:cNvSpPr>
          <p:nvPr>
            <p:ph type="body" sz="quarter" idx="50" hasCustomPrompt="1"/>
          </p:nvPr>
        </p:nvSpPr>
        <p:spPr>
          <a:xfrm>
            <a:off x="5124019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4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8185278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5" name="Text Placeholder 2"/>
          <p:cNvSpPr>
            <a:spLocks noGrp="1"/>
          </p:cNvSpPr>
          <p:nvPr>
            <p:ph type="body" sz="quarter" idx="52" hasCustomPrompt="1"/>
          </p:nvPr>
        </p:nvSpPr>
        <p:spPr>
          <a:xfrm>
            <a:off x="7571973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0633231" y="495585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0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10019926" y="5481228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3176972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52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65687" y="285293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421260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1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4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7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3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6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9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200"/>
                            </p:stCondLst>
                            <p:childTnLst>
                              <p:par>
                                <p:cTn id="8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8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1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400"/>
                            </p:stCondLst>
                            <p:childTnLst>
                              <p:par>
                                <p:cTn id="1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7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3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6000"/>
                            </p:stCondLst>
                            <p:childTnLst>
                              <p:par>
                                <p:cTn id="1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300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63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3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6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690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7200"/>
                            </p:stCondLst>
                            <p:childTnLst>
                              <p:par>
                                <p:cTn id="1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3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00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75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3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7800"/>
                            </p:stCondLst>
                            <p:childTnLst>
                              <p:par>
                                <p:cTn id="1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3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810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3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8400"/>
                            </p:stCondLst>
                            <p:childTnLst>
                              <p:par>
                                <p:cTn id="1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3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8700"/>
                            </p:stCondLst>
                            <p:childTnLst>
                              <p:par>
                                <p:cTn id="1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8" grpId="0" animBg="1"/>
      <p:bldP spid="49" grpId="0" animBg="1"/>
      <p:bldP spid="50" grpId="0" animBg="1"/>
      <p:bldP spid="51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43584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rs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0" y="-63388"/>
            <a:ext cx="2033243" cy="692138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8" name="Rounded Rectangle 47"/>
          <p:cNvSpPr/>
          <p:nvPr userDrawn="1"/>
        </p:nvSpPr>
        <p:spPr>
          <a:xfrm>
            <a:off x="2033243" y="-63388"/>
            <a:ext cx="2033243" cy="6921388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9" name="Rounded Rectangle 48"/>
          <p:cNvSpPr/>
          <p:nvPr userDrawn="1"/>
        </p:nvSpPr>
        <p:spPr>
          <a:xfrm>
            <a:off x="4066487" y="-63388"/>
            <a:ext cx="2033243" cy="6921388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0" name="Rounded Rectangle 49"/>
          <p:cNvSpPr/>
          <p:nvPr userDrawn="1"/>
        </p:nvSpPr>
        <p:spPr>
          <a:xfrm>
            <a:off x="6099731" y="-63388"/>
            <a:ext cx="2033243" cy="6921388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1" name="Rounded Rectangle 50"/>
          <p:cNvSpPr/>
          <p:nvPr userDrawn="1"/>
        </p:nvSpPr>
        <p:spPr>
          <a:xfrm>
            <a:off x="8132974" y="-63388"/>
            <a:ext cx="2033243" cy="6921388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5" name="Rounded Rectangle 34"/>
          <p:cNvSpPr/>
          <p:nvPr userDrawn="1"/>
        </p:nvSpPr>
        <p:spPr>
          <a:xfrm>
            <a:off x="10158756" y="-63388"/>
            <a:ext cx="2033243" cy="6921388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658588" y="243437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45283" y="2959746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10549" y="243437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2097245" y="2959746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4726511" y="243437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4113206" y="2959746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6781304" y="243437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6167999" y="2959746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8797265" y="243437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8183960" y="2959746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10846394" y="243437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10233089" y="2959746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4" name="Rounded Rectangle 3"/>
          <p:cNvSpPr/>
          <p:nvPr userDrawn="1"/>
        </p:nvSpPr>
        <p:spPr>
          <a:xfrm>
            <a:off x="948098" y="4185085"/>
            <a:ext cx="10295804" cy="54012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55" name="Shape 1358"/>
          <p:cNvSpPr/>
          <p:nvPr userDrawn="1"/>
        </p:nvSpPr>
        <p:spPr>
          <a:xfrm>
            <a:off x="804102" y="4103848"/>
            <a:ext cx="225223" cy="225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6" name="Shape 1358"/>
          <p:cNvSpPr/>
          <p:nvPr userDrawn="1"/>
        </p:nvSpPr>
        <p:spPr>
          <a:xfrm>
            <a:off x="2928061" y="4103848"/>
            <a:ext cx="225223" cy="225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7" name="Shape 1358"/>
          <p:cNvSpPr/>
          <p:nvPr userDrawn="1"/>
        </p:nvSpPr>
        <p:spPr>
          <a:xfrm>
            <a:off x="4944022" y="4103848"/>
            <a:ext cx="225223" cy="225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8" name="Shape 1358"/>
          <p:cNvSpPr/>
          <p:nvPr userDrawn="1"/>
        </p:nvSpPr>
        <p:spPr>
          <a:xfrm>
            <a:off x="6995983" y="4103848"/>
            <a:ext cx="225223" cy="225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59" name="Shape 1358"/>
          <p:cNvSpPr/>
          <p:nvPr userDrawn="1"/>
        </p:nvSpPr>
        <p:spPr>
          <a:xfrm>
            <a:off x="9011944" y="4103848"/>
            <a:ext cx="225223" cy="225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0" name="Shape 1358"/>
          <p:cNvSpPr/>
          <p:nvPr userDrawn="1"/>
        </p:nvSpPr>
        <p:spPr>
          <a:xfrm>
            <a:off x="11131291" y="4103848"/>
            <a:ext cx="225223" cy="2252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666141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1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4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7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3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6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9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2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80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1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4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9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3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7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1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9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8" grpId="0" animBg="1"/>
      <p:bldP spid="49" grpId="0" animBg="1"/>
      <p:bldP spid="50" grpId="0" animBg="1"/>
      <p:bldP spid="51" grpId="0" animBg="1"/>
      <p:bldP spid="35" grpId="0" animBg="1"/>
      <p:bldP spid="3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animBg="1"/>
      <p:bldP spid="55" grpId="0" animBg="1" advAuto="0"/>
      <p:bldP spid="56" grpId="0" animBg="1" advAuto="0"/>
      <p:bldP spid="57" grpId="0" animBg="1" advAuto="0"/>
      <p:bldP spid="58" grpId="0" animBg="1" advAuto="0"/>
      <p:bldP spid="59" grpId="0" animBg="1" advAuto="0"/>
      <p:bldP spid="60" grpId="0" animBg="1" advAuto="0"/>
    </p:bldLst>
  </p:timing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765687" y="1592796"/>
            <a:ext cx="3350351" cy="474213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Tiles </a:t>
            </a:r>
            <a:r>
              <a:rPr lang="es-ES_tradnl" dirty="0" err="1"/>
              <a:t>titles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1</a:t>
            </a:r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6" name="Rounded Rectangle 35"/>
          <p:cNvSpPr/>
          <p:nvPr userDrawn="1"/>
        </p:nvSpPr>
        <p:spPr>
          <a:xfrm>
            <a:off x="4296035" y="1592796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5166112" y="197791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52807" y="250329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39" name="Rounded Rectangle 38"/>
          <p:cNvSpPr/>
          <p:nvPr userDrawn="1"/>
        </p:nvSpPr>
        <p:spPr>
          <a:xfrm>
            <a:off x="6887986" y="1592796"/>
            <a:ext cx="4560756" cy="2293862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8795950" y="193102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7180757" y="2419962"/>
            <a:ext cx="3919148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2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7180757" y="2711020"/>
            <a:ext cx="3919148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63" name="Rounded Rectangle 62"/>
          <p:cNvSpPr/>
          <p:nvPr userDrawn="1"/>
        </p:nvSpPr>
        <p:spPr>
          <a:xfrm>
            <a:off x="4303859" y="4041068"/>
            <a:ext cx="4560756" cy="2293862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4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6211823" y="437929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7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4596630" y="4868234"/>
            <a:ext cx="3919148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80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4596630" y="5159292"/>
            <a:ext cx="3919148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81" name="Rounded Rectangle 80"/>
          <p:cNvSpPr/>
          <p:nvPr userDrawn="1"/>
        </p:nvSpPr>
        <p:spPr>
          <a:xfrm>
            <a:off x="9024407" y="4049700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84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9894484" y="4434821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sz="quarter" idx="65" hasCustomPrompt="1"/>
          </p:nvPr>
        </p:nvSpPr>
        <p:spPr>
          <a:xfrm>
            <a:off x="9281179" y="4960194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</p:spTree>
    <p:extLst>
      <p:ext uri="{BB962C8B-B14F-4D97-AF65-F5344CB8AC3E}">
        <p14:creationId xmlns:p14="http://schemas.microsoft.com/office/powerpoint/2010/main" val="394324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2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8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8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1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4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/>
      <p:bldP spid="4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animBg="1"/>
      <p:bldP spid="6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animBg="1"/>
      <p:bldP spid="8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765687" y="1592796"/>
            <a:ext cx="8102260" cy="4742134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Tiles </a:t>
            </a:r>
            <a:r>
              <a:rPr lang="es-ES_tradnl" dirty="0" err="1"/>
              <a:t>titles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2</a:t>
            </a:r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81" name="Rounded Rectangle 80"/>
          <p:cNvSpPr/>
          <p:nvPr userDrawn="1"/>
        </p:nvSpPr>
        <p:spPr>
          <a:xfrm>
            <a:off x="9024407" y="1592796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84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9894484" y="197791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sz="quarter" idx="65" hasCustomPrompt="1"/>
          </p:nvPr>
        </p:nvSpPr>
        <p:spPr>
          <a:xfrm>
            <a:off x="9281179" y="250329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20" name="Rounded Rectangle 19"/>
          <p:cNvSpPr/>
          <p:nvPr userDrawn="1"/>
        </p:nvSpPr>
        <p:spPr>
          <a:xfrm>
            <a:off x="9024407" y="404106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9894484" y="442618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9281179" y="495156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</p:spTree>
    <p:extLst>
      <p:ext uri="{BB962C8B-B14F-4D97-AF65-F5344CB8AC3E}">
        <p14:creationId xmlns:p14="http://schemas.microsoft.com/office/powerpoint/2010/main" val="3790760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8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1" grpId="0" animBg="1"/>
      <p:bldP spid="8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765687" y="1592796"/>
            <a:ext cx="3350351" cy="22938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Tiles </a:t>
            </a:r>
            <a:r>
              <a:rPr lang="es-ES_tradnl" dirty="0" err="1"/>
              <a:t>titles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3</a:t>
            </a:r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6" name="Rounded Rectangle 35"/>
          <p:cNvSpPr/>
          <p:nvPr userDrawn="1"/>
        </p:nvSpPr>
        <p:spPr>
          <a:xfrm>
            <a:off x="4296035" y="1592796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5166112" y="197791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52807" y="250329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39" name="Rounded Rectangle 38"/>
          <p:cNvSpPr/>
          <p:nvPr userDrawn="1"/>
        </p:nvSpPr>
        <p:spPr>
          <a:xfrm>
            <a:off x="6887986" y="1592796"/>
            <a:ext cx="4560756" cy="2293862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8795950" y="193102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7180757" y="2419962"/>
            <a:ext cx="3919148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2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7180757" y="2711020"/>
            <a:ext cx="3919148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63" name="Rounded Rectangle 62"/>
          <p:cNvSpPr/>
          <p:nvPr userDrawn="1"/>
        </p:nvSpPr>
        <p:spPr>
          <a:xfrm>
            <a:off x="765687" y="4041068"/>
            <a:ext cx="4560756" cy="2293862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4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2673651" y="437929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7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1058460" y="4868234"/>
            <a:ext cx="3919148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80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1058460" y="5159292"/>
            <a:ext cx="3919148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81" name="Rounded Rectangle 80"/>
          <p:cNvSpPr/>
          <p:nvPr userDrawn="1"/>
        </p:nvSpPr>
        <p:spPr>
          <a:xfrm>
            <a:off x="5515235" y="4049700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84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6385312" y="4434821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sz="quarter" idx="65" hasCustomPrompt="1"/>
          </p:nvPr>
        </p:nvSpPr>
        <p:spPr>
          <a:xfrm>
            <a:off x="5772008" y="4960194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20" name="Rounded Rectangle 19"/>
          <p:cNvSpPr/>
          <p:nvPr userDrawn="1"/>
        </p:nvSpPr>
        <p:spPr>
          <a:xfrm>
            <a:off x="8111961" y="4049700"/>
            <a:ext cx="3336779" cy="2293862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9479936" y="4343291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8327958" y="4832230"/>
            <a:ext cx="301916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8327958" y="5123288"/>
            <a:ext cx="3019165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0320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2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8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8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1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4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7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000"/>
                            </p:stCondLst>
                            <p:childTnLst>
                              <p:par>
                                <p:cTn id="1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67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3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/>
      <p:bldP spid="4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animBg="1"/>
      <p:bldP spid="6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animBg="1"/>
      <p:bldP spid="8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765687" y="1592796"/>
            <a:ext cx="3350351" cy="22938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Tiles </a:t>
            </a:r>
            <a:r>
              <a:rPr lang="es-ES_tradnl" dirty="0" err="1"/>
              <a:t>titles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4</a:t>
            </a:r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6" name="Rounded Rectangle 35"/>
          <p:cNvSpPr/>
          <p:nvPr userDrawn="1"/>
        </p:nvSpPr>
        <p:spPr>
          <a:xfrm>
            <a:off x="4296035" y="1592796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5166112" y="1977917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52807" y="2503290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39" name="Rounded Rectangle 38"/>
          <p:cNvSpPr/>
          <p:nvPr userDrawn="1"/>
        </p:nvSpPr>
        <p:spPr>
          <a:xfrm>
            <a:off x="6887986" y="1592796"/>
            <a:ext cx="4560756" cy="2293862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8795950" y="193102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7180757" y="2419962"/>
            <a:ext cx="3919148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2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7180757" y="2711020"/>
            <a:ext cx="3919148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26" name="Rounded Rectangle 25"/>
          <p:cNvSpPr/>
          <p:nvPr userDrawn="1"/>
        </p:nvSpPr>
        <p:spPr>
          <a:xfrm>
            <a:off x="759619" y="404106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1629696" y="442618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1016391" y="495156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63"/>
          </p:nvPr>
        </p:nvSpPr>
        <p:spPr>
          <a:xfrm>
            <a:off x="3384085" y="4041068"/>
            <a:ext cx="3350351" cy="22938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0" name="Rounded Rectangle 29"/>
          <p:cNvSpPr/>
          <p:nvPr userDrawn="1"/>
        </p:nvSpPr>
        <p:spPr>
          <a:xfrm>
            <a:off x="6887986" y="4041068"/>
            <a:ext cx="4560756" cy="2293862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8795950" y="4379295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180757" y="4868234"/>
            <a:ext cx="3919148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7180757" y="5159292"/>
            <a:ext cx="3919148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1652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2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8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1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400"/>
                            </p:stCondLst>
                            <p:childTnLst>
                              <p:par>
                                <p:cTn id="7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9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2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9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/>
      <p:bldP spid="4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  <p:bldP spid="30" grpId="0" animBg="1"/>
      <p:bldP spid="3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Tiles </a:t>
            </a:r>
            <a:r>
              <a:rPr lang="es-ES_tradnl" dirty="0" err="1"/>
              <a:t>titles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5</a:t>
            </a:r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9" name="Rounded Rectangle 38"/>
          <p:cNvSpPr/>
          <p:nvPr userDrawn="1"/>
        </p:nvSpPr>
        <p:spPr>
          <a:xfrm>
            <a:off x="765688" y="1592796"/>
            <a:ext cx="5968747" cy="229386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3416119" y="1931023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1058459" y="2419962"/>
            <a:ext cx="5361536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2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1058459" y="2711020"/>
            <a:ext cx="536153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</a:t>
            </a:r>
            <a:r>
              <a:rPr lang="en-US" dirty="0"/>
              <a:t>.</a:t>
            </a:r>
          </a:p>
        </p:txBody>
      </p:sp>
      <p:sp>
        <p:nvSpPr>
          <p:cNvPr id="26" name="Rounded Rectangle 25"/>
          <p:cNvSpPr/>
          <p:nvPr userDrawn="1"/>
        </p:nvSpPr>
        <p:spPr>
          <a:xfrm>
            <a:off x="759619" y="4041068"/>
            <a:ext cx="2438400" cy="2293862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1629696" y="4426189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1016391" y="4951562"/>
            <a:ext cx="1910796" cy="86529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</a:t>
            </a:r>
            <a:r>
              <a:rPr lang="en-US" dirty="0" err="1"/>
              <a:t>zacm</a:t>
            </a:r>
            <a:r>
              <a:rPr lang="en-US" dirty="0"/>
              <a:t> ligula other. 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63"/>
          </p:nvPr>
        </p:nvSpPr>
        <p:spPr>
          <a:xfrm>
            <a:off x="3384085" y="4041068"/>
            <a:ext cx="3350351" cy="22938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0" name="Rounded Rectangle 29"/>
          <p:cNvSpPr/>
          <p:nvPr userDrawn="1"/>
        </p:nvSpPr>
        <p:spPr>
          <a:xfrm>
            <a:off x="6887986" y="1592796"/>
            <a:ext cx="4560756" cy="474213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8795950" y="2240868"/>
            <a:ext cx="663360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180757" y="2729807"/>
            <a:ext cx="3919148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7180757" y="3020865"/>
            <a:ext cx="3919148" cy="2662197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just">
              <a:lnSpc>
                <a:spcPct val="150000"/>
              </a:lnSpc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</p:spTree>
    <p:extLst>
      <p:ext uri="{BB962C8B-B14F-4D97-AF65-F5344CB8AC3E}">
        <p14:creationId xmlns:p14="http://schemas.microsoft.com/office/powerpoint/2010/main" val="373050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6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9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3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3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4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  <p:bldP spid="30" grpId="0" animBg="1"/>
      <p:bldP spid="3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sung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Phone</a:t>
            </a:r>
            <a:r>
              <a:rPr lang="es-ES_tradnl" dirty="0"/>
              <a:t> </a:t>
            </a:r>
            <a:r>
              <a:rPr lang="es-ES_tradnl" dirty="0" err="1"/>
              <a:t>mockup</a:t>
            </a:r>
            <a:r>
              <a:rPr lang="es-ES_tradnl" dirty="0"/>
              <a:t> </a:t>
            </a:r>
            <a:r>
              <a:rPr lang="es-ES_tradnl" dirty="0" err="1"/>
              <a:t>slide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879" y="1458801"/>
            <a:ext cx="3821141" cy="5642608"/>
          </a:xfrm>
          <a:prstGeom prst="rect">
            <a:avLst/>
          </a:prstGeom>
        </p:spPr>
      </p:pic>
      <p:sp>
        <p:nvSpPr>
          <p:cNvPr id="4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745265" y="2600908"/>
            <a:ext cx="1835965" cy="331236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43" name="Rounded Rectangle 42"/>
          <p:cNvSpPr/>
          <p:nvPr userDrawn="1"/>
        </p:nvSpPr>
        <p:spPr>
          <a:xfrm flipV="1">
            <a:off x="5795640" y="238486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4" name="Rounded Rectangle 43"/>
          <p:cNvSpPr/>
          <p:nvPr userDrawn="1"/>
        </p:nvSpPr>
        <p:spPr>
          <a:xfrm flipV="1">
            <a:off x="5795640" y="349987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7" name="Rounded Rectangle 56"/>
          <p:cNvSpPr/>
          <p:nvPr userDrawn="1"/>
        </p:nvSpPr>
        <p:spPr>
          <a:xfrm flipV="1">
            <a:off x="5795640" y="465313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6167999" y="2312877"/>
            <a:ext cx="528074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0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6167999" y="2677788"/>
            <a:ext cx="528074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167999" y="3465005"/>
            <a:ext cx="528074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2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6167999" y="3829916"/>
            <a:ext cx="528074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167999" y="4603856"/>
            <a:ext cx="528074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6167999" y="4968766"/>
            <a:ext cx="528074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60092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4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6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4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9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8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1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4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7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3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/>
      <p:bldP spid="43" grpId="0" animBg="1"/>
      <p:bldP spid="44" grpId="0" animBg="1"/>
      <p:bldP spid="57" grpId="0" animBg="1"/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amsung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phon-6-black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341" y="1893695"/>
            <a:ext cx="1952533" cy="4178545"/>
          </a:xfrm>
          <a:prstGeom prst="rect">
            <a:avLst/>
          </a:prstGeom>
          <a:effectLst>
            <a:reflection blurRad="6350" stA="52000" endA="300" endPos="10000" dir="5400000" sy="-100000" algn="bl" rotWithShape="0"/>
          </a:effectLst>
        </p:spPr>
      </p:pic>
      <p:pic>
        <p:nvPicPr>
          <p:cNvPr id="4" name="Picture 3" descr="iphone-6-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137" y="1844825"/>
            <a:ext cx="1931537" cy="4178545"/>
          </a:xfrm>
          <a:prstGeom prst="rect">
            <a:avLst/>
          </a:prstGeom>
          <a:effectLst>
            <a:reflection blurRad="6350" stA="52000" endA="300" endPos="10000" dir="5400000" sy="-100000" algn="bl" rotWithShape="0"/>
          </a:effectLst>
        </p:spPr>
      </p:pic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Phone</a:t>
            </a:r>
            <a:r>
              <a:rPr lang="es-ES_tradnl" dirty="0"/>
              <a:t> </a:t>
            </a:r>
            <a:r>
              <a:rPr lang="es-ES_tradnl" dirty="0" err="1"/>
              <a:t>mockup</a:t>
            </a:r>
            <a:r>
              <a:rPr lang="es-ES_tradnl" dirty="0"/>
              <a:t> </a:t>
            </a:r>
            <a:r>
              <a:rPr lang="es-ES_tradnl" dirty="0" err="1"/>
              <a:t>slide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47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3036059" y="2365897"/>
            <a:ext cx="2781228" cy="3173140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" fmla="*/ 0 w 2969261"/>
              <a:gd name="connsiteY0" fmla="*/ 254000 h 6878736"/>
              <a:gd name="connsiteX1" fmla="*/ 2969261 w 2969261"/>
              <a:gd name="connsiteY1" fmla="*/ 0 h 6878736"/>
              <a:gd name="connsiteX2" fmla="*/ 2952328 w 2969261"/>
              <a:gd name="connsiteY2" fmla="*/ 6878736 h 6878736"/>
              <a:gd name="connsiteX3" fmla="*/ 0 w 2969261"/>
              <a:gd name="connsiteY3" fmla="*/ 6878736 h 6878736"/>
              <a:gd name="connsiteX4" fmla="*/ 0 w 2969261"/>
              <a:gd name="connsiteY4" fmla="*/ 25400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69260 w 2986193"/>
              <a:gd name="connsiteY2" fmla="*/ 6878736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52327 w 2986193"/>
              <a:gd name="connsiteY2" fmla="*/ 6841831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0 w 2986193"/>
              <a:gd name="connsiteY0" fmla="*/ 272453 h 6878736"/>
              <a:gd name="connsiteX1" fmla="*/ 2986193 w 2986193"/>
              <a:gd name="connsiteY1" fmla="*/ 0 h 6878736"/>
              <a:gd name="connsiteX2" fmla="*/ 2952327 w 2986193"/>
              <a:gd name="connsiteY2" fmla="*/ 6841831 h 6878736"/>
              <a:gd name="connsiteX3" fmla="*/ 16932 w 2986193"/>
              <a:gd name="connsiteY3" fmla="*/ 6878736 h 6878736"/>
              <a:gd name="connsiteX4" fmla="*/ 0 w 2986193"/>
              <a:gd name="connsiteY4" fmla="*/ 272453 h 6878736"/>
              <a:gd name="connsiteX0" fmla="*/ 0 w 2987823"/>
              <a:gd name="connsiteY0" fmla="*/ 272453 h 6897189"/>
              <a:gd name="connsiteX1" fmla="*/ 2986193 w 2987823"/>
              <a:gd name="connsiteY1" fmla="*/ 0 h 6897189"/>
              <a:gd name="connsiteX2" fmla="*/ 2986194 w 2987823"/>
              <a:gd name="connsiteY2" fmla="*/ 6897189 h 6897189"/>
              <a:gd name="connsiteX3" fmla="*/ 16932 w 2987823"/>
              <a:gd name="connsiteY3" fmla="*/ 6878736 h 6897189"/>
              <a:gd name="connsiteX4" fmla="*/ 0 w 2987823"/>
              <a:gd name="connsiteY4" fmla="*/ 272453 h 6897189"/>
              <a:gd name="connsiteX0" fmla="*/ 1 w 2987824"/>
              <a:gd name="connsiteY0" fmla="*/ 272453 h 6915641"/>
              <a:gd name="connsiteX1" fmla="*/ 2986194 w 2987824"/>
              <a:gd name="connsiteY1" fmla="*/ 0 h 6915641"/>
              <a:gd name="connsiteX2" fmla="*/ 2986195 w 2987824"/>
              <a:gd name="connsiteY2" fmla="*/ 6897189 h 6915641"/>
              <a:gd name="connsiteX3" fmla="*/ 0 w 2987824"/>
              <a:gd name="connsiteY3" fmla="*/ 6915641 h 6915641"/>
              <a:gd name="connsiteX4" fmla="*/ 1 w 2987824"/>
              <a:gd name="connsiteY4" fmla="*/ 272453 h 691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7824" h="6915641">
                <a:moveTo>
                  <a:pt x="1" y="272453"/>
                </a:moveTo>
                <a:lnTo>
                  <a:pt x="2986194" y="0"/>
                </a:lnTo>
                <a:cubicBezTo>
                  <a:pt x="2980550" y="2292912"/>
                  <a:pt x="2991839" y="4604277"/>
                  <a:pt x="2986195" y="6897189"/>
                </a:cubicBezTo>
                <a:lnTo>
                  <a:pt x="0" y="6915641"/>
                </a:lnTo>
                <a:cubicBezTo>
                  <a:pt x="0" y="4701245"/>
                  <a:pt x="1" y="2486849"/>
                  <a:pt x="1" y="272453"/>
                </a:cubicBezTo>
                <a:close/>
              </a:path>
            </a:pathLst>
          </a:custGeom>
        </p:spPr>
        <p:txBody>
          <a:bodyPr vert="horz" lIns="243756" tIns="121879" rIns="243756" bIns="121879" anchor="ctr"/>
          <a:lstStyle>
            <a:lvl1pPr marL="0" indent="0" algn="ctr">
              <a:buNone/>
              <a:defRPr sz="1200" baseline="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lang="en-US"/>
              <a:t>WARNING: Drag the image here and </a:t>
            </a:r>
            <a:r>
              <a:rPr lang="en-US" err="1"/>
              <a:t>ransform</a:t>
            </a:r>
            <a:r>
              <a:rPr lang="en-US"/>
              <a:t> the placeholder to get perspective look</a:t>
            </a:r>
          </a:p>
        </p:txBody>
      </p:sp>
      <p:sp>
        <p:nvSpPr>
          <p:cNvPr id="48" name="Picture Placeholder 2"/>
          <p:cNvSpPr>
            <a:spLocks noGrp="1"/>
          </p:cNvSpPr>
          <p:nvPr>
            <p:ph type="pic" sz="quarter" idx="50" hasCustomPrompt="1"/>
          </p:nvPr>
        </p:nvSpPr>
        <p:spPr>
          <a:xfrm>
            <a:off x="6293722" y="2335001"/>
            <a:ext cx="2574225" cy="3183835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" fmla="*/ 0 w 2969261"/>
              <a:gd name="connsiteY0" fmla="*/ 254000 h 6878736"/>
              <a:gd name="connsiteX1" fmla="*/ 2969261 w 2969261"/>
              <a:gd name="connsiteY1" fmla="*/ 0 h 6878736"/>
              <a:gd name="connsiteX2" fmla="*/ 2952328 w 2969261"/>
              <a:gd name="connsiteY2" fmla="*/ 6878736 h 6878736"/>
              <a:gd name="connsiteX3" fmla="*/ 0 w 2969261"/>
              <a:gd name="connsiteY3" fmla="*/ 6878736 h 6878736"/>
              <a:gd name="connsiteX4" fmla="*/ 0 w 2969261"/>
              <a:gd name="connsiteY4" fmla="*/ 25400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69260 w 2986193"/>
              <a:gd name="connsiteY2" fmla="*/ 6878736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52327 w 2986193"/>
              <a:gd name="connsiteY2" fmla="*/ 6841831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33868 w 2969261"/>
              <a:gd name="connsiteY0" fmla="*/ 245219 h 6878736"/>
              <a:gd name="connsiteX1" fmla="*/ 2969261 w 2969261"/>
              <a:gd name="connsiteY1" fmla="*/ 0 h 6878736"/>
              <a:gd name="connsiteX2" fmla="*/ 2935395 w 2969261"/>
              <a:gd name="connsiteY2" fmla="*/ 6841831 h 6878736"/>
              <a:gd name="connsiteX3" fmla="*/ 0 w 2969261"/>
              <a:gd name="connsiteY3" fmla="*/ 6878736 h 6878736"/>
              <a:gd name="connsiteX4" fmla="*/ 33868 w 2969261"/>
              <a:gd name="connsiteY4" fmla="*/ 245219 h 6878736"/>
              <a:gd name="connsiteX0" fmla="*/ 33868 w 2995253"/>
              <a:gd name="connsiteY0" fmla="*/ 245219 h 6878736"/>
              <a:gd name="connsiteX1" fmla="*/ 2969261 w 2995253"/>
              <a:gd name="connsiteY1" fmla="*/ 0 h 6878736"/>
              <a:gd name="connsiteX2" fmla="*/ 2994661 w 2995253"/>
              <a:gd name="connsiteY2" fmla="*/ 6823477 h 6878736"/>
              <a:gd name="connsiteX3" fmla="*/ 0 w 2995253"/>
              <a:gd name="connsiteY3" fmla="*/ 6878736 h 6878736"/>
              <a:gd name="connsiteX4" fmla="*/ 33868 w 2995253"/>
              <a:gd name="connsiteY4" fmla="*/ 245219 h 6878736"/>
              <a:gd name="connsiteX0" fmla="*/ 1 w 2961386"/>
              <a:gd name="connsiteY0" fmla="*/ 245219 h 6878736"/>
              <a:gd name="connsiteX1" fmla="*/ 2935394 w 2961386"/>
              <a:gd name="connsiteY1" fmla="*/ 0 h 6878736"/>
              <a:gd name="connsiteX2" fmla="*/ 2960794 w 2961386"/>
              <a:gd name="connsiteY2" fmla="*/ 6823477 h 6878736"/>
              <a:gd name="connsiteX3" fmla="*/ 0 w 2961386"/>
              <a:gd name="connsiteY3" fmla="*/ 6878736 h 6878736"/>
              <a:gd name="connsiteX4" fmla="*/ 1 w 2961386"/>
              <a:gd name="connsiteY4" fmla="*/ 245219 h 6878736"/>
              <a:gd name="connsiteX0" fmla="*/ 8467 w 2969852"/>
              <a:gd name="connsiteY0" fmla="*/ 245219 h 6851206"/>
              <a:gd name="connsiteX1" fmla="*/ 2943860 w 2969852"/>
              <a:gd name="connsiteY1" fmla="*/ 0 h 6851206"/>
              <a:gd name="connsiteX2" fmla="*/ 2969260 w 2969852"/>
              <a:gd name="connsiteY2" fmla="*/ 6823477 h 6851206"/>
              <a:gd name="connsiteX3" fmla="*/ 0 w 2969852"/>
              <a:gd name="connsiteY3" fmla="*/ 6851206 h 6851206"/>
              <a:gd name="connsiteX4" fmla="*/ 8467 w 2969852"/>
              <a:gd name="connsiteY4" fmla="*/ 245219 h 6851206"/>
              <a:gd name="connsiteX0" fmla="*/ 0 w 2980381"/>
              <a:gd name="connsiteY0" fmla="*/ 0 h 6881291"/>
              <a:gd name="connsiteX1" fmla="*/ 2954389 w 2980381"/>
              <a:gd name="connsiteY1" fmla="*/ 30085 h 6881291"/>
              <a:gd name="connsiteX2" fmla="*/ 2979789 w 2980381"/>
              <a:gd name="connsiteY2" fmla="*/ 6853562 h 6881291"/>
              <a:gd name="connsiteX3" fmla="*/ 10529 w 2980381"/>
              <a:gd name="connsiteY3" fmla="*/ 6881291 h 6881291"/>
              <a:gd name="connsiteX4" fmla="*/ 0 w 2980381"/>
              <a:gd name="connsiteY4" fmla="*/ 0 h 6881291"/>
              <a:gd name="connsiteX0" fmla="*/ 0 w 2980915"/>
              <a:gd name="connsiteY0" fmla="*/ 0 h 6881291"/>
              <a:gd name="connsiteX1" fmla="*/ 2973385 w 2980915"/>
              <a:gd name="connsiteY1" fmla="*/ 284741 h 6881291"/>
              <a:gd name="connsiteX2" fmla="*/ 2979789 w 2980915"/>
              <a:gd name="connsiteY2" fmla="*/ 6853562 h 6881291"/>
              <a:gd name="connsiteX3" fmla="*/ 10529 w 2980915"/>
              <a:gd name="connsiteY3" fmla="*/ 6881291 h 6881291"/>
              <a:gd name="connsiteX4" fmla="*/ 0 w 2980915"/>
              <a:gd name="connsiteY4" fmla="*/ 0 h 6881291"/>
              <a:gd name="connsiteX0" fmla="*/ 0 w 2975078"/>
              <a:gd name="connsiteY0" fmla="*/ 0 h 6901740"/>
              <a:gd name="connsiteX1" fmla="*/ 2973385 w 2975078"/>
              <a:gd name="connsiteY1" fmla="*/ 284741 h 6901740"/>
              <a:gd name="connsiteX2" fmla="*/ 2973457 w 2975078"/>
              <a:gd name="connsiteY2" fmla="*/ 6901740 h 6901740"/>
              <a:gd name="connsiteX3" fmla="*/ 10529 w 2975078"/>
              <a:gd name="connsiteY3" fmla="*/ 6881291 h 6901740"/>
              <a:gd name="connsiteX4" fmla="*/ 0 w 2975078"/>
              <a:gd name="connsiteY4" fmla="*/ 0 h 6901740"/>
              <a:gd name="connsiteX0" fmla="*/ 0 w 2975078"/>
              <a:gd name="connsiteY0" fmla="*/ 0 h 6901740"/>
              <a:gd name="connsiteX1" fmla="*/ 2973385 w 2975078"/>
              <a:gd name="connsiteY1" fmla="*/ 284741 h 6901740"/>
              <a:gd name="connsiteX2" fmla="*/ 2973457 w 2975078"/>
              <a:gd name="connsiteY2" fmla="*/ 6901740 h 6901740"/>
              <a:gd name="connsiteX3" fmla="*/ 10529 w 2975078"/>
              <a:gd name="connsiteY3" fmla="*/ 6819348 h 6901740"/>
              <a:gd name="connsiteX4" fmla="*/ 0 w 2975078"/>
              <a:gd name="connsiteY4" fmla="*/ 0 h 6901740"/>
              <a:gd name="connsiteX0" fmla="*/ 0 w 2975078"/>
              <a:gd name="connsiteY0" fmla="*/ 0 h 6901740"/>
              <a:gd name="connsiteX1" fmla="*/ 2973385 w 2975078"/>
              <a:gd name="connsiteY1" fmla="*/ 284741 h 6901740"/>
              <a:gd name="connsiteX2" fmla="*/ 2973457 w 2975078"/>
              <a:gd name="connsiteY2" fmla="*/ 6901740 h 6901740"/>
              <a:gd name="connsiteX3" fmla="*/ 10529 w 2975078"/>
              <a:gd name="connsiteY3" fmla="*/ 6819348 h 6901740"/>
              <a:gd name="connsiteX4" fmla="*/ 0 w 2975078"/>
              <a:gd name="connsiteY4" fmla="*/ 0 h 6901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5078" h="6901740">
                <a:moveTo>
                  <a:pt x="0" y="0"/>
                </a:moveTo>
                <a:lnTo>
                  <a:pt x="2973385" y="284741"/>
                </a:lnTo>
                <a:cubicBezTo>
                  <a:pt x="2967741" y="2577653"/>
                  <a:pt x="2979101" y="4608828"/>
                  <a:pt x="2973457" y="6901740"/>
                </a:cubicBezTo>
                <a:lnTo>
                  <a:pt x="10529" y="6819348"/>
                </a:lnTo>
                <a:cubicBezTo>
                  <a:pt x="23193" y="4615059"/>
                  <a:pt x="0" y="2211172"/>
                  <a:pt x="0" y="0"/>
                </a:cubicBezTo>
                <a:close/>
              </a:path>
            </a:pathLst>
          </a:custGeom>
        </p:spPr>
        <p:txBody>
          <a:bodyPr vert="horz" lIns="243756" tIns="121879" rIns="243756" bIns="121879" anchor="ctr"/>
          <a:lstStyle>
            <a:lvl1pPr marL="0" indent="0" algn="ctr">
              <a:buNone/>
              <a:defRPr sz="12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lang="en-US"/>
              <a:t>WARNING: Drag the image here and </a:t>
            </a:r>
            <a:r>
              <a:rPr lang="en-US" err="1"/>
              <a:t>ransform</a:t>
            </a:r>
            <a:r>
              <a:rPr lang="en-US"/>
              <a:t> the placeholder to get perspective look</a:t>
            </a:r>
          </a:p>
        </p:txBody>
      </p:sp>
      <p:sp>
        <p:nvSpPr>
          <p:cNvPr id="49" name="Rounded Rectangle 48"/>
          <p:cNvSpPr/>
          <p:nvPr userDrawn="1"/>
        </p:nvSpPr>
        <p:spPr>
          <a:xfrm flipV="1">
            <a:off x="3432050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65687" y="1772817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1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65687" y="2137728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52" name="Rounded Rectangle 51"/>
          <p:cNvSpPr/>
          <p:nvPr userDrawn="1"/>
        </p:nvSpPr>
        <p:spPr>
          <a:xfrm flipV="1">
            <a:off x="3432050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765687" y="2924945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765687" y="3289855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55" name="Rounded Rectangle 54"/>
          <p:cNvSpPr/>
          <p:nvPr userDrawn="1"/>
        </p:nvSpPr>
        <p:spPr>
          <a:xfrm flipV="1">
            <a:off x="3432050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6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765687" y="406379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765687" y="4428706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65" name="Rounded Rectangle 64"/>
          <p:cNvSpPr/>
          <p:nvPr userDrawn="1"/>
        </p:nvSpPr>
        <p:spPr>
          <a:xfrm flipV="1">
            <a:off x="3432050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765687" y="5157193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7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765687" y="5522104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68" name="Rounded Rectangle 67"/>
          <p:cNvSpPr/>
          <p:nvPr userDrawn="1"/>
        </p:nvSpPr>
        <p:spPr>
          <a:xfrm flipV="1">
            <a:off x="8542787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9" name="Rounded Rectangle 68"/>
          <p:cNvSpPr/>
          <p:nvPr userDrawn="1"/>
        </p:nvSpPr>
        <p:spPr>
          <a:xfrm flipV="1">
            <a:off x="8542787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0" name="Rounded Rectangle 69"/>
          <p:cNvSpPr/>
          <p:nvPr userDrawn="1"/>
        </p:nvSpPr>
        <p:spPr>
          <a:xfrm flipV="1">
            <a:off x="8542787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1" name="Rounded Rectangle 70"/>
          <p:cNvSpPr/>
          <p:nvPr userDrawn="1"/>
        </p:nvSpPr>
        <p:spPr>
          <a:xfrm flipV="1">
            <a:off x="8542787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8929068" y="1772817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8929068" y="2137728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8929068" y="2924945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929068" y="3289855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8929068" y="406379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7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8929068" y="4428706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8929068" y="5157193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9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8929068" y="5522104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403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4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4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6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6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4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6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4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9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2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8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1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4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7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3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6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9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2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5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8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1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4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7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0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3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6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7900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8200"/>
                            </p:stCondLst>
                            <p:childTnLst>
                              <p:par>
                                <p:cTn id="1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500"/>
                            </p:stCondLst>
                            <p:childTnLst>
                              <p:par>
                                <p:cTn id="1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3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3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8800"/>
                            </p:stCondLst>
                            <p:childTnLst>
                              <p:par>
                                <p:cTn id="1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/>
      <p:bldP spid="48" grpId="0"/>
      <p:bldP spid="49" grpId="0" animBg="1"/>
      <p:bldP spid="5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animBg="1"/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/>
      <p:bldP spid="69" grpId="0" animBg="1"/>
      <p:bldP spid="70" grpId="0" animBg="1"/>
      <p:bldP spid="71" grpId="0" animBg="1"/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iPad</a:t>
            </a:r>
            <a:r>
              <a:rPr lang="es-ES_tradnl" dirty="0"/>
              <a:t> </a:t>
            </a:r>
            <a:r>
              <a:rPr lang="es-ES_tradnl" dirty="0" err="1"/>
              <a:t>mockup</a:t>
            </a:r>
            <a:r>
              <a:rPr lang="es-ES_tradnl" dirty="0"/>
              <a:t> </a:t>
            </a:r>
            <a:r>
              <a:rPr lang="es-ES_tradnl" dirty="0" err="1"/>
              <a:t>slide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49" name="Rounded Rectangle 48"/>
          <p:cNvSpPr/>
          <p:nvPr userDrawn="1"/>
        </p:nvSpPr>
        <p:spPr>
          <a:xfrm flipV="1">
            <a:off x="3432050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65687" y="1772817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1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65687" y="2137728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52" name="Rounded Rectangle 51"/>
          <p:cNvSpPr/>
          <p:nvPr userDrawn="1"/>
        </p:nvSpPr>
        <p:spPr>
          <a:xfrm flipV="1">
            <a:off x="3432050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765687" y="2924945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765687" y="3289855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55" name="Rounded Rectangle 54"/>
          <p:cNvSpPr/>
          <p:nvPr userDrawn="1"/>
        </p:nvSpPr>
        <p:spPr>
          <a:xfrm flipV="1">
            <a:off x="3432050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6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765687" y="406379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765687" y="4428706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65" name="Rounded Rectangle 64"/>
          <p:cNvSpPr/>
          <p:nvPr userDrawn="1"/>
        </p:nvSpPr>
        <p:spPr>
          <a:xfrm flipV="1">
            <a:off x="3432050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765687" y="5157193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7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765687" y="5522104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68" name="Rounded Rectangle 67"/>
          <p:cNvSpPr/>
          <p:nvPr userDrawn="1"/>
        </p:nvSpPr>
        <p:spPr>
          <a:xfrm flipV="1">
            <a:off x="8542787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9" name="Rounded Rectangle 68"/>
          <p:cNvSpPr/>
          <p:nvPr userDrawn="1"/>
        </p:nvSpPr>
        <p:spPr>
          <a:xfrm flipV="1">
            <a:off x="8542787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0" name="Rounded Rectangle 69"/>
          <p:cNvSpPr/>
          <p:nvPr userDrawn="1"/>
        </p:nvSpPr>
        <p:spPr>
          <a:xfrm flipV="1">
            <a:off x="8542787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1" name="Rounded Rectangle 70"/>
          <p:cNvSpPr/>
          <p:nvPr userDrawn="1"/>
        </p:nvSpPr>
        <p:spPr>
          <a:xfrm flipV="1">
            <a:off x="8542787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8929068" y="1772817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8929068" y="2137728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8929068" y="2924945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929068" y="3289855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8929068" y="406379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7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8929068" y="4428706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8929068" y="5157193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9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8929068" y="5522104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pic>
        <p:nvPicPr>
          <p:cNvPr id="2" name="Picture 1" descr="ipad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946" y="1548172"/>
            <a:ext cx="4946005" cy="6858000"/>
          </a:xfrm>
          <a:prstGeom prst="rect">
            <a:avLst/>
          </a:prstGeom>
        </p:spPr>
      </p:pic>
      <p:sp>
        <p:nvSpPr>
          <p:cNvPr id="3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152038" y="2225248"/>
            <a:ext cx="3887925" cy="4632753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393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4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3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4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4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9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3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7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4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1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4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9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4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4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4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3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4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4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7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1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4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4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4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5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4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79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4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4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83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4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87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4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4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4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91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4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4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4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95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4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4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4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9900"/>
                            </p:stCondLst>
                            <p:childTnLst>
                              <p:par>
                                <p:cTn id="1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4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4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4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300"/>
                            </p:stCondLst>
                            <p:childTnLst>
                              <p:par>
                                <p:cTn id="1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4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0700"/>
                            </p:stCondLst>
                            <p:childTnLst>
                              <p:par>
                                <p:cTn id="1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4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4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4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1100"/>
                            </p:stCondLst>
                            <p:childTnLst>
                              <p:par>
                                <p:cTn id="1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4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4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4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animBg="1"/>
      <p:bldP spid="5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animBg="1"/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/>
      <p:bldP spid="69" grpId="0" animBg="1"/>
      <p:bldP spid="70" grpId="0" animBg="1"/>
      <p:bldP spid="71" grpId="0" animBg="1"/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/>
    </p:bld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pad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iMac</a:t>
            </a:r>
            <a:r>
              <a:rPr lang="es-ES_tradnl" dirty="0"/>
              <a:t> </a:t>
            </a:r>
            <a:r>
              <a:rPr lang="es-ES_tradnl" dirty="0" err="1"/>
              <a:t>mockup</a:t>
            </a:r>
            <a:r>
              <a:rPr lang="es-ES_tradnl" dirty="0"/>
              <a:t> </a:t>
            </a:r>
            <a:r>
              <a:rPr lang="es-ES_tradnl" dirty="0" err="1"/>
              <a:t>slide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09" y="1769286"/>
            <a:ext cx="5514350" cy="4468026"/>
          </a:xfrm>
          <a:prstGeom prst="rect">
            <a:avLst/>
          </a:prstGeom>
        </p:spPr>
      </p:pic>
      <p:sp>
        <p:nvSpPr>
          <p:cNvPr id="3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1019799" y="2024845"/>
            <a:ext cx="5004203" cy="2844316"/>
          </a:xfrm>
          <a:prstGeom prst="rect">
            <a:avLst/>
          </a:prstGeom>
        </p:spPr>
        <p:txBody>
          <a:bodyPr vert="horz" lIns="243756" tIns="121879" rIns="243756" bIns="121879" anchor="ctr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r>
              <a:rPr lang="en-US"/>
              <a:t>Drag picture here</a:t>
            </a:r>
          </a:p>
        </p:txBody>
      </p:sp>
      <p:sp>
        <p:nvSpPr>
          <p:cNvPr id="63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139981" y="2840007"/>
            <a:ext cx="4291201" cy="2035046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l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64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139980" y="2515972"/>
            <a:ext cx="428888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8085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/>
      <p:bldP spid="6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719433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amsung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Phone</a:t>
            </a:r>
            <a:r>
              <a:rPr lang="es-ES_tradnl" dirty="0"/>
              <a:t> </a:t>
            </a:r>
            <a:r>
              <a:rPr lang="es-ES_tradnl" dirty="0" err="1"/>
              <a:t>mockup</a:t>
            </a:r>
            <a:r>
              <a:rPr lang="es-ES_tradnl" dirty="0"/>
              <a:t> </a:t>
            </a:r>
            <a:r>
              <a:rPr lang="es-ES_tradnl" dirty="0" err="1"/>
              <a:t>slide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pic>
        <p:nvPicPr>
          <p:cNvPr id="2" name="Picture 1" descr="iphone-in-ha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5878" y="1556792"/>
            <a:ext cx="6404831" cy="6858000"/>
          </a:xfrm>
          <a:prstGeom prst="rect">
            <a:avLst/>
          </a:prstGeom>
        </p:spPr>
      </p:pic>
      <p:sp>
        <p:nvSpPr>
          <p:cNvPr id="57" name="Picture Placeholder 2"/>
          <p:cNvSpPr>
            <a:spLocks noGrp="1"/>
          </p:cNvSpPr>
          <p:nvPr>
            <p:ph type="pic" sz="quarter" idx="50" hasCustomPrompt="1"/>
          </p:nvPr>
        </p:nvSpPr>
        <p:spPr>
          <a:xfrm rot="1555616">
            <a:off x="1961927" y="1754082"/>
            <a:ext cx="2845848" cy="3129177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" fmla="*/ 0 w 2969261"/>
              <a:gd name="connsiteY0" fmla="*/ 254000 h 6878736"/>
              <a:gd name="connsiteX1" fmla="*/ 2969261 w 2969261"/>
              <a:gd name="connsiteY1" fmla="*/ 0 h 6878736"/>
              <a:gd name="connsiteX2" fmla="*/ 2952328 w 2969261"/>
              <a:gd name="connsiteY2" fmla="*/ 6878736 h 6878736"/>
              <a:gd name="connsiteX3" fmla="*/ 0 w 2969261"/>
              <a:gd name="connsiteY3" fmla="*/ 6878736 h 6878736"/>
              <a:gd name="connsiteX4" fmla="*/ 0 w 2969261"/>
              <a:gd name="connsiteY4" fmla="*/ 25400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69260 w 2986193"/>
              <a:gd name="connsiteY2" fmla="*/ 6878736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52327 w 2986193"/>
              <a:gd name="connsiteY2" fmla="*/ 6841831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33868 w 2969261"/>
              <a:gd name="connsiteY0" fmla="*/ 245219 h 6878736"/>
              <a:gd name="connsiteX1" fmla="*/ 2969261 w 2969261"/>
              <a:gd name="connsiteY1" fmla="*/ 0 h 6878736"/>
              <a:gd name="connsiteX2" fmla="*/ 2935395 w 2969261"/>
              <a:gd name="connsiteY2" fmla="*/ 6841831 h 6878736"/>
              <a:gd name="connsiteX3" fmla="*/ 0 w 2969261"/>
              <a:gd name="connsiteY3" fmla="*/ 6878736 h 6878736"/>
              <a:gd name="connsiteX4" fmla="*/ 33868 w 2969261"/>
              <a:gd name="connsiteY4" fmla="*/ 245219 h 6878736"/>
              <a:gd name="connsiteX0" fmla="*/ 33868 w 2995253"/>
              <a:gd name="connsiteY0" fmla="*/ 245219 h 6878736"/>
              <a:gd name="connsiteX1" fmla="*/ 2969261 w 2995253"/>
              <a:gd name="connsiteY1" fmla="*/ 0 h 6878736"/>
              <a:gd name="connsiteX2" fmla="*/ 2994661 w 2995253"/>
              <a:gd name="connsiteY2" fmla="*/ 6823477 h 6878736"/>
              <a:gd name="connsiteX3" fmla="*/ 0 w 2995253"/>
              <a:gd name="connsiteY3" fmla="*/ 6878736 h 6878736"/>
              <a:gd name="connsiteX4" fmla="*/ 33868 w 2995253"/>
              <a:gd name="connsiteY4" fmla="*/ 245219 h 6878736"/>
              <a:gd name="connsiteX0" fmla="*/ 1 w 2961386"/>
              <a:gd name="connsiteY0" fmla="*/ 245219 h 6878736"/>
              <a:gd name="connsiteX1" fmla="*/ 2935394 w 2961386"/>
              <a:gd name="connsiteY1" fmla="*/ 0 h 6878736"/>
              <a:gd name="connsiteX2" fmla="*/ 2960794 w 2961386"/>
              <a:gd name="connsiteY2" fmla="*/ 6823477 h 6878736"/>
              <a:gd name="connsiteX3" fmla="*/ 0 w 2961386"/>
              <a:gd name="connsiteY3" fmla="*/ 6878736 h 6878736"/>
              <a:gd name="connsiteX4" fmla="*/ 1 w 2961386"/>
              <a:gd name="connsiteY4" fmla="*/ 245219 h 6878736"/>
              <a:gd name="connsiteX0" fmla="*/ 8467 w 2969852"/>
              <a:gd name="connsiteY0" fmla="*/ 245219 h 6851206"/>
              <a:gd name="connsiteX1" fmla="*/ 2943860 w 2969852"/>
              <a:gd name="connsiteY1" fmla="*/ 0 h 6851206"/>
              <a:gd name="connsiteX2" fmla="*/ 2969260 w 2969852"/>
              <a:gd name="connsiteY2" fmla="*/ 6823477 h 6851206"/>
              <a:gd name="connsiteX3" fmla="*/ 0 w 2969852"/>
              <a:gd name="connsiteY3" fmla="*/ 6851206 h 6851206"/>
              <a:gd name="connsiteX4" fmla="*/ 8467 w 2969852"/>
              <a:gd name="connsiteY4" fmla="*/ 245219 h 6851206"/>
              <a:gd name="connsiteX0" fmla="*/ 8467 w 2969414"/>
              <a:gd name="connsiteY0" fmla="*/ 0 h 6605987"/>
              <a:gd name="connsiteX1" fmla="*/ 2829556 w 2969414"/>
              <a:gd name="connsiteY1" fmla="*/ 401969 h 6605987"/>
              <a:gd name="connsiteX2" fmla="*/ 2969260 w 2969414"/>
              <a:gd name="connsiteY2" fmla="*/ 6578258 h 6605987"/>
              <a:gd name="connsiteX3" fmla="*/ 0 w 2969414"/>
              <a:gd name="connsiteY3" fmla="*/ 6605987 h 6605987"/>
              <a:gd name="connsiteX4" fmla="*/ 8467 w 2969414"/>
              <a:gd name="connsiteY4" fmla="*/ 0 h 6605987"/>
              <a:gd name="connsiteX0" fmla="*/ 8467 w 3097622"/>
              <a:gd name="connsiteY0" fmla="*/ 0 h 6605987"/>
              <a:gd name="connsiteX1" fmla="*/ 2829556 w 3097622"/>
              <a:gd name="connsiteY1" fmla="*/ 401969 h 6605987"/>
              <a:gd name="connsiteX2" fmla="*/ 3097538 w 3097622"/>
              <a:gd name="connsiteY2" fmla="*/ 6589096 h 6605987"/>
              <a:gd name="connsiteX3" fmla="*/ 0 w 3097622"/>
              <a:gd name="connsiteY3" fmla="*/ 6605987 h 6605987"/>
              <a:gd name="connsiteX4" fmla="*/ 8467 w 3097622"/>
              <a:gd name="connsiteY4" fmla="*/ 0 h 6605987"/>
              <a:gd name="connsiteX0" fmla="*/ 0 w 3089155"/>
              <a:gd name="connsiteY0" fmla="*/ 0 h 6589096"/>
              <a:gd name="connsiteX1" fmla="*/ 2821089 w 3089155"/>
              <a:gd name="connsiteY1" fmla="*/ 401969 h 6589096"/>
              <a:gd name="connsiteX2" fmla="*/ 3089071 w 3089155"/>
              <a:gd name="connsiteY2" fmla="*/ 6589096 h 6589096"/>
              <a:gd name="connsiteX3" fmla="*/ 227546 w 3089155"/>
              <a:gd name="connsiteY3" fmla="*/ 6104607 h 6589096"/>
              <a:gd name="connsiteX4" fmla="*/ 0 w 3089155"/>
              <a:gd name="connsiteY4" fmla="*/ 0 h 6589096"/>
              <a:gd name="connsiteX0" fmla="*/ 0 w 3121113"/>
              <a:gd name="connsiteY0" fmla="*/ 0 h 6788810"/>
              <a:gd name="connsiteX1" fmla="*/ 2853047 w 3121113"/>
              <a:gd name="connsiteY1" fmla="*/ 601683 h 6788810"/>
              <a:gd name="connsiteX2" fmla="*/ 3121029 w 3121113"/>
              <a:gd name="connsiteY2" fmla="*/ 6788810 h 6788810"/>
              <a:gd name="connsiteX3" fmla="*/ 259504 w 3121113"/>
              <a:gd name="connsiteY3" fmla="*/ 6304321 h 6788810"/>
              <a:gd name="connsiteX4" fmla="*/ 0 w 3121113"/>
              <a:gd name="connsiteY4" fmla="*/ 0 h 6788810"/>
              <a:gd name="connsiteX0" fmla="*/ 0 w 3121100"/>
              <a:gd name="connsiteY0" fmla="*/ 0 h 6788810"/>
              <a:gd name="connsiteX1" fmla="*/ 2802850 w 3121100"/>
              <a:gd name="connsiteY1" fmla="*/ 645355 h 6788810"/>
              <a:gd name="connsiteX2" fmla="*/ 3121029 w 3121100"/>
              <a:gd name="connsiteY2" fmla="*/ 6788810 h 6788810"/>
              <a:gd name="connsiteX3" fmla="*/ 259504 w 3121100"/>
              <a:gd name="connsiteY3" fmla="*/ 6304321 h 6788810"/>
              <a:gd name="connsiteX4" fmla="*/ 0 w 3121100"/>
              <a:gd name="connsiteY4" fmla="*/ 0 h 6788810"/>
              <a:gd name="connsiteX0" fmla="*/ 0 w 3121029"/>
              <a:gd name="connsiteY0" fmla="*/ 0 h 6788810"/>
              <a:gd name="connsiteX1" fmla="*/ 2802850 w 3121029"/>
              <a:gd name="connsiteY1" fmla="*/ 645355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21029"/>
              <a:gd name="connsiteY0" fmla="*/ 0 h 6788810"/>
              <a:gd name="connsiteX1" fmla="*/ 2802850 w 3121029"/>
              <a:gd name="connsiteY1" fmla="*/ 645355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21029"/>
              <a:gd name="connsiteY0" fmla="*/ 0 h 6788810"/>
              <a:gd name="connsiteX1" fmla="*/ 2802850 w 3121029"/>
              <a:gd name="connsiteY1" fmla="*/ 645355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21029"/>
              <a:gd name="connsiteY0" fmla="*/ 0 h 6788810"/>
              <a:gd name="connsiteX1" fmla="*/ 2802850 w 3121029"/>
              <a:gd name="connsiteY1" fmla="*/ 645355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21029"/>
              <a:gd name="connsiteY0" fmla="*/ 0 h 7246796"/>
              <a:gd name="connsiteX1" fmla="*/ 2802850 w 3121029"/>
              <a:gd name="connsiteY1" fmla="*/ 645355 h 7246796"/>
              <a:gd name="connsiteX2" fmla="*/ 3121029 w 3121029"/>
              <a:gd name="connsiteY2" fmla="*/ 6788810 h 7246796"/>
              <a:gd name="connsiteX3" fmla="*/ 121326 w 3121029"/>
              <a:gd name="connsiteY3" fmla="*/ 7246796 h 7246796"/>
              <a:gd name="connsiteX4" fmla="*/ 0 w 3121029"/>
              <a:gd name="connsiteY4" fmla="*/ 0 h 7246796"/>
              <a:gd name="connsiteX0" fmla="*/ 0 w 3412910"/>
              <a:gd name="connsiteY0" fmla="*/ 0 h 7246796"/>
              <a:gd name="connsiteX1" fmla="*/ 3398919 w 3412910"/>
              <a:gd name="connsiteY1" fmla="*/ 487615 h 7246796"/>
              <a:gd name="connsiteX2" fmla="*/ 3121029 w 3412910"/>
              <a:gd name="connsiteY2" fmla="*/ 6788810 h 7246796"/>
              <a:gd name="connsiteX3" fmla="*/ 121326 w 3412910"/>
              <a:gd name="connsiteY3" fmla="*/ 7246796 h 7246796"/>
              <a:gd name="connsiteX4" fmla="*/ 0 w 3412910"/>
              <a:gd name="connsiteY4" fmla="*/ 0 h 7246796"/>
              <a:gd name="connsiteX0" fmla="*/ 273403 w 3299539"/>
              <a:gd name="connsiteY0" fmla="*/ 575441 h 6759181"/>
              <a:gd name="connsiteX1" fmla="*/ 3285548 w 3299539"/>
              <a:gd name="connsiteY1" fmla="*/ 0 h 6759181"/>
              <a:gd name="connsiteX2" fmla="*/ 3007658 w 3299539"/>
              <a:gd name="connsiteY2" fmla="*/ 6301195 h 6759181"/>
              <a:gd name="connsiteX3" fmla="*/ 7955 w 3299539"/>
              <a:gd name="connsiteY3" fmla="*/ 6759181 h 6759181"/>
              <a:gd name="connsiteX4" fmla="*/ 273403 w 3299539"/>
              <a:gd name="connsiteY4" fmla="*/ 575441 h 6759181"/>
              <a:gd name="connsiteX0" fmla="*/ 274235 w 3300371"/>
              <a:gd name="connsiteY0" fmla="*/ 575441 h 6759181"/>
              <a:gd name="connsiteX1" fmla="*/ 3286380 w 3300371"/>
              <a:gd name="connsiteY1" fmla="*/ 0 h 6759181"/>
              <a:gd name="connsiteX2" fmla="*/ 3008490 w 3300371"/>
              <a:gd name="connsiteY2" fmla="*/ 6301195 h 6759181"/>
              <a:gd name="connsiteX3" fmla="*/ 8787 w 3300371"/>
              <a:gd name="connsiteY3" fmla="*/ 6759181 h 6759181"/>
              <a:gd name="connsiteX4" fmla="*/ 274235 w 3300371"/>
              <a:gd name="connsiteY4" fmla="*/ 575441 h 6759181"/>
              <a:gd name="connsiteX0" fmla="*/ 339600 w 3365736"/>
              <a:gd name="connsiteY0" fmla="*/ 575441 h 6736916"/>
              <a:gd name="connsiteX1" fmla="*/ 3351745 w 3365736"/>
              <a:gd name="connsiteY1" fmla="*/ 0 h 6736916"/>
              <a:gd name="connsiteX2" fmla="*/ 3073855 w 3365736"/>
              <a:gd name="connsiteY2" fmla="*/ 6301195 h 6736916"/>
              <a:gd name="connsiteX3" fmla="*/ 7554 w 3365736"/>
              <a:gd name="connsiteY3" fmla="*/ 6736916 h 6736916"/>
              <a:gd name="connsiteX4" fmla="*/ 339600 w 3365736"/>
              <a:gd name="connsiteY4" fmla="*/ 575441 h 6736916"/>
              <a:gd name="connsiteX0" fmla="*/ 332046 w 3358182"/>
              <a:gd name="connsiteY0" fmla="*/ 575441 h 6736916"/>
              <a:gd name="connsiteX1" fmla="*/ 3344191 w 3358182"/>
              <a:gd name="connsiteY1" fmla="*/ 0 h 6736916"/>
              <a:gd name="connsiteX2" fmla="*/ 3066301 w 3358182"/>
              <a:gd name="connsiteY2" fmla="*/ 6301195 h 6736916"/>
              <a:gd name="connsiteX3" fmla="*/ 0 w 3358182"/>
              <a:gd name="connsiteY3" fmla="*/ 6736916 h 6736916"/>
              <a:gd name="connsiteX4" fmla="*/ 332046 w 3358182"/>
              <a:gd name="connsiteY4" fmla="*/ 575441 h 6736916"/>
              <a:gd name="connsiteX0" fmla="*/ 332046 w 3358618"/>
              <a:gd name="connsiteY0" fmla="*/ 575441 h 6736916"/>
              <a:gd name="connsiteX1" fmla="*/ 3344191 w 3358618"/>
              <a:gd name="connsiteY1" fmla="*/ 0 h 6736916"/>
              <a:gd name="connsiteX2" fmla="*/ 3082572 w 3358618"/>
              <a:gd name="connsiteY2" fmla="*/ 6270589 h 6736916"/>
              <a:gd name="connsiteX3" fmla="*/ 0 w 3358618"/>
              <a:gd name="connsiteY3" fmla="*/ 6736916 h 6736916"/>
              <a:gd name="connsiteX4" fmla="*/ 332046 w 3358618"/>
              <a:gd name="connsiteY4" fmla="*/ 575441 h 6736916"/>
              <a:gd name="connsiteX0" fmla="*/ 332046 w 3369023"/>
              <a:gd name="connsiteY0" fmla="*/ 575441 h 6736916"/>
              <a:gd name="connsiteX1" fmla="*/ 3344191 w 3369023"/>
              <a:gd name="connsiteY1" fmla="*/ 0 h 6736916"/>
              <a:gd name="connsiteX2" fmla="*/ 3082572 w 3369023"/>
              <a:gd name="connsiteY2" fmla="*/ 6270589 h 6736916"/>
              <a:gd name="connsiteX3" fmla="*/ 0 w 3369023"/>
              <a:gd name="connsiteY3" fmla="*/ 6736916 h 6736916"/>
              <a:gd name="connsiteX4" fmla="*/ 332046 w 3369023"/>
              <a:gd name="connsiteY4" fmla="*/ 575441 h 6736916"/>
              <a:gd name="connsiteX0" fmla="*/ 332046 w 3354905"/>
              <a:gd name="connsiteY0" fmla="*/ 621780 h 6783255"/>
              <a:gd name="connsiteX1" fmla="*/ 3328807 w 3354905"/>
              <a:gd name="connsiteY1" fmla="*/ 0 h 6783255"/>
              <a:gd name="connsiteX2" fmla="*/ 3082572 w 3354905"/>
              <a:gd name="connsiteY2" fmla="*/ 6316928 h 6783255"/>
              <a:gd name="connsiteX3" fmla="*/ 0 w 3354905"/>
              <a:gd name="connsiteY3" fmla="*/ 6783255 h 6783255"/>
              <a:gd name="connsiteX4" fmla="*/ 332046 w 3354905"/>
              <a:gd name="connsiteY4" fmla="*/ 621780 h 6783255"/>
              <a:gd name="connsiteX0" fmla="*/ 332046 w 3328807"/>
              <a:gd name="connsiteY0" fmla="*/ 621780 h 6783255"/>
              <a:gd name="connsiteX1" fmla="*/ 3328807 w 3328807"/>
              <a:gd name="connsiteY1" fmla="*/ 0 h 6783255"/>
              <a:gd name="connsiteX2" fmla="*/ 3082572 w 3328807"/>
              <a:gd name="connsiteY2" fmla="*/ 6316928 h 6783255"/>
              <a:gd name="connsiteX3" fmla="*/ 0 w 3328807"/>
              <a:gd name="connsiteY3" fmla="*/ 6783255 h 6783255"/>
              <a:gd name="connsiteX4" fmla="*/ 332046 w 3328807"/>
              <a:gd name="connsiteY4" fmla="*/ 621780 h 6783255"/>
              <a:gd name="connsiteX0" fmla="*/ 332046 w 3328807"/>
              <a:gd name="connsiteY0" fmla="*/ 621780 h 6783255"/>
              <a:gd name="connsiteX1" fmla="*/ 3328807 w 3328807"/>
              <a:gd name="connsiteY1" fmla="*/ 0 h 6783255"/>
              <a:gd name="connsiteX2" fmla="*/ 3082572 w 3328807"/>
              <a:gd name="connsiteY2" fmla="*/ 6316928 h 6783255"/>
              <a:gd name="connsiteX3" fmla="*/ 0 w 3328807"/>
              <a:gd name="connsiteY3" fmla="*/ 6783255 h 6783255"/>
              <a:gd name="connsiteX4" fmla="*/ 332046 w 3328807"/>
              <a:gd name="connsiteY4" fmla="*/ 621780 h 6783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8807" h="6783255">
                <a:moveTo>
                  <a:pt x="332046" y="621780"/>
                </a:moveTo>
                <a:lnTo>
                  <a:pt x="3328807" y="0"/>
                </a:lnTo>
                <a:cubicBezTo>
                  <a:pt x="3288708" y="2228613"/>
                  <a:pt x="3216493" y="2614838"/>
                  <a:pt x="3082572" y="6316928"/>
                </a:cubicBezTo>
                <a:lnTo>
                  <a:pt x="0" y="6783255"/>
                </a:lnTo>
                <a:cubicBezTo>
                  <a:pt x="126430" y="4116337"/>
                  <a:pt x="296188" y="2858664"/>
                  <a:pt x="332046" y="621780"/>
                </a:cubicBezTo>
                <a:close/>
              </a:path>
            </a:pathLst>
          </a:custGeom>
        </p:spPr>
        <p:txBody>
          <a:bodyPr vert="vert270" lIns="719873" tIns="719873" rIns="719873" bIns="719873" anchor="ctr"/>
          <a:lstStyle>
            <a:lvl1pPr marL="0" indent="0" algn="ctr">
              <a:spcBef>
                <a:spcPts val="450"/>
              </a:spcBef>
              <a:spcAft>
                <a:spcPts val="450"/>
              </a:spcAft>
              <a:buNone/>
              <a:defRPr sz="12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lang="en-US"/>
              <a:t>WARNING: Drag the image here and </a:t>
            </a:r>
            <a:r>
              <a:rPr lang="en-US" err="1"/>
              <a:t>ransform</a:t>
            </a:r>
            <a:r>
              <a:rPr lang="en-US"/>
              <a:t> the placeholder to get perspective look</a:t>
            </a:r>
          </a:p>
        </p:txBody>
      </p:sp>
      <p:sp>
        <p:nvSpPr>
          <p:cNvPr id="59" name="Rounded Rectangle 58"/>
          <p:cNvSpPr/>
          <p:nvPr userDrawn="1"/>
        </p:nvSpPr>
        <p:spPr>
          <a:xfrm>
            <a:off x="6347996" y="204356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400146" y="215045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7203467" y="1998132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Feature</a:t>
            </a:r>
            <a:r>
              <a:rPr lang="es-ES_tradnl" dirty="0"/>
              <a:t> 1</a:t>
            </a:r>
          </a:p>
        </p:txBody>
      </p:sp>
      <p:sp>
        <p:nvSpPr>
          <p:cNvPr id="6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203467" y="2363041"/>
            <a:ext cx="4139462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63" name="Rounded Rectangle 62"/>
          <p:cNvSpPr/>
          <p:nvPr userDrawn="1"/>
        </p:nvSpPr>
        <p:spPr>
          <a:xfrm>
            <a:off x="6347996" y="353369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4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400146" y="364059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0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7203467" y="3488265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Feature</a:t>
            </a:r>
            <a:r>
              <a:rPr lang="es-ES_tradnl" dirty="0"/>
              <a:t> 2</a:t>
            </a:r>
          </a:p>
        </p:txBody>
      </p:sp>
      <p:sp>
        <p:nvSpPr>
          <p:cNvPr id="8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7203467" y="3853175"/>
            <a:ext cx="4139462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82" name="Rounded Rectangle 81"/>
          <p:cNvSpPr/>
          <p:nvPr userDrawn="1"/>
        </p:nvSpPr>
        <p:spPr>
          <a:xfrm>
            <a:off x="6347996" y="5012543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83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6400146" y="511943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4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203467" y="4967111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Feature</a:t>
            </a:r>
            <a:r>
              <a:rPr lang="es-ES_tradnl" dirty="0"/>
              <a:t> 3</a:t>
            </a:r>
          </a:p>
        </p:txBody>
      </p:sp>
      <p:sp>
        <p:nvSpPr>
          <p:cNvPr id="85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203467" y="5332019"/>
            <a:ext cx="4139462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76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6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9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8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1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4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7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3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3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6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/>
      <p:bldP spid="59" grpId="0" animBg="1"/>
      <p:bldP spid="6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animBg="1"/>
      <p:bldP spid="6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2" grpId="0" animBg="1"/>
      <p:bldP spid="8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6 floa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phone6-floa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045" y="1412776"/>
            <a:ext cx="5170435" cy="5096614"/>
          </a:xfrm>
          <a:prstGeom prst="rect">
            <a:avLst/>
          </a:prstGeom>
        </p:spPr>
      </p:pic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Iphone</a:t>
            </a:r>
            <a:r>
              <a:rPr lang="es-ES_tradnl" dirty="0"/>
              <a:t> 6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automatic</a:t>
            </a:r>
            <a:r>
              <a:rPr lang="es-ES_tradnl" dirty="0"/>
              <a:t> </a:t>
            </a:r>
            <a:r>
              <a:rPr lang="es-ES_tradnl" dirty="0" err="1"/>
              <a:t>perspective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baseline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Just</a:t>
            </a:r>
            <a:r>
              <a:rPr lang="es-ES_tradnl" dirty="0"/>
              <a:t> </a:t>
            </a:r>
            <a:r>
              <a:rPr lang="es-ES_tradnl" dirty="0" err="1"/>
              <a:t>Drag</a:t>
            </a:r>
            <a:r>
              <a:rPr lang="es-ES_tradnl" dirty="0"/>
              <a:t> and </a:t>
            </a:r>
            <a:r>
              <a:rPr lang="es-ES_tradnl" dirty="0" err="1"/>
              <a:t>Drop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endParaRPr lang="es-ES_tradnl" dirty="0"/>
          </a:p>
        </p:txBody>
      </p:sp>
      <p:sp>
        <p:nvSpPr>
          <p:cNvPr id="48" name="Picture Placeholder 2"/>
          <p:cNvSpPr>
            <a:spLocks noGrp="1"/>
          </p:cNvSpPr>
          <p:nvPr>
            <p:ph type="pic" sz="quarter" idx="50" hasCustomPrompt="1"/>
          </p:nvPr>
        </p:nvSpPr>
        <p:spPr>
          <a:xfrm rot="19522915">
            <a:off x="5041204" y="1073296"/>
            <a:ext cx="3989435" cy="4307838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" fmla="*/ 0 w 2969261"/>
              <a:gd name="connsiteY0" fmla="*/ 254000 h 6878736"/>
              <a:gd name="connsiteX1" fmla="*/ 2969261 w 2969261"/>
              <a:gd name="connsiteY1" fmla="*/ 0 h 6878736"/>
              <a:gd name="connsiteX2" fmla="*/ 2952328 w 2969261"/>
              <a:gd name="connsiteY2" fmla="*/ 6878736 h 6878736"/>
              <a:gd name="connsiteX3" fmla="*/ 0 w 2969261"/>
              <a:gd name="connsiteY3" fmla="*/ 6878736 h 6878736"/>
              <a:gd name="connsiteX4" fmla="*/ 0 w 2969261"/>
              <a:gd name="connsiteY4" fmla="*/ 25400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69260 w 2986193"/>
              <a:gd name="connsiteY2" fmla="*/ 6878736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52327 w 2986193"/>
              <a:gd name="connsiteY2" fmla="*/ 6841831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33868 w 2969261"/>
              <a:gd name="connsiteY0" fmla="*/ 245219 h 6878736"/>
              <a:gd name="connsiteX1" fmla="*/ 2969261 w 2969261"/>
              <a:gd name="connsiteY1" fmla="*/ 0 h 6878736"/>
              <a:gd name="connsiteX2" fmla="*/ 2935395 w 2969261"/>
              <a:gd name="connsiteY2" fmla="*/ 6841831 h 6878736"/>
              <a:gd name="connsiteX3" fmla="*/ 0 w 2969261"/>
              <a:gd name="connsiteY3" fmla="*/ 6878736 h 6878736"/>
              <a:gd name="connsiteX4" fmla="*/ 33868 w 2969261"/>
              <a:gd name="connsiteY4" fmla="*/ 245219 h 6878736"/>
              <a:gd name="connsiteX0" fmla="*/ 33868 w 2995253"/>
              <a:gd name="connsiteY0" fmla="*/ 245219 h 6878736"/>
              <a:gd name="connsiteX1" fmla="*/ 2969261 w 2995253"/>
              <a:gd name="connsiteY1" fmla="*/ 0 h 6878736"/>
              <a:gd name="connsiteX2" fmla="*/ 2994661 w 2995253"/>
              <a:gd name="connsiteY2" fmla="*/ 6823477 h 6878736"/>
              <a:gd name="connsiteX3" fmla="*/ 0 w 2995253"/>
              <a:gd name="connsiteY3" fmla="*/ 6878736 h 6878736"/>
              <a:gd name="connsiteX4" fmla="*/ 33868 w 2995253"/>
              <a:gd name="connsiteY4" fmla="*/ 245219 h 6878736"/>
              <a:gd name="connsiteX0" fmla="*/ 1 w 2961386"/>
              <a:gd name="connsiteY0" fmla="*/ 245219 h 6878736"/>
              <a:gd name="connsiteX1" fmla="*/ 2935394 w 2961386"/>
              <a:gd name="connsiteY1" fmla="*/ 0 h 6878736"/>
              <a:gd name="connsiteX2" fmla="*/ 2960794 w 2961386"/>
              <a:gd name="connsiteY2" fmla="*/ 6823477 h 6878736"/>
              <a:gd name="connsiteX3" fmla="*/ 0 w 2961386"/>
              <a:gd name="connsiteY3" fmla="*/ 6878736 h 6878736"/>
              <a:gd name="connsiteX4" fmla="*/ 1 w 2961386"/>
              <a:gd name="connsiteY4" fmla="*/ 245219 h 6878736"/>
              <a:gd name="connsiteX0" fmla="*/ 8467 w 2969852"/>
              <a:gd name="connsiteY0" fmla="*/ 245219 h 6851206"/>
              <a:gd name="connsiteX1" fmla="*/ 2943860 w 2969852"/>
              <a:gd name="connsiteY1" fmla="*/ 0 h 6851206"/>
              <a:gd name="connsiteX2" fmla="*/ 2969260 w 2969852"/>
              <a:gd name="connsiteY2" fmla="*/ 6823477 h 6851206"/>
              <a:gd name="connsiteX3" fmla="*/ 0 w 2969852"/>
              <a:gd name="connsiteY3" fmla="*/ 6851206 h 6851206"/>
              <a:gd name="connsiteX4" fmla="*/ 8467 w 2969852"/>
              <a:gd name="connsiteY4" fmla="*/ 245219 h 6851206"/>
              <a:gd name="connsiteX0" fmla="*/ 8467 w 2969414"/>
              <a:gd name="connsiteY0" fmla="*/ 0 h 6605987"/>
              <a:gd name="connsiteX1" fmla="*/ 2829556 w 2969414"/>
              <a:gd name="connsiteY1" fmla="*/ 401969 h 6605987"/>
              <a:gd name="connsiteX2" fmla="*/ 2969260 w 2969414"/>
              <a:gd name="connsiteY2" fmla="*/ 6578258 h 6605987"/>
              <a:gd name="connsiteX3" fmla="*/ 0 w 2969414"/>
              <a:gd name="connsiteY3" fmla="*/ 6605987 h 6605987"/>
              <a:gd name="connsiteX4" fmla="*/ 8467 w 2969414"/>
              <a:gd name="connsiteY4" fmla="*/ 0 h 6605987"/>
              <a:gd name="connsiteX0" fmla="*/ 8467 w 3097622"/>
              <a:gd name="connsiteY0" fmla="*/ 0 h 6605987"/>
              <a:gd name="connsiteX1" fmla="*/ 2829556 w 3097622"/>
              <a:gd name="connsiteY1" fmla="*/ 401969 h 6605987"/>
              <a:gd name="connsiteX2" fmla="*/ 3097538 w 3097622"/>
              <a:gd name="connsiteY2" fmla="*/ 6589096 h 6605987"/>
              <a:gd name="connsiteX3" fmla="*/ 0 w 3097622"/>
              <a:gd name="connsiteY3" fmla="*/ 6605987 h 6605987"/>
              <a:gd name="connsiteX4" fmla="*/ 8467 w 3097622"/>
              <a:gd name="connsiteY4" fmla="*/ 0 h 6605987"/>
              <a:gd name="connsiteX0" fmla="*/ 0 w 3089155"/>
              <a:gd name="connsiteY0" fmla="*/ 0 h 6589096"/>
              <a:gd name="connsiteX1" fmla="*/ 2821089 w 3089155"/>
              <a:gd name="connsiteY1" fmla="*/ 401969 h 6589096"/>
              <a:gd name="connsiteX2" fmla="*/ 3089071 w 3089155"/>
              <a:gd name="connsiteY2" fmla="*/ 6589096 h 6589096"/>
              <a:gd name="connsiteX3" fmla="*/ 227546 w 3089155"/>
              <a:gd name="connsiteY3" fmla="*/ 6104607 h 6589096"/>
              <a:gd name="connsiteX4" fmla="*/ 0 w 3089155"/>
              <a:gd name="connsiteY4" fmla="*/ 0 h 6589096"/>
              <a:gd name="connsiteX0" fmla="*/ 0 w 3121113"/>
              <a:gd name="connsiteY0" fmla="*/ 0 h 6788810"/>
              <a:gd name="connsiteX1" fmla="*/ 2853047 w 3121113"/>
              <a:gd name="connsiteY1" fmla="*/ 601683 h 6788810"/>
              <a:gd name="connsiteX2" fmla="*/ 3121029 w 3121113"/>
              <a:gd name="connsiteY2" fmla="*/ 6788810 h 6788810"/>
              <a:gd name="connsiteX3" fmla="*/ 259504 w 3121113"/>
              <a:gd name="connsiteY3" fmla="*/ 6304321 h 6788810"/>
              <a:gd name="connsiteX4" fmla="*/ 0 w 3121113"/>
              <a:gd name="connsiteY4" fmla="*/ 0 h 6788810"/>
              <a:gd name="connsiteX0" fmla="*/ 0 w 3121100"/>
              <a:gd name="connsiteY0" fmla="*/ 0 h 6788810"/>
              <a:gd name="connsiteX1" fmla="*/ 2802850 w 3121100"/>
              <a:gd name="connsiteY1" fmla="*/ 645355 h 6788810"/>
              <a:gd name="connsiteX2" fmla="*/ 3121029 w 3121100"/>
              <a:gd name="connsiteY2" fmla="*/ 6788810 h 6788810"/>
              <a:gd name="connsiteX3" fmla="*/ 259504 w 3121100"/>
              <a:gd name="connsiteY3" fmla="*/ 6304321 h 6788810"/>
              <a:gd name="connsiteX4" fmla="*/ 0 w 3121100"/>
              <a:gd name="connsiteY4" fmla="*/ 0 h 6788810"/>
              <a:gd name="connsiteX0" fmla="*/ 0 w 3121029"/>
              <a:gd name="connsiteY0" fmla="*/ 0 h 6788810"/>
              <a:gd name="connsiteX1" fmla="*/ 2802850 w 3121029"/>
              <a:gd name="connsiteY1" fmla="*/ 645355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21029"/>
              <a:gd name="connsiteY0" fmla="*/ 0 h 6788810"/>
              <a:gd name="connsiteX1" fmla="*/ 2802850 w 3121029"/>
              <a:gd name="connsiteY1" fmla="*/ 645355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21029"/>
              <a:gd name="connsiteY0" fmla="*/ 0 h 6788810"/>
              <a:gd name="connsiteX1" fmla="*/ 2802850 w 3121029"/>
              <a:gd name="connsiteY1" fmla="*/ 645355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21029"/>
              <a:gd name="connsiteY0" fmla="*/ 0 h 6788810"/>
              <a:gd name="connsiteX1" fmla="*/ 2802850 w 3121029"/>
              <a:gd name="connsiteY1" fmla="*/ 645355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21029"/>
              <a:gd name="connsiteY0" fmla="*/ 0 h 6788810"/>
              <a:gd name="connsiteX1" fmla="*/ 2820638 w 3121029"/>
              <a:gd name="connsiteY1" fmla="*/ 653193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21029"/>
              <a:gd name="connsiteY0" fmla="*/ 0 h 6788810"/>
              <a:gd name="connsiteX1" fmla="*/ 2820638 w 3121029"/>
              <a:gd name="connsiteY1" fmla="*/ 653193 h 6788810"/>
              <a:gd name="connsiteX2" fmla="*/ 3121029 w 3121029"/>
              <a:gd name="connsiteY2" fmla="*/ 6788810 h 6788810"/>
              <a:gd name="connsiteX3" fmla="*/ 259504 w 3121029"/>
              <a:gd name="connsiteY3" fmla="*/ 6304321 h 6788810"/>
              <a:gd name="connsiteX4" fmla="*/ 0 w 3121029"/>
              <a:gd name="connsiteY4" fmla="*/ 0 h 6788810"/>
              <a:gd name="connsiteX0" fmla="*/ 0 w 3131164"/>
              <a:gd name="connsiteY0" fmla="*/ 0 h 6782297"/>
              <a:gd name="connsiteX1" fmla="*/ 2820638 w 3131164"/>
              <a:gd name="connsiteY1" fmla="*/ 653193 h 6782297"/>
              <a:gd name="connsiteX2" fmla="*/ 3131164 w 3131164"/>
              <a:gd name="connsiteY2" fmla="*/ 6782298 h 6782297"/>
              <a:gd name="connsiteX3" fmla="*/ 259504 w 3131164"/>
              <a:gd name="connsiteY3" fmla="*/ 6304321 h 6782297"/>
              <a:gd name="connsiteX4" fmla="*/ 0 w 3131164"/>
              <a:gd name="connsiteY4" fmla="*/ 0 h 6782297"/>
              <a:gd name="connsiteX0" fmla="*/ 0 w 3131164"/>
              <a:gd name="connsiteY0" fmla="*/ 0 h 6782299"/>
              <a:gd name="connsiteX1" fmla="*/ 2820638 w 3131164"/>
              <a:gd name="connsiteY1" fmla="*/ 653193 h 6782299"/>
              <a:gd name="connsiteX2" fmla="*/ 3131164 w 3131164"/>
              <a:gd name="connsiteY2" fmla="*/ 6782298 h 6782299"/>
              <a:gd name="connsiteX3" fmla="*/ 259504 w 3131164"/>
              <a:gd name="connsiteY3" fmla="*/ 6304321 h 6782299"/>
              <a:gd name="connsiteX4" fmla="*/ 0 w 3131164"/>
              <a:gd name="connsiteY4" fmla="*/ 0 h 6782299"/>
              <a:gd name="connsiteX0" fmla="*/ 0 w 3131164"/>
              <a:gd name="connsiteY0" fmla="*/ 0 h 6782297"/>
              <a:gd name="connsiteX1" fmla="*/ 2820638 w 3131164"/>
              <a:gd name="connsiteY1" fmla="*/ 653193 h 6782297"/>
              <a:gd name="connsiteX2" fmla="*/ 3131164 w 3131164"/>
              <a:gd name="connsiteY2" fmla="*/ 6782298 h 6782297"/>
              <a:gd name="connsiteX3" fmla="*/ 259504 w 3131164"/>
              <a:gd name="connsiteY3" fmla="*/ 6304321 h 6782297"/>
              <a:gd name="connsiteX4" fmla="*/ 0 w 3131164"/>
              <a:gd name="connsiteY4" fmla="*/ 0 h 6782297"/>
              <a:gd name="connsiteX0" fmla="*/ 0 w 3131164"/>
              <a:gd name="connsiteY0" fmla="*/ 0 h 6782299"/>
              <a:gd name="connsiteX1" fmla="*/ 2820638 w 3131164"/>
              <a:gd name="connsiteY1" fmla="*/ 653193 h 6782299"/>
              <a:gd name="connsiteX2" fmla="*/ 3131164 w 3131164"/>
              <a:gd name="connsiteY2" fmla="*/ 6782298 h 6782299"/>
              <a:gd name="connsiteX3" fmla="*/ 289081 w 3131164"/>
              <a:gd name="connsiteY3" fmla="*/ 5977048 h 6782299"/>
              <a:gd name="connsiteX4" fmla="*/ 0 w 3131164"/>
              <a:gd name="connsiteY4" fmla="*/ 0 h 6782299"/>
              <a:gd name="connsiteX0" fmla="*/ 0 w 3073559"/>
              <a:gd name="connsiteY0" fmla="*/ 0 h 7069780"/>
              <a:gd name="connsiteX1" fmla="*/ 2763033 w 3073559"/>
              <a:gd name="connsiteY1" fmla="*/ 940675 h 7069780"/>
              <a:gd name="connsiteX2" fmla="*/ 3073559 w 3073559"/>
              <a:gd name="connsiteY2" fmla="*/ 7069780 h 7069780"/>
              <a:gd name="connsiteX3" fmla="*/ 231476 w 3073559"/>
              <a:gd name="connsiteY3" fmla="*/ 6264530 h 7069780"/>
              <a:gd name="connsiteX4" fmla="*/ 0 w 3073559"/>
              <a:gd name="connsiteY4" fmla="*/ 0 h 7069780"/>
              <a:gd name="connsiteX0" fmla="*/ 0 w 3073559"/>
              <a:gd name="connsiteY0" fmla="*/ 0 h 7069780"/>
              <a:gd name="connsiteX1" fmla="*/ 2763033 w 3073559"/>
              <a:gd name="connsiteY1" fmla="*/ 940675 h 7069780"/>
              <a:gd name="connsiteX2" fmla="*/ 3073559 w 3073559"/>
              <a:gd name="connsiteY2" fmla="*/ 7069780 h 7069780"/>
              <a:gd name="connsiteX3" fmla="*/ 231476 w 3073559"/>
              <a:gd name="connsiteY3" fmla="*/ 6264530 h 7069780"/>
              <a:gd name="connsiteX4" fmla="*/ 0 w 3073559"/>
              <a:gd name="connsiteY4" fmla="*/ 0 h 7069780"/>
              <a:gd name="connsiteX0" fmla="*/ 0 w 3073559"/>
              <a:gd name="connsiteY0" fmla="*/ 0 h 7069780"/>
              <a:gd name="connsiteX1" fmla="*/ 2763033 w 3073559"/>
              <a:gd name="connsiteY1" fmla="*/ 940675 h 7069780"/>
              <a:gd name="connsiteX2" fmla="*/ 3073559 w 3073559"/>
              <a:gd name="connsiteY2" fmla="*/ 7069780 h 7069780"/>
              <a:gd name="connsiteX3" fmla="*/ 231476 w 3073559"/>
              <a:gd name="connsiteY3" fmla="*/ 6264530 h 7069780"/>
              <a:gd name="connsiteX4" fmla="*/ 0 w 3073559"/>
              <a:gd name="connsiteY4" fmla="*/ 0 h 7069780"/>
              <a:gd name="connsiteX0" fmla="*/ 0 w 3193668"/>
              <a:gd name="connsiteY0" fmla="*/ 0 h 6869923"/>
              <a:gd name="connsiteX1" fmla="*/ 2763033 w 3193668"/>
              <a:gd name="connsiteY1" fmla="*/ 940675 h 6869923"/>
              <a:gd name="connsiteX2" fmla="*/ 3193668 w 3193668"/>
              <a:gd name="connsiteY2" fmla="*/ 6869923 h 6869923"/>
              <a:gd name="connsiteX3" fmla="*/ 231476 w 3193668"/>
              <a:gd name="connsiteY3" fmla="*/ 6264530 h 6869923"/>
              <a:gd name="connsiteX4" fmla="*/ 0 w 3193668"/>
              <a:gd name="connsiteY4" fmla="*/ 0 h 6869923"/>
              <a:gd name="connsiteX0" fmla="*/ 0 w 3193668"/>
              <a:gd name="connsiteY0" fmla="*/ 0 h 7745897"/>
              <a:gd name="connsiteX1" fmla="*/ 2763033 w 3193668"/>
              <a:gd name="connsiteY1" fmla="*/ 940675 h 7745897"/>
              <a:gd name="connsiteX2" fmla="*/ 3193668 w 3193668"/>
              <a:gd name="connsiteY2" fmla="*/ 6869923 h 7745897"/>
              <a:gd name="connsiteX3" fmla="*/ 939234 w 3193668"/>
              <a:gd name="connsiteY3" fmla="*/ 7745897 h 7745897"/>
              <a:gd name="connsiteX4" fmla="*/ 0 w 3193668"/>
              <a:gd name="connsiteY4" fmla="*/ 0 h 7745897"/>
              <a:gd name="connsiteX0" fmla="*/ 0 w 2608952"/>
              <a:gd name="connsiteY0" fmla="*/ 1087803 h 6805222"/>
              <a:gd name="connsiteX1" fmla="*/ 2178317 w 2608952"/>
              <a:gd name="connsiteY1" fmla="*/ 0 h 6805222"/>
              <a:gd name="connsiteX2" fmla="*/ 2608952 w 2608952"/>
              <a:gd name="connsiteY2" fmla="*/ 5929248 h 6805222"/>
              <a:gd name="connsiteX3" fmla="*/ 354518 w 2608952"/>
              <a:gd name="connsiteY3" fmla="*/ 6805222 h 6805222"/>
              <a:gd name="connsiteX4" fmla="*/ 0 w 2608952"/>
              <a:gd name="connsiteY4" fmla="*/ 1087803 h 6805222"/>
              <a:gd name="connsiteX0" fmla="*/ 0 w 2608952"/>
              <a:gd name="connsiteY0" fmla="*/ 1087803 h 6805222"/>
              <a:gd name="connsiteX1" fmla="*/ 2178317 w 2608952"/>
              <a:gd name="connsiteY1" fmla="*/ 0 h 6805222"/>
              <a:gd name="connsiteX2" fmla="*/ 2608952 w 2608952"/>
              <a:gd name="connsiteY2" fmla="*/ 5929248 h 6805222"/>
              <a:gd name="connsiteX3" fmla="*/ 354518 w 2608952"/>
              <a:gd name="connsiteY3" fmla="*/ 6805222 h 6805222"/>
              <a:gd name="connsiteX4" fmla="*/ 0 w 2608952"/>
              <a:gd name="connsiteY4" fmla="*/ 1087803 h 6805222"/>
              <a:gd name="connsiteX0" fmla="*/ 0 w 2608952"/>
              <a:gd name="connsiteY0" fmla="*/ 1087803 h 6805222"/>
              <a:gd name="connsiteX1" fmla="*/ 2178317 w 2608952"/>
              <a:gd name="connsiteY1" fmla="*/ 0 h 6805222"/>
              <a:gd name="connsiteX2" fmla="*/ 2608952 w 2608952"/>
              <a:gd name="connsiteY2" fmla="*/ 5929248 h 6805222"/>
              <a:gd name="connsiteX3" fmla="*/ 354518 w 2608952"/>
              <a:gd name="connsiteY3" fmla="*/ 6805222 h 6805222"/>
              <a:gd name="connsiteX4" fmla="*/ 0 w 2608952"/>
              <a:gd name="connsiteY4" fmla="*/ 1087803 h 6805222"/>
              <a:gd name="connsiteX0" fmla="*/ 0 w 2608952"/>
              <a:gd name="connsiteY0" fmla="*/ 1016004 h 6733423"/>
              <a:gd name="connsiteX1" fmla="*/ 2191344 w 2608952"/>
              <a:gd name="connsiteY1" fmla="*/ 0 h 6733423"/>
              <a:gd name="connsiteX2" fmla="*/ 2608952 w 2608952"/>
              <a:gd name="connsiteY2" fmla="*/ 5857449 h 6733423"/>
              <a:gd name="connsiteX3" fmla="*/ 354518 w 2608952"/>
              <a:gd name="connsiteY3" fmla="*/ 6733423 h 6733423"/>
              <a:gd name="connsiteX4" fmla="*/ 0 w 2608952"/>
              <a:gd name="connsiteY4" fmla="*/ 1016004 h 6733423"/>
              <a:gd name="connsiteX0" fmla="*/ 0 w 2631463"/>
              <a:gd name="connsiteY0" fmla="*/ 1006159 h 6733423"/>
              <a:gd name="connsiteX1" fmla="*/ 2213855 w 2631463"/>
              <a:gd name="connsiteY1" fmla="*/ 0 h 6733423"/>
              <a:gd name="connsiteX2" fmla="*/ 2631463 w 2631463"/>
              <a:gd name="connsiteY2" fmla="*/ 5857449 h 6733423"/>
              <a:gd name="connsiteX3" fmla="*/ 377029 w 2631463"/>
              <a:gd name="connsiteY3" fmla="*/ 6733423 h 6733423"/>
              <a:gd name="connsiteX4" fmla="*/ 0 w 2631463"/>
              <a:gd name="connsiteY4" fmla="*/ 1006159 h 6733423"/>
              <a:gd name="connsiteX0" fmla="*/ 0 w 2631463"/>
              <a:gd name="connsiteY0" fmla="*/ 1006159 h 6733423"/>
              <a:gd name="connsiteX1" fmla="*/ 2213855 w 2631463"/>
              <a:gd name="connsiteY1" fmla="*/ 0 h 6733423"/>
              <a:gd name="connsiteX2" fmla="*/ 2631463 w 2631463"/>
              <a:gd name="connsiteY2" fmla="*/ 5857449 h 6733423"/>
              <a:gd name="connsiteX3" fmla="*/ 377029 w 2631463"/>
              <a:gd name="connsiteY3" fmla="*/ 6733423 h 6733423"/>
              <a:gd name="connsiteX4" fmla="*/ 0 w 2631463"/>
              <a:gd name="connsiteY4" fmla="*/ 1006159 h 6733423"/>
              <a:gd name="connsiteX0" fmla="*/ 0 w 2631463"/>
              <a:gd name="connsiteY0" fmla="*/ 1006159 h 6733423"/>
              <a:gd name="connsiteX1" fmla="*/ 2213855 w 2631463"/>
              <a:gd name="connsiteY1" fmla="*/ 0 h 6733423"/>
              <a:gd name="connsiteX2" fmla="*/ 2631463 w 2631463"/>
              <a:gd name="connsiteY2" fmla="*/ 5857449 h 6733423"/>
              <a:gd name="connsiteX3" fmla="*/ 377029 w 2631463"/>
              <a:gd name="connsiteY3" fmla="*/ 6733423 h 6733423"/>
              <a:gd name="connsiteX4" fmla="*/ 0 w 2631463"/>
              <a:gd name="connsiteY4" fmla="*/ 1006159 h 6733423"/>
              <a:gd name="connsiteX0" fmla="*/ 0 w 2631463"/>
              <a:gd name="connsiteY0" fmla="*/ 1006159 h 6733423"/>
              <a:gd name="connsiteX1" fmla="*/ 2213855 w 2631463"/>
              <a:gd name="connsiteY1" fmla="*/ 0 h 6733423"/>
              <a:gd name="connsiteX2" fmla="*/ 2631463 w 2631463"/>
              <a:gd name="connsiteY2" fmla="*/ 5857449 h 6733423"/>
              <a:gd name="connsiteX3" fmla="*/ 377029 w 2631463"/>
              <a:gd name="connsiteY3" fmla="*/ 6733423 h 6733423"/>
              <a:gd name="connsiteX4" fmla="*/ 0 w 2631463"/>
              <a:gd name="connsiteY4" fmla="*/ 1006159 h 6733423"/>
              <a:gd name="connsiteX0" fmla="*/ 0 w 2647460"/>
              <a:gd name="connsiteY0" fmla="*/ 1006159 h 6733423"/>
              <a:gd name="connsiteX1" fmla="*/ 2213855 w 2647460"/>
              <a:gd name="connsiteY1" fmla="*/ 0 h 6733423"/>
              <a:gd name="connsiteX2" fmla="*/ 2647460 w 2647460"/>
              <a:gd name="connsiteY2" fmla="*/ 5831394 h 6733423"/>
              <a:gd name="connsiteX3" fmla="*/ 377029 w 2647460"/>
              <a:gd name="connsiteY3" fmla="*/ 6733423 h 6733423"/>
              <a:gd name="connsiteX4" fmla="*/ 0 w 2647460"/>
              <a:gd name="connsiteY4" fmla="*/ 1006159 h 6733423"/>
              <a:gd name="connsiteX0" fmla="*/ 0 w 2647460"/>
              <a:gd name="connsiteY0" fmla="*/ 1006159 h 6733423"/>
              <a:gd name="connsiteX1" fmla="*/ 2213855 w 2647460"/>
              <a:gd name="connsiteY1" fmla="*/ 0 h 6733423"/>
              <a:gd name="connsiteX2" fmla="*/ 2647460 w 2647460"/>
              <a:gd name="connsiteY2" fmla="*/ 5831394 h 6733423"/>
              <a:gd name="connsiteX3" fmla="*/ 377029 w 2647460"/>
              <a:gd name="connsiteY3" fmla="*/ 6733423 h 6733423"/>
              <a:gd name="connsiteX4" fmla="*/ 0 w 2647460"/>
              <a:gd name="connsiteY4" fmla="*/ 1006159 h 6733423"/>
              <a:gd name="connsiteX0" fmla="*/ 0 w 2647460"/>
              <a:gd name="connsiteY0" fmla="*/ 0 h 5727264"/>
              <a:gd name="connsiteX1" fmla="*/ 2325356 w 2647460"/>
              <a:gd name="connsiteY1" fmla="*/ 619690 h 5727264"/>
              <a:gd name="connsiteX2" fmla="*/ 2647460 w 2647460"/>
              <a:gd name="connsiteY2" fmla="*/ 4825235 h 5727264"/>
              <a:gd name="connsiteX3" fmla="*/ 377029 w 2647460"/>
              <a:gd name="connsiteY3" fmla="*/ 5727264 h 5727264"/>
              <a:gd name="connsiteX4" fmla="*/ 0 w 2647460"/>
              <a:gd name="connsiteY4" fmla="*/ 0 h 5727264"/>
              <a:gd name="connsiteX0" fmla="*/ 0 w 2688146"/>
              <a:gd name="connsiteY0" fmla="*/ 0 h 6303102"/>
              <a:gd name="connsiteX1" fmla="*/ 2325356 w 2688146"/>
              <a:gd name="connsiteY1" fmla="*/ 619690 h 6303102"/>
              <a:gd name="connsiteX2" fmla="*/ 2688146 w 2688146"/>
              <a:gd name="connsiteY2" fmla="*/ 6303102 h 6303102"/>
              <a:gd name="connsiteX3" fmla="*/ 377029 w 2688146"/>
              <a:gd name="connsiteY3" fmla="*/ 5727264 h 6303102"/>
              <a:gd name="connsiteX4" fmla="*/ 0 w 2688146"/>
              <a:gd name="connsiteY4" fmla="*/ 0 h 6303102"/>
              <a:gd name="connsiteX0" fmla="*/ 0 w 2688146"/>
              <a:gd name="connsiteY0" fmla="*/ 0 h 6303102"/>
              <a:gd name="connsiteX1" fmla="*/ 2325356 w 2688146"/>
              <a:gd name="connsiteY1" fmla="*/ 619690 h 6303102"/>
              <a:gd name="connsiteX2" fmla="*/ 2688146 w 2688146"/>
              <a:gd name="connsiteY2" fmla="*/ 6303102 h 6303102"/>
              <a:gd name="connsiteX3" fmla="*/ 284193 w 2688146"/>
              <a:gd name="connsiteY3" fmla="*/ 5848628 h 6303102"/>
              <a:gd name="connsiteX4" fmla="*/ 0 w 2688146"/>
              <a:gd name="connsiteY4" fmla="*/ 0 h 6303102"/>
              <a:gd name="connsiteX0" fmla="*/ 0 w 2688146"/>
              <a:gd name="connsiteY0" fmla="*/ 0 h 6303102"/>
              <a:gd name="connsiteX1" fmla="*/ 2325356 w 2688146"/>
              <a:gd name="connsiteY1" fmla="*/ 619690 h 6303102"/>
              <a:gd name="connsiteX2" fmla="*/ 2688146 w 2688146"/>
              <a:gd name="connsiteY2" fmla="*/ 6303102 h 6303102"/>
              <a:gd name="connsiteX3" fmla="*/ 284193 w 2688146"/>
              <a:gd name="connsiteY3" fmla="*/ 5848628 h 6303102"/>
              <a:gd name="connsiteX4" fmla="*/ 0 w 2688146"/>
              <a:gd name="connsiteY4" fmla="*/ 0 h 6303102"/>
              <a:gd name="connsiteX0" fmla="*/ 0 w 2688146"/>
              <a:gd name="connsiteY0" fmla="*/ 0 h 6303102"/>
              <a:gd name="connsiteX1" fmla="*/ 2325356 w 2688146"/>
              <a:gd name="connsiteY1" fmla="*/ 619690 h 6303102"/>
              <a:gd name="connsiteX2" fmla="*/ 2688146 w 2688146"/>
              <a:gd name="connsiteY2" fmla="*/ 6303102 h 6303102"/>
              <a:gd name="connsiteX3" fmla="*/ 284193 w 2688146"/>
              <a:gd name="connsiteY3" fmla="*/ 5848628 h 6303102"/>
              <a:gd name="connsiteX4" fmla="*/ 0 w 2688146"/>
              <a:gd name="connsiteY4" fmla="*/ 0 h 6303102"/>
              <a:gd name="connsiteX0" fmla="*/ 0 w 2688146"/>
              <a:gd name="connsiteY0" fmla="*/ 0 h 6303102"/>
              <a:gd name="connsiteX1" fmla="*/ 2325356 w 2688146"/>
              <a:gd name="connsiteY1" fmla="*/ 619690 h 6303102"/>
              <a:gd name="connsiteX2" fmla="*/ 2688146 w 2688146"/>
              <a:gd name="connsiteY2" fmla="*/ 6303102 h 6303102"/>
              <a:gd name="connsiteX3" fmla="*/ 284193 w 2688146"/>
              <a:gd name="connsiteY3" fmla="*/ 5848628 h 6303102"/>
              <a:gd name="connsiteX4" fmla="*/ 0 w 2688146"/>
              <a:gd name="connsiteY4" fmla="*/ 0 h 6303102"/>
              <a:gd name="connsiteX0" fmla="*/ 0 w 2712147"/>
              <a:gd name="connsiteY0" fmla="*/ 0 h 6345462"/>
              <a:gd name="connsiteX1" fmla="*/ 2349357 w 2712147"/>
              <a:gd name="connsiteY1" fmla="*/ 662050 h 6345462"/>
              <a:gd name="connsiteX2" fmla="*/ 2712147 w 2712147"/>
              <a:gd name="connsiteY2" fmla="*/ 6345462 h 6345462"/>
              <a:gd name="connsiteX3" fmla="*/ 308194 w 2712147"/>
              <a:gd name="connsiteY3" fmla="*/ 5890988 h 6345462"/>
              <a:gd name="connsiteX4" fmla="*/ 0 w 2712147"/>
              <a:gd name="connsiteY4" fmla="*/ 0 h 6345462"/>
              <a:gd name="connsiteX0" fmla="*/ 0 w 2684680"/>
              <a:gd name="connsiteY0" fmla="*/ 0 h 6392082"/>
              <a:gd name="connsiteX1" fmla="*/ 2349357 w 2684680"/>
              <a:gd name="connsiteY1" fmla="*/ 662050 h 6392082"/>
              <a:gd name="connsiteX2" fmla="*/ 2684680 w 2684680"/>
              <a:gd name="connsiteY2" fmla="*/ 6392082 h 6392082"/>
              <a:gd name="connsiteX3" fmla="*/ 308194 w 2684680"/>
              <a:gd name="connsiteY3" fmla="*/ 5890988 h 6392082"/>
              <a:gd name="connsiteX4" fmla="*/ 0 w 2684680"/>
              <a:gd name="connsiteY4" fmla="*/ 0 h 6392082"/>
              <a:gd name="connsiteX0" fmla="*/ 0 w 2686734"/>
              <a:gd name="connsiteY0" fmla="*/ 0 h 6405216"/>
              <a:gd name="connsiteX1" fmla="*/ 2351411 w 2686734"/>
              <a:gd name="connsiteY1" fmla="*/ 675184 h 6405216"/>
              <a:gd name="connsiteX2" fmla="*/ 2686734 w 2686734"/>
              <a:gd name="connsiteY2" fmla="*/ 6405216 h 6405216"/>
              <a:gd name="connsiteX3" fmla="*/ 310248 w 2686734"/>
              <a:gd name="connsiteY3" fmla="*/ 5904122 h 6405216"/>
              <a:gd name="connsiteX4" fmla="*/ 0 w 2686734"/>
              <a:gd name="connsiteY4" fmla="*/ 0 h 6405216"/>
              <a:gd name="connsiteX0" fmla="*/ 0 w 2686734"/>
              <a:gd name="connsiteY0" fmla="*/ 0 h 6405216"/>
              <a:gd name="connsiteX1" fmla="*/ 2351411 w 2686734"/>
              <a:gd name="connsiteY1" fmla="*/ 675184 h 6405216"/>
              <a:gd name="connsiteX2" fmla="*/ 2686734 w 2686734"/>
              <a:gd name="connsiteY2" fmla="*/ 6405216 h 6405216"/>
              <a:gd name="connsiteX3" fmla="*/ 310248 w 2686734"/>
              <a:gd name="connsiteY3" fmla="*/ 5904122 h 6405216"/>
              <a:gd name="connsiteX4" fmla="*/ 0 w 2686734"/>
              <a:gd name="connsiteY4" fmla="*/ 0 h 6405216"/>
              <a:gd name="connsiteX0" fmla="*/ 0 w 2686734"/>
              <a:gd name="connsiteY0" fmla="*/ 0 h 6405216"/>
              <a:gd name="connsiteX1" fmla="*/ 2334041 w 2686734"/>
              <a:gd name="connsiteY1" fmla="*/ 638188 h 6405216"/>
              <a:gd name="connsiteX2" fmla="*/ 2686734 w 2686734"/>
              <a:gd name="connsiteY2" fmla="*/ 6405216 h 6405216"/>
              <a:gd name="connsiteX3" fmla="*/ 310248 w 2686734"/>
              <a:gd name="connsiteY3" fmla="*/ 5904122 h 6405216"/>
              <a:gd name="connsiteX4" fmla="*/ 0 w 2686734"/>
              <a:gd name="connsiteY4" fmla="*/ 0 h 6405216"/>
              <a:gd name="connsiteX0" fmla="*/ 0 w 2686734"/>
              <a:gd name="connsiteY0" fmla="*/ 0 h 6405216"/>
              <a:gd name="connsiteX1" fmla="*/ 2338149 w 2686734"/>
              <a:gd name="connsiteY1" fmla="*/ 664456 h 6405216"/>
              <a:gd name="connsiteX2" fmla="*/ 2686734 w 2686734"/>
              <a:gd name="connsiteY2" fmla="*/ 6405216 h 6405216"/>
              <a:gd name="connsiteX3" fmla="*/ 310248 w 2686734"/>
              <a:gd name="connsiteY3" fmla="*/ 5904122 h 6405216"/>
              <a:gd name="connsiteX4" fmla="*/ 0 w 2686734"/>
              <a:gd name="connsiteY4" fmla="*/ 0 h 6405216"/>
              <a:gd name="connsiteX0" fmla="*/ 0 w 2686734"/>
              <a:gd name="connsiteY0" fmla="*/ 0 h 6405216"/>
              <a:gd name="connsiteX1" fmla="*/ 2370664 w 2686734"/>
              <a:gd name="connsiteY1" fmla="*/ 576028 h 6405216"/>
              <a:gd name="connsiteX2" fmla="*/ 2686734 w 2686734"/>
              <a:gd name="connsiteY2" fmla="*/ 6405216 h 6405216"/>
              <a:gd name="connsiteX3" fmla="*/ 310248 w 2686734"/>
              <a:gd name="connsiteY3" fmla="*/ 5904122 h 6405216"/>
              <a:gd name="connsiteX4" fmla="*/ 0 w 2686734"/>
              <a:gd name="connsiteY4" fmla="*/ 0 h 6405216"/>
              <a:gd name="connsiteX0" fmla="*/ 0 w 2686734"/>
              <a:gd name="connsiteY0" fmla="*/ 0 h 6405216"/>
              <a:gd name="connsiteX1" fmla="*/ 2331518 w 2686734"/>
              <a:gd name="connsiteY1" fmla="*/ 659092 h 6405216"/>
              <a:gd name="connsiteX2" fmla="*/ 2686734 w 2686734"/>
              <a:gd name="connsiteY2" fmla="*/ 6405216 h 6405216"/>
              <a:gd name="connsiteX3" fmla="*/ 310248 w 2686734"/>
              <a:gd name="connsiteY3" fmla="*/ 5904122 h 6405216"/>
              <a:gd name="connsiteX4" fmla="*/ 0 w 2686734"/>
              <a:gd name="connsiteY4" fmla="*/ 0 h 6405216"/>
              <a:gd name="connsiteX0" fmla="*/ 0 w 2686734"/>
              <a:gd name="connsiteY0" fmla="*/ 0 h 6405216"/>
              <a:gd name="connsiteX1" fmla="*/ 2331518 w 2686734"/>
              <a:gd name="connsiteY1" fmla="*/ 659092 h 6405216"/>
              <a:gd name="connsiteX2" fmla="*/ 2686734 w 2686734"/>
              <a:gd name="connsiteY2" fmla="*/ 6405216 h 6405216"/>
              <a:gd name="connsiteX3" fmla="*/ 291937 w 2686734"/>
              <a:gd name="connsiteY3" fmla="*/ 5935202 h 6405216"/>
              <a:gd name="connsiteX4" fmla="*/ 0 w 2686734"/>
              <a:gd name="connsiteY4" fmla="*/ 0 h 6405216"/>
              <a:gd name="connsiteX0" fmla="*/ 0 w 2686734"/>
              <a:gd name="connsiteY0" fmla="*/ 0 h 6405216"/>
              <a:gd name="connsiteX1" fmla="*/ 2331518 w 2686734"/>
              <a:gd name="connsiteY1" fmla="*/ 659092 h 6405216"/>
              <a:gd name="connsiteX2" fmla="*/ 2686734 w 2686734"/>
              <a:gd name="connsiteY2" fmla="*/ 6405216 h 6405216"/>
              <a:gd name="connsiteX3" fmla="*/ 276621 w 2686734"/>
              <a:gd name="connsiteY3" fmla="*/ 5911341 h 6405216"/>
              <a:gd name="connsiteX4" fmla="*/ 0 w 2686734"/>
              <a:gd name="connsiteY4" fmla="*/ 0 h 6405216"/>
              <a:gd name="connsiteX0" fmla="*/ 0 w 2686734"/>
              <a:gd name="connsiteY0" fmla="*/ 0 h 6405216"/>
              <a:gd name="connsiteX1" fmla="*/ 2331518 w 2686734"/>
              <a:gd name="connsiteY1" fmla="*/ 659092 h 6405216"/>
              <a:gd name="connsiteX2" fmla="*/ 2686734 w 2686734"/>
              <a:gd name="connsiteY2" fmla="*/ 6405216 h 6405216"/>
              <a:gd name="connsiteX3" fmla="*/ 276621 w 2686734"/>
              <a:gd name="connsiteY3" fmla="*/ 5911341 h 6405216"/>
              <a:gd name="connsiteX4" fmla="*/ 0 w 2686734"/>
              <a:gd name="connsiteY4" fmla="*/ 0 h 640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734" h="6405216">
                <a:moveTo>
                  <a:pt x="0" y="0"/>
                </a:moveTo>
                <a:lnTo>
                  <a:pt x="2331518" y="659092"/>
                </a:lnTo>
                <a:cubicBezTo>
                  <a:pt x="2479204" y="3079239"/>
                  <a:pt x="2505306" y="3654741"/>
                  <a:pt x="2686734" y="6405216"/>
                </a:cubicBezTo>
                <a:lnTo>
                  <a:pt x="276621" y="5911341"/>
                </a:lnTo>
                <a:cubicBezTo>
                  <a:pt x="179686" y="3553951"/>
                  <a:pt x="98590" y="2363605"/>
                  <a:pt x="0" y="0"/>
                </a:cubicBezTo>
                <a:close/>
              </a:path>
            </a:pathLst>
          </a:custGeom>
        </p:spPr>
        <p:txBody>
          <a:bodyPr vert="vert" lIns="719873" tIns="719873" rIns="719873" bIns="719873" anchor="ctr"/>
          <a:lstStyle>
            <a:lvl1pPr marL="0" indent="0" algn="ctr">
              <a:spcBef>
                <a:spcPts val="450"/>
              </a:spcBef>
              <a:spcAft>
                <a:spcPts val="450"/>
              </a:spcAft>
              <a:buNone/>
              <a:defRPr sz="12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lang="en-US"/>
              <a:t>WARNING: Drag the image here and </a:t>
            </a:r>
            <a:r>
              <a:rPr lang="en-US" err="1"/>
              <a:t>ransform</a:t>
            </a:r>
            <a:r>
              <a:rPr lang="en-US"/>
              <a:t> the placeholder to get perspective look</a:t>
            </a:r>
          </a:p>
        </p:txBody>
      </p:sp>
      <p:sp>
        <p:nvSpPr>
          <p:cNvPr id="49" name="Rounded Rectangle 48"/>
          <p:cNvSpPr/>
          <p:nvPr userDrawn="1"/>
        </p:nvSpPr>
        <p:spPr>
          <a:xfrm>
            <a:off x="6419994" y="179045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472145" y="189735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7275465" y="1745023"/>
            <a:ext cx="321245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Feature</a:t>
            </a:r>
            <a:r>
              <a:rPr lang="es-ES_tradnl" dirty="0"/>
              <a:t> 1</a:t>
            </a:r>
          </a:p>
        </p:txBody>
      </p:sp>
      <p:sp>
        <p:nvSpPr>
          <p:cNvPr id="5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275465" y="2109934"/>
            <a:ext cx="321245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Vest </a:t>
            </a:r>
            <a:r>
              <a:rPr lang="en-US" dirty="0" err="1"/>
              <a:t>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.</a:t>
            </a:r>
          </a:p>
        </p:txBody>
      </p:sp>
      <p:sp>
        <p:nvSpPr>
          <p:cNvPr id="53" name="Rounded Rectangle 52"/>
          <p:cNvSpPr/>
          <p:nvPr userDrawn="1"/>
        </p:nvSpPr>
        <p:spPr>
          <a:xfrm>
            <a:off x="4101906" y="3762467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4154057" y="3869361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770227" y="3717032"/>
            <a:ext cx="321245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Feature</a:t>
            </a:r>
            <a:r>
              <a:rPr lang="es-ES_tradnl" dirty="0"/>
              <a:t> 1</a:t>
            </a:r>
          </a:p>
        </p:txBody>
      </p:sp>
      <p:sp>
        <p:nvSpPr>
          <p:cNvPr id="56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770227" y="4081942"/>
            <a:ext cx="321245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Vest </a:t>
            </a:r>
            <a:r>
              <a:rPr lang="en-US" dirty="0" err="1"/>
              <a:t>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.</a:t>
            </a:r>
          </a:p>
        </p:txBody>
      </p:sp>
      <p:sp>
        <p:nvSpPr>
          <p:cNvPr id="58" name="Rounded Rectangle 57"/>
          <p:cNvSpPr/>
          <p:nvPr userDrawn="1"/>
        </p:nvSpPr>
        <p:spPr>
          <a:xfrm>
            <a:off x="7498813" y="311439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7550962" y="322128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8354284" y="3068961"/>
            <a:ext cx="321245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Feature</a:t>
            </a:r>
            <a:r>
              <a:rPr lang="es-ES_tradnl" dirty="0"/>
              <a:t> 1</a:t>
            </a:r>
          </a:p>
        </p:txBody>
      </p:sp>
      <p:sp>
        <p:nvSpPr>
          <p:cNvPr id="67" name="Text Placeholder 2"/>
          <p:cNvSpPr>
            <a:spLocks noGrp="1"/>
          </p:cNvSpPr>
          <p:nvPr>
            <p:ph type="body" sz="quarter" idx="56" hasCustomPrompt="1"/>
          </p:nvPr>
        </p:nvSpPr>
        <p:spPr>
          <a:xfrm>
            <a:off x="8354284" y="3433870"/>
            <a:ext cx="321245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Vest </a:t>
            </a:r>
            <a:r>
              <a:rPr lang="en-US" dirty="0" err="1"/>
              <a:t>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.</a:t>
            </a:r>
          </a:p>
        </p:txBody>
      </p:sp>
      <p:sp>
        <p:nvSpPr>
          <p:cNvPr id="68" name="Rounded Rectangle 67"/>
          <p:cNvSpPr/>
          <p:nvPr userDrawn="1"/>
        </p:nvSpPr>
        <p:spPr>
          <a:xfrm>
            <a:off x="5124005" y="5087380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176154" y="5194273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792324" y="5041945"/>
            <a:ext cx="321245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Feature</a:t>
            </a:r>
            <a:r>
              <a:rPr lang="es-ES_tradnl" dirty="0"/>
              <a:t> 1</a:t>
            </a:r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1792324" y="5406854"/>
            <a:ext cx="321245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Vest </a:t>
            </a:r>
            <a:r>
              <a:rPr lang="en-US" dirty="0" err="1"/>
              <a:t>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190760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6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8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1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4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7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3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6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9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42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45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48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1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/>
      <p:bldP spid="49" grpId="0" animBg="1"/>
      <p:bldP spid="5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animBg="1"/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animBg="1"/>
      <p:bldP spid="6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/>
      <p:bldP spid="6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y Xperia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Sony </a:t>
            </a:r>
            <a:r>
              <a:rPr lang="es-ES_tradnl" dirty="0" err="1"/>
              <a:t>Xperia</a:t>
            </a:r>
            <a:r>
              <a:rPr lang="es-ES_tradnl" dirty="0"/>
              <a:t> </a:t>
            </a:r>
            <a:r>
              <a:rPr lang="es-ES_tradnl" dirty="0" err="1"/>
              <a:t>mockup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baseline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Just</a:t>
            </a:r>
            <a:r>
              <a:rPr lang="es-ES_tradnl" dirty="0"/>
              <a:t> </a:t>
            </a:r>
            <a:r>
              <a:rPr lang="es-ES_tradnl" dirty="0" err="1"/>
              <a:t>Drag</a:t>
            </a:r>
            <a:r>
              <a:rPr lang="es-ES_tradnl" dirty="0"/>
              <a:t> and </a:t>
            </a:r>
            <a:r>
              <a:rPr lang="es-ES_tradnl" dirty="0" err="1"/>
              <a:t>Drop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endParaRPr lang="es-ES_tradnl" dirty="0"/>
          </a:p>
        </p:txBody>
      </p:sp>
      <p:pic>
        <p:nvPicPr>
          <p:cNvPr id="2" name="Picture 1" descr="Xperia-Z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177" y="1592796"/>
            <a:ext cx="2560628" cy="4905164"/>
          </a:xfrm>
          <a:prstGeom prst="rect">
            <a:avLst/>
          </a:prstGeom>
        </p:spPr>
      </p:pic>
      <p:sp>
        <p:nvSpPr>
          <p:cNvPr id="2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836025" y="2024844"/>
            <a:ext cx="2268255" cy="3960440"/>
          </a:xfrm>
          <a:prstGeom prst="rect">
            <a:avLst/>
          </a:prstGeom>
        </p:spPr>
        <p:txBody>
          <a:bodyPr vert="horz" lIns="243756" tIns="121879" rIns="243756" bIns="121879" anchor="ctr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5" name="Rounded Rectangle 24"/>
          <p:cNvSpPr/>
          <p:nvPr userDrawn="1"/>
        </p:nvSpPr>
        <p:spPr>
          <a:xfrm flipV="1">
            <a:off x="3432050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65687" y="1772817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65687" y="2137728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28" name="Rounded Rectangle 27"/>
          <p:cNvSpPr/>
          <p:nvPr userDrawn="1"/>
        </p:nvSpPr>
        <p:spPr>
          <a:xfrm flipV="1">
            <a:off x="3432050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765687" y="2924945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765687" y="3289855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31" name="Rounded Rectangle 30"/>
          <p:cNvSpPr/>
          <p:nvPr userDrawn="1"/>
        </p:nvSpPr>
        <p:spPr>
          <a:xfrm flipV="1">
            <a:off x="3432050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765687" y="406379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765687" y="4428706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34" name="Rounded Rectangle 33"/>
          <p:cNvSpPr/>
          <p:nvPr userDrawn="1"/>
        </p:nvSpPr>
        <p:spPr>
          <a:xfrm flipV="1">
            <a:off x="3432050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765687" y="5157193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765687" y="5522104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37" name="Rounded Rectangle 36"/>
          <p:cNvSpPr/>
          <p:nvPr userDrawn="1"/>
        </p:nvSpPr>
        <p:spPr>
          <a:xfrm flipV="1">
            <a:off x="8542787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8" name="Rounded Rectangle 37"/>
          <p:cNvSpPr/>
          <p:nvPr userDrawn="1"/>
        </p:nvSpPr>
        <p:spPr>
          <a:xfrm flipV="1">
            <a:off x="8542787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9" name="Rounded Rectangle 38"/>
          <p:cNvSpPr/>
          <p:nvPr userDrawn="1"/>
        </p:nvSpPr>
        <p:spPr>
          <a:xfrm flipV="1">
            <a:off x="8542787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0" name="Rounded Rectangle 39"/>
          <p:cNvSpPr/>
          <p:nvPr userDrawn="1"/>
        </p:nvSpPr>
        <p:spPr>
          <a:xfrm flipV="1">
            <a:off x="8542787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8929068" y="1772817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8929068" y="2137728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8929068" y="2924945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929068" y="3289855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8929068" y="406379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8929068" y="4428706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8929068" y="5157193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7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8929068" y="5522104"/>
            <a:ext cx="251967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</p:spTree>
    <p:extLst>
      <p:ext uri="{BB962C8B-B14F-4D97-AF65-F5344CB8AC3E}">
        <p14:creationId xmlns:p14="http://schemas.microsoft.com/office/powerpoint/2010/main" val="96842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4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3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7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4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4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1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9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4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3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7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1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4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9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3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7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4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4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4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61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4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6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6900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730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770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8100"/>
                            </p:stCondLst>
                            <p:childTnLst>
                              <p:par>
                                <p:cTn id="1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4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4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4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8500"/>
                            </p:stCondLst>
                            <p:childTnLst>
                              <p:par>
                                <p:cTn id="1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4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4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4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8900"/>
                            </p:stCondLst>
                            <p:childTnLst>
                              <p:par>
                                <p:cTn id="1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4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4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4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9300"/>
                            </p:stCondLst>
                            <p:childTnLst>
                              <p:par>
                                <p:cTn id="1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4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9700"/>
                            </p:stCondLst>
                            <p:childTnLst>
                              <p:par>
                                <p:cTn id="1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4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4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4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0100"/>
                            </p:stCondLst>
                            <p:childTnLst>
                              <p:par>
                                <p:cTn id="1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4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4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4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4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/>
      <p:bldP spid="25" grpId="0" animBg="1"/>
      <p:bldP spid="2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animBg="1"/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animBg="1"/>
      <p:bldP spid="38" grpId="0" animBg="1"/>
      <p:bldP spid="39" grpId="0" animBg="1"/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ny Xperia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Apple </a:t>
            </a:r>
            <a:r>
              <a:rPr lang="es-ES_tradnl" dirty="0" err="1"/>
              <a:t>product</a:t>
            </a:r>
            <a:r>
              <a:rPr lang="es-ES_tradnl" dirty="0"/>
              <a:t> </a:t>
            </a:r>
            <a:r>
              <a:rPr lang="es-ES_tradnl" dirty="0" err="1"/>
              <a:t>mockup</a:t>
            </a:r>
            <a:r>
              <a:rPr lang="es-ES_tradnl" dirty="0"/>
              <a:t> </a:t>
            </a:r>
            <a:r>
              <a:rPr lang="es-ES_tradnl" dirty="0" err="1"/>
              <a:t>slide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 baseline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Just</a:t>
            </a:r>
            <a:r>
              <a:rPr lang="es-ES_tradnl" dirty="0"/>
              <a:t> </a:t>
            </a:r>
            <a:r>
              <a:rPr lang="es-ES_tradnl" dirty="0" err="1"/>
              <a:t>Drag</a:t>
            </a:r>
            <a:r>
              <a:rPr lang="es-ES_tradnl" dirty="0"/>
              <a:t> and </a:t>
            </a:r>
            <a:r>
              <a:rPr lang="es-ES_tradnl" dirty="0" err="1"/>
              <a:t>Drop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endParaRPr lang="es-ES_tradnl" dirty="0"/>
          </a:p>
        </p:txBody>
      </p:sp>
      <p:pic>
        <p:nvPicPr>
          <p:cNvPr id="48" name="Picture 47" descr="iphon-6-black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113" y="1359037"/>
            <a:ext cx="2427931" cy="5195927"/>
          </a:xfrm>
          <a:prstGeom prst="rect">
            <a:avLst/>
          </a:prstGeom>
          <a:effectLst/>
        </p:spPr>
      </p:pic>
      <p:sp>
        <p:nvSpPr>
          <p:cNvPr id="49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120116" y="1916832"/>
            <a:ext cx="3314396" cy="3945728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" fmla="*/ 0 w 2969261"/>
              <a:gd name="connsiteY0" fmla="*/ 254000 h 6878736"/>
              <a:gd name="connsiteX1" fmla="*/ 2969261 w 2969261"/>
              <a:gd name="connsiteY1" fmla="*/ 0 h 6878736"/>
              <a:gd name="connsiteX2" fmla="*/ 2952328 w 2969261"/>
              <a:gd name="connsiteY2" fmla="*/ 6878736 h 6878736"/>
              <a:gd name="connsiteX3" fmla="*/ 0 w 2969261"/>
              <a:gd name="connsiteY3" fmla="*/ 6878736 h 6878736"/>
              <a:gd name="connsiteX4" fmla="*/ 0 w 2969261"/>
              <a:gd name="connsiteY4" fmla="*/ 25400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69260 w 2986193"/>
              <a:gd name="connsiteY2" fmla="*/ 6878736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0 w 2986193"/>
              <a:gd name="connsiteY0" fmla="*/ 327810 h 6878736"/>
              <a:gd name="connsiteX1" fmla="*/ 2986193 w 2986193"/>
              <a:gd name="connsiteY1" fmla="*/ 0 h 6878736"/>
              <a:gd name="connsiteX2" fmla="*/ 2952327 w 2986193"/>
              <a:gd name="connsiteY2" fmla="*/ 6841831 h 6878736"/>
              <a:gd name="connsiteX3" fmla="*/ 16932 w 2986193"/>
              <a:gd name="connsiteY3" fmla="*/ 6878736 h 6878736"/>
              <a:gd name="connsiteX4" fmla="*/ 0 w 2986193"/>
              <a:gd name="connsiteY4" fmla="*/ 327810 h 6878736"/>
              <a:gd name="connsiteX0" fmla="*/ 0 w 2986193"/>
              <a:gd name="connsiteY0" fmla="*/ 272453 h 6878736"/>
              <a:gd name="connsiteX1" fmla="*/ 2986193 w 2986193"/>
              <a:gd name="connsiteY1" fmla="*/ 0 h 6878736"/>
              <a:gd name="connsiteX2" fmla="*/ 2952327 w 2986193"/>
              <a:gd name="connsiteY2" fmla="*/ 6841831 h 6878736"/>
              <a:gd name="connsiteX3" fmla="*/ 16932 w 2986193"/>
              <a:gd name="connsiteY3" fmla="*/ 6878736 h 6878736"/>
              <a:gd name="connsiteX4" fmla="*/ 0 w 2986193"/>
              <a:gd name="connsiteY4" fmla="*/ 272453 h 6878736"/>
              <a:gd name="connsiteX0" fmla="*/ 0 w 2987823"/>
              <a:gd name="connsiteY0" fmla="*/ 272453 h 6897189"/>
              <a:gd name="connsiteX1" fmla="*/ 2986193 w 2987823"/>
              <a:gd name="connsiteY1" fmla="*/ 0 h 6897189"/>
              <a:gd name="connsiteX2" fmla="*/ 2986194 w 2987823"/>
              <a:gd name="connsiteY2" fmla="*/ 6897189 h 6897189"/>
              <a:gd name="connsiteX3" fmla="*/ 16932 w 2987823"/>
              <a:gd name="connsiteY3" fmla="*/ 6878736 h 6897189"/>
              <a:gd name="connsiteX4" fmla="*/ 0 w 2987823"/>
              <a:gd name="connsiteY4" fmla="*/ 272453 h 6897189"/>
              <a:gd name="connsiteX0" fmla="*/ 1 w 2987824"/>
              <a:gd name="connsiteY0" fmla="*/ 272453 h 6915641"/>
              <a:gd name="connsiteX1" fmla="*/ 2986194 w 2987824"/>
              <a:gd name="connsiteY1" fmla="*/ 0 h 6915641"/>
              <a:gd name="connsiteX2" fmla="*/ 2986195 w 2987824"/>
              <a:gd name="connsiteY2" fmla="*/ 6897189 h 6915641"/>
              <a:gd name="connsiteX3" fmla="*/ 0 w 2987824"/>
              <a:gd name="connsiteY3" fmla="*/ 6915641 h 6915641"/>
              <a:gd name="connsiteX4" fmla="*/ 1 w 2987824"/>
              <a:gd name="connsiteY4" fmla="*/ 272453 h 691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7824" h="6915641">
                <a:moveTo>
                  <a:pt x="1" y="272453"/>
                </a:moveTo>
                <a:lnTo>
                  <a:pt x="2986194" y="0"/>
                </a:lnTo>
                <a:cubicBezTo>
                  <a:pt x="2980550" y="2292912"/>
                  <a:pt x="2991839" y="4604277"/>
                  <a:pt x="2986195" y="6897189"/>
                </a:cubicBezTo>
                <a:lnTo>
                  <a:pt x="0" y="6915641"/>
                </a:lnTo>
                <a:cubicBezTo>
                  <a:pt x="0" y="4701245"/>
                  <a:pt x="1" y="2486849"/>
                  <a:pt x="1" y="272453"/>
                </a:cubicBezTo>
                <a:close/>
              </a:path>
            </a:pathLst>
          </a:custGeom>
        </p:spPr>
        <p:txBody>
          <a:bodyPr vert="horz" lIns="243756" tIns="121879" rIns="243756" bIns="121879" anchor="ctr"/>
          <a:lstStyle>
            <a:lvl1pPr marL="0" indent="0" algn="ctr">
              <a:buNone/>
              <a:defRPr sz="1200" baseline="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lang="en-US"/>
              <a:t>WARNING: Drag the image here and </a:t>
            </a:r>
            <a:r>
              <a:rPr lang="en-US" err="1"/>
              <a:t>ransform</a:t>
            </a:r>
            <a:r>
              <a:rPr lang="en-US"/>
              <a:t> the placeholder to get perspective look</a:t>
            </a:r>
          </a:p>
        </p:txBody>
      </p:sp>
      <p:pic>
        <p:nvPicPr>
          <p:cNvPr id="3" name="Picture 2" descr="Apple-Watch-Icon-Templa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51" y="4191266"/>
            <a:ext cx="2195959" cy="2478095"/>
          </a:xfrm>
          <a:prstGeom prst="rect">
            <a:avLst/>
          </a:prstGeom>
        </p:spPr>
      </p:pic>
      <p:sp>
        <p:nvSpPr>
          <p:cNvPr id="5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3736963" y="4567727"/>
            <a:ext cx="1367973" cy="1644421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74" name="Text Placeholder 2"/>
          <p:cNvSpPr>
            <a:spLocks noGrp="1"/>
          </p:cNvSpPr>
          <p:nvPr>
            <p:ph type="body" sz="quarter" idx="56" hasCustomPrompt="1"/>
          </p:nvPr>
        </p:nvSpPr>
        <p:spPr>
          <a:xfrm>
            <a:off x="3963802" y="2168861"/>
            <a:ext cx="3563932" cy="2001651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l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</a:p>
        </p:txBody>
      </p:sp>
      <p:sp>
        <p:nvSpPr>
          <p:cNvPr id="81" name="Rounded Rectangle 80"/>
          <p:cNvSpPr/>
          <p:nvPr userDrawn="1"/>
        </p:nvSpPr>
        <p:spPr>
          <a:xfrm flipV="1">
            <a:off x="7725680" y="2212994"/>
            <a:ext cx="215972" cy="217162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82" name="Rounded Rectangle 81"/>
          <p:cNvSpPr/>
          <p:nvPr userDrawn="1"/>
        </p:nvSpPr>
        <p:spPr>
          <a:xfrm flipV="1">
            <a:off x="7725680" y="3328003"/>
            <a:ext cx="215972" cy="217162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83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8111961" y="2141010"/>
            <a:ext cx="333677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4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8111961" y="2505921"/>
            <a:ext cx="3336779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85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8111961" y="3293138"/>
            <a:ext cx="333677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6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111961" y="3658047"/>
            <a:ext cx="3336779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87" name="Rounded Rectangle 86"/>
          <p:cNvSpPr/>
          <p:nvPr userDrawn="1"/>
        </p:nvSpPr>
        <p:spPr>
          <a:xfrm>
            <a:off x="6347996" y="4950598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88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6400146" y="5057491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9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203468" y="4905165"/>
            <a:ext cx="4245273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0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203468" y="5270073"/>
            <a:ext cx="4245273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86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4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6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40" decel="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9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6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40" decel="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0" accel="100000" fill="hold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2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6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4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4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4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8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4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4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2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6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9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2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5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/>
      <p:bldP spid="50" grpId="0"/>
      <p:bldP spid="7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animBg="1"/>
      <p:bldP spid="82" grpId="0" animBg="1"/>
      <p:bldP spid="8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8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animBg="1"/>
      <p:bldP spid="8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SWOT </a:t>
            </a:r>
            <a:r>
              <a:rPr lang="es-ES_tradnl" dirty="0" err="1"/>
              <a:t>Analysis</a:t>
            </a:r>
            <a:r>
              <a:rPr lang="es-ES_tradnl" dirty="0"/>
              <a:t> 1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Shape 711"/>
          <p:cNvSpPr/>
          <p:nvPr userDrawn="1"/>
        </p:nvSpPr>
        <p:spPr>
          <a:xfrm>
            <a:off x="4207385" y="2029883"/>
            <a:ext cx="1887821" cy="188806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" name="Shape 713"/>
          <p:cNvSpPr/>
          <p:nvPr userDrawn="1"/>
        </p:nvSpPr>
        <p:spPr>
          <a:xfrm>
            <a:off x="6095206" y="2029883"/>
            <a:ext cx="1887821" cy="188806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0" name="Shape 715"/>
          <p:cNvSpPr/>
          <p:nvPr userDrawn="1"/>
        </p:nvSpPr>
        <p:spPr>
          <a:xfrm>
            <a:off x="6095206" y="3917950"/>
            <a:ext cx="1887821" cy="1888067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12" name="Shape 717"/>
          <p:cNvSpPr/>
          <p:nvPr userDrawn="1"/>
        </p:nvSpPr>
        <p:spPr>
          <a:xfrm>
            <a:off x="4207385" y="3917950"/>
            <a:ext cx="1887821" cy="188806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4422588" y="2060848"/>
            <a:ext cx="1457416" cy="859057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999" b="1" baseline="0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/>
              <a:t>S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303275" y="2060848"/>
            <a:ext cx="1457416" cy="859057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999" b="1" baseline="0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/>
              <a:t>W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4422588" y="3933056"/>
            <a:ext cx="1457416" cy="859057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999" b="1" baseline="0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/>
              <a:t>O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6303275" y="3933056"/>
            <a:ext cx="1457416" cy="859057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999" b="1" baseline="0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/>
              <a:t>T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4422587" y="2852936"/>
            <a:ext cx="145389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4422587" y="3276577"/>
            <a:ext cx="145389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6311996" y="2852936"/>
            <a:ext cx="145389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6311996" y="3276577"/>
            <a:ext cx="145389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4422587" y="4697547"/>
            <a:ext cx="145389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4422587" y="5121188"/>
            <a:ext cx="145389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6311996" y="4697547"/>
            <a:ext cx="145389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5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6311996" y="5121188"/>
            <a:ext cx="1453892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en.</a:t>
            </a:r>
          </a:p>
        </p:txBody>
      </p:sp>
      <p:sp>
        <p:nvSpPr>
          <p:cNvPr id="36" name="Shape 727"/>
          <p:cNvSpPr/>
          <p:nvPr userDrawn="1"/>
        </p:nvSpPr>
        <p:spPr>
          <a:xfrm>
            <a:off x="3470881" y="2228321"/>
            <a:ext cx="228571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7" name="Shape 728"/>
          <p:cNvSpPr/>
          <p:nvPr userDrawn="1"/>
        </p:nvSpPr>
        <p:spPr>
          <a:xfrm>
            <a:off x="3470881" y="2839044"/>
            <a:ext cx="228571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8" name="Shape 729"/>
          <p:cNvSpPr/>
          <p:nvPr userDrawn="1"/>
        </p:nvSpPr>
        <p:spPr>
          <a:xfrm>
            <a:off x="3470881" y="3449766"/>
            <a:ext cx="228571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9" name="Shape 730"/>
          <p:cNvSpPr/>
          <p:nvPr userDrawn="1"/>
        </p:nvSpPr>
        <p:spPr>
          <a:xfrm>
            <a:off x="3470881" y="4162899"/>
            <a:ext cx="228571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0" name="Shape 731"/>
          <p:cNvSpPr/>
          <p:nvPr userDrawn="1"/>
        </p:nvSpPr>
        <p:spPr>
          <a:xfrm>
            <a:off x="3470881" y="4773621"/>
            <a:ext cx="228571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1" name="Shape 732"/>
          <p:cNvSpPr/>
          <p:nvPr userDrawn="1"/>
        </p:nvSpPr>
        <p:spPr>
          <a:xfrm>
            <a:off x="3470881" y="5384344"/>
            <a:ext cx="228571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2" name="Shape 733"/>
          <p:cNvSpPr/>
          <p:nvPr userDrawn="1"/>
        </p:nvSpPr>
        <p:spPr>
          <a:xfrm>
            <a:off x="8509264" y="4162899"/>
            <a:ext cx="228570" cy="228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3" name="Shape 734"/>
          <p:cNvSpPr/>
          <p:nvPr userDrawn="1"/>
        </p:nvSpPr>
        <p:spPr>
          <a:xfrm>
            <a:off x="8509264" y="4773621"/>
            <a:ext cx="228570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4" name="Shape 735"/>
          <p:cNvSpPr/>
          <p:nvPr userDrawn="1"/>
        </p:nvSpPr>
        <p:spPr>
          <a:xfrm>
            <a:off x="8509264" y="5384344"/>
            <a:ext cx="228570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5" name="Shape 736"/>
          <p:cNvSpPr/>
          <p:nvPr userDrawn="1"/>
        </p:nvSpPr>
        <p:spPr>
          <a:xfrm>
            <a:off x="8509264" y="2228321"/>
            <a:ext cx="228570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6" name="Shape 737"/>
          <p:cNvSpPr/>
          <p:nvPr userDrawn="1"/>
        </p:nvSpPr>
        <p:spPr>
          <a:xfrm>
            <a:off x="8509264" y="2839044"/>
            <a:ext cx="228570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7" name="Shape 738"/>
          <p:cNvSpPr/>
          <p:nvPr userDrawn="1"/>
        </p:nvSpPr>
        <p:spPr>
          <a:xfrm>
            <a:off x="8509264" y="3449766"/>
            <a:ext cx="228570" cy="228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5714" tIns="35714" rIns="35714" bIns="35714" anchor="ctr"/>
          <a:lstStyle/>
          <a:p>
            <a:pPr lvl="0" defTabSz="292042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8" name="TextBox 47"/>
          <p:cNvSpPr txBox="1"/>
          <p:nvPr userDrawn="1"/>
        </p:nvSpPr>
        <p:spPr>
          <a:xfrm>
            <a:off x="3886279" y="1789674"/>
            <a:ext cx="51355" cy="43601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397" tIns="25397" rIns="25397" bIns="25397" numCol="1" spcCol="38100" rtlCol="0" anchor="ctr">
            <a:spAutoFit/>
          </a:bodyPr>
          <a:lstStyle/>
          <a:p>
            <a:pPr marL="0" marR="0" indent="0" algn="ctr" defTabSz="412667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765687" y="2168860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1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765687" y="275072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2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765687" y="3358117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765687" y="4137969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765687" y="4719835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765687" y="532722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6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8929068" y="2168860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8929068" y="275072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8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8929068" y="3358117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8929068" y="4137969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8929068" y="4719835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8929068" y="5327226"/>
            <a:ext cx="251967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3790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22" dur="4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26" dur="4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00"/>
                            </p:stCondLst>
                            <p:childTnLst>
                              <p:par>
                                <p:cTn id="28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30" dur="4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650"/>
                            </p:stCondLst>
                            <p:childTnLst>
                              <p:par>
                                <p:cTn id="32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34" dur="4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4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25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4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65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5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45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4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85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4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65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4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05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450"/>
                            </p:stCondLst>
                            <p:childTnLst>
                              <p:par>
                                <p:cTn id="104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5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06" dur="4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900"/>
                            </p:stCondLst>
                            <p:childTnLst>
                              <p:par>
                                <p:cTn id="108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9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10" dur="4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350"/>
                            </p:stCondLst>
                            <p:childTnLst>
                              <p:par>
                                <p:cTn id="112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3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14" dur="4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800"/>
                            </p:stCondLst>
                            <p:childTnLst>
                              <p:par>
                                <p:cTn id="116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7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18" dur="4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250"/>
                            </p:stCondLst>
                            <p:childTnLst>
                              <p:par>
                                <p:cTn id="120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1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22" dur="4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700"/>
                            </p:stCondLst>
                            <p:childTnLst>
                              <p:par>
                                <p:cTn id="124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5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26" dur="4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150"/>
                            </p:stCondLst>
                            <p:childTnLst>
                              <p:par>
                                <p:cTn id="128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9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30" dur="4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9600"/>
                            </p:stCondLst>
                            <p:childTnLst>
                              <p:par>
                                <p:cTn id="132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3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34" dur="4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50"/>
                            </p:stCondLst>
                            <p:childTnLst>
                              <p:par>
                                <p:cTn id="136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7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38" dur="4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40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1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42" dur="4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0950"/>
                            </p:stCondLst>
                            <p:childTnLst>
                              <p:par>
                                <p:cTn id="144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5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46" dur="4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1400"/>
                            </p:stCondLst>
                            <p:childTnLst>
                              <p:par>
                                <p:cTn id="148" presetID="9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9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150" dur="4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1850"/>
                            </p:stCondLst>
                            <p:childTnLst>
                              <p:par>
                                <p:cTn id="1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4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4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4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2250"/>
                            </p:stCondLst>
                            <p:childTnLst>
                              <p:par>
                                <p:cTn id="1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4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2650"/>
                            </p:stCondLst>
                            <p:childTnLst>
                              <p:par>
                                <p:cTn id="1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4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4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4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3050"/>
                            </p:stCondLst>
                            <p:childTnLst>
                              <p:par>
                                <p:cTn id="1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4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3450"/>
                            </p:stCondLst>
                            <p:childTnLst>
                              <p:par>
                                <p:cTn id="1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4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3850"/>
                            </p:stCondLst>
                            <p:childTnLst>
                              <p:par>
                                <p:cTn id="1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4250"/>
                            </p:stCondLst>
                            <p:childTnLst>
                              <p:par>
                                <p:cTn id="1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2" dur="4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4650"/>
                            </p:stCondLst>
                            <p:childTnLst>
                              <p:par>
                                <p:cTn id="1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4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5050"/>
                            </p:stCondLst>
                            <p:childTnLst>
                              <p:par>
                                <p:cTn id="2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4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5450"/>
                            </p:stCondLst>
                            <p:childTnLst>
                              <p:par>
                                <p:cTn id="2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15850"/>
                            </p:stCondLst>
                            <p:childTnLst>
                              <p:par>
                                <p:cTn id="2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6250"/>
                            </p:stCondLst>
                            <p:childTnLst>
                              <p:par>
                                <p:cTn id="2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0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2" dur="4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 advAuto="0"/>
      <p:bldP spid="8" grpId="0" animBg="1" advAuto="0"/>
      <p:bldP spid="10" grpId="0" animBg="1" advAuto="0"/>
      <p:bldP spid="12" grpId="0" animBg="1" advAuto="0"/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 advAuto="0"/>
      <p:bldP spid="37" grpId="0" animBg="1" advAuto="0"/>
      <p:bldP spid="38" grpId="0" animBg="1" advAuto="0"/>
      <p:bldP spid="39" grpId="0" animBg="1" advAuto="0"/>
      <p:bldP spid="40" grpId="0" animBg="1" advAuto="0"/>
      <p:bldP spid="41" grpId="0" animBg="1" advAuto="0"/>
      <p:bldP spid="42" grpId="0" animBg="1" advAuto="0"/>
      <p:bldP spid="43" grpId="0" animBg="1" advAuto="0"/>
      <p:bldP spid="44" grpId="0" animBg="1" advAuto="0"/>
      <p:bldP spid="45" grpId="0" animBg="1" advAuto="0"/>
      <p:bldP spid="46" grpId="0" animBg="1" advAuto="0"/>
      <p:bldP spid="47" grpId="0" animBg="1" advAuto="0"/>
      <p:bldP spid="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SWOT </a:t>
            </a:r>
            <a:r>
              <a:rPr lang="es-ES_tradnl" dirty="0" err="1"/>
              <a:t>Analysis</a:t>
            </a:r>
            <a:r>
              <a:rPr lang="es-ES_tradnl" dirty="0"/>
              <a:t> 2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0" name="Freeform 7"/>
          <p:cNvSpPr>
            <a:spLocks/>
          </p:cNvSpPr>
          <p:nvPr/>
        </p:nvSpPr>
        <p:spPr bwMode="auto">
          <a:xfrm rot="16200000">
            <a:off x="5548972" y="1395473"/>
            <a:ext cx="1112899" cy="1736981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 rot="10800000">
            <a:off x="4436288" y="2501593"/>
            <a:ext cx="1112755" cy="1737208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32" name="Freeform 7"/>
          <p:cNvSpPr>
            <a:spLocks/>
          </p:cNvSpPr>
          <p:nvPr/>
        </p:nvSpPr>
        <p:spPr bwMode="auto">
          <a:xfrm>
            <a:off x="6671431" y="2501593"/>
            <a:ext cx="1112755" cy="1737208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33" name="Freeform 7"/>
          <p:cNvSpPr>
            <a:spLocks/>
          </p:cNvSpPr>
          <p:nvPr/>
        </p:nvSpPr>
        <p:spPr bwMode="auto">
          <a:xfrm rot="5400000">
            <a:off x="5548972" y="3624241"/>
            <a:ext cx="1112899" cy="1736981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5844005" y="1923539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4631452" y="3111671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103982" y="3111671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5844005" y="4335807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765687" y="2355587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Strengths</a:t>
            </a:r>
            <a:endParaRPr lang="es-ES_tradnl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765687" y="2720497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765687" y="3507715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2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Opportunities</a:t>
            </a:r>
            <a:endParaRPr lang="es-ES_tradnl" dirty="0"/>
          </a:p>
        </p:txBody>
      </p:sp>
      <p:sp>
        <p:nvSpPr>
          <p:cNvPr id="67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765687" y="3872624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8255959" y="2355587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Weaknesses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8255959" y="2720497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8255959" y="3507715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Threats</a:t>
            </a:r>
            <a:endParaRPr lang="es-ES_tradnl" dirty="0"/>
          </a:p>
        </p:txBody>
      </p:sp>
      <p:sp>
        <p:nvSpPr>
          <p:cNvPr id="73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8255959" y="3872624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5661248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533721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43200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8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1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4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7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0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3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6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SWOT </a:t>
            </a:r>
            <a:r>
              <a:rPr lang="es-ES_tradnl" dirty="0" err="1"/>
              <a:t>Analysis</a:t>
            </a:r>
            <a:r>
              <a:rPr lang="es-ES_tradnl" dirty="0"/>
              <a:t> 3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765687" y="2211571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Strengths</a:t>
            </a:r>
            <a:endParaRPr lang="es-ES_tradnl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765687" y="2576481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765687" y="3363698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Opportunities</a:t>
            </a:r>
            <a:endParaRPr lang="es-ES_tradnl" dirty="0"/>
          </a:p>
        </p:txBody>
      </p:sp>
      <p:sp>
        <p:nvSpPr>
          <p:cNvPr id="67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765687" y="3728609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8255959" y="2211571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Weaknesses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8255959" y="2576481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8255959" y="3363698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Threats</a:t>
            </a:r>
            <a:endParaRPr lang="es-ES_tradnl" dirty="0"/>
          </a:p>
        </p:txBody>
      </p:sp>
      <p:sp>
        <p:nvSpPr>
          <p:cNvPr id="73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8255959" y="3728609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5661248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533721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4" name="Shape 1719"/>
          <p:cNvSpPr/>
          <p:nvPr userDrawn="1"/>
        </p:nvSpPr>
        <p:spPr>
          <a:xfrm>
            <a:off x="4285305" y="3034568"/>
            <a:ext cx="1701933" cy="20422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44" y="21600"/>
                </a:moveTo>
                <a:lnTo>
                  <a:pt x="17863" y="16372"/>
                </a:lnTo>
                <a:lnTo>
                  <a:pt x="21600" y="11064"/>
                </a:lnTo>
                <a:cubicBezTo>
                  <a:pt x="16705" y="10632"/>
                  <a:pt x="12832" y="7246"/>
                  <a:pt x="12619" y="3093"/>
                </a:cubicBezTo>
                <a:lnTo>
                  <a:pt x="6294" y="0"/>
                </a:lnTo>
                <a:lnTo>
                  <a:pt x="0" y="3080"/>
                </a:lnTo>
                <a:cubicBezTo>
                  <a:pt x="216" y="13022"/>
                  <a:pt x="9708" y="21118"/>
                  <a:pt x="21544" y="21600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19048" tIns="19048" rIns="19048" bIns="19048" anchor="ctr"/>
          <a:lstStyle/>
          <a:p>
            <a:pPr lvl="0"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5" name="Shape 1720"/>
          <p:cNvSpPr/>
          <p:nvPr userDrawn="1"/>
        </p:nvSpPr>
        <p:spPr>
          <a:xfrm>
            <a:off x="5781937" y="3377025"/>
            <a:ext cx="2042030" cy="17022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5305"/>
                </a:moveTo>
                <a:lnTo>
                  <a:pt x="3079" y="21600"/>
                </a:lnTo>
                <a:cubicBezTo>
                  <a:pt x="13022" y="21383"/>
                  <a:pt x="21117" y="11891"/>
                  <a:pt x="21600" y="57"/>
                </a:cubicBezTo>
                <a:lnTo>
                  <a:pt x="16372" y="3738"/>
                </a:lnTo>
                <a:lnTo>
                  <a:pt x="11063" y="0"/>
                </a:lnTo>
                <a:cubicBezTo>
                  <a:pt x="10631" y="4895"/>
                  <a:pt x="7245" y="8768"/>
                  <a:pt x="3093" y="8981"/>
                </a:cubicBezTo>
                <a:cubicBezTo>
                  <a:pt x="3093" y="8981"/>
                  <a:pt x="0" y="15305"/>
                  <a:pt x="0" y="1530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9048" tIns="19048" rIns="19048" bIns="19048" anchor="ctr"/>
          <a:lstStyle/>
          <a:p>
            <a:pPr lvl="0"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6" name="Shape 1721"/>
          <p:cNvSpPr/>
          <p:nvPr userDrawn="1"/>
        </p:nvSpPr>
        <p:spPr>
          <a:xfrm>
            <a:off x="6111650" y="1556792"/>
            <a:ext cx="1701933" cy="20422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8521"/>
                </a:moveTo>
                <a:cubicBezTo>
                  <a:pt x="21384" y="8578"/>
                  <a:pt x="11891" y="483"/>
                  <a:pt x="56" y="0"/>
                </a:cubicBezTo>
                <a:lnTo>
                  <a:pt x="3737" y="5228"/>
                </a:lnTo>
                <a:lnTo>
                  <a:pt x="0" y="10536"/>
                </a:lnTo>
                <a:cubicBezTo>
                  <a:pt x="4895" y="10968"/>
                  <a:pt x="8767" y="14353"/>
                  <a:pt x="8981" y="18507"/>
                </a:cubicBezTo>
                <a:lnTo>
                  <a:pt x="15305" y="21600"/>
                </a:lnTo>
                <a:cubicBezTo>
                  <a:pt x="15305" y="21600"/>
                  <a:pt x="21600" y="18521"/>
                  <a:pt x="21600" y="1852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19048" tIns="19048" rIns="19048" bIns="19048" anchor="ctr"/>
          <a:lstStyle/>
          <a:p>
            <a:pPr lvl="0"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Shape 1722"/>
          <p:cNvSpPr/>
          <p:nvPr userDrawn="1"/>
        </p:nvSpPr>
        <p:spPr>
          <a:xfrm>
            <a:off x="4285305" y="1556792"/>
            <a:ext cx="2042030" cy="17021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294"/>
                </a:moveTo>
                <a:lnTo>
                  <a:pt x="18521" y="0"/>
                </a:lnTo>
                <a:cubicBezTo>
                  <a:pt x="8577" y="216"/>
                  <a:pt x="483" y="9708"/>
                  <a:pt x="0" y="21544"/>
                </a:cubicBezTo>
                <a:lnTo>
                  <a:pt x="5227" y="17863"/>
                </a:lnTo>
                <a:lnTo>
                  <a:pt x="10537" y="21600"/>
                </a:lnTo>
                <a:cubicBezTo>
                  <a:pt x="10969" y="16705"/>
                  <a:pt x="14354" y="12832"/>
                  <a:pt x="18507" y="12619"/>
                </a:cubicBezTo>
                <a:cubicBezTo>
                  <a:pt x="18507" y="12619"/>
                  <a:pt x="21600" y="6294"/>
                  <a:pt x="21600" y="629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8" tIns="19048" rIns="19048" bIns="19048" anchor="ctr"/>
          <a:lstStyle/>
          <a:p>
            <a:pPr lvl="0"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4922416" y="2067211"/>
            <a:ext cx="791984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99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4641635" y="3702058"/>
            <a:ext cx="791984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99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6707990" y="2549930"/>
            <a:ext cx="791984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99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6441601" y="4094447"/>
            <a:ext cx="791984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99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36227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700"/>
                            </p:stCondLst>
                            <p:childTnLst>
                              <p:par>
                                <p:cTn id="76" presetID="9" presetClass="entr" presetSubtype="16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78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550"/>
                            </p:stCondLst>
                            <p:childTnLst>
                              <p:par>
                                <p:cTn id="80" presetID="9" presetClass="entr" presetSubtype="16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8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400"/>
                            </p:stCondLst>
                            <p:childTnLst>
                              <p:par>
                                <p:cTn id="84" presetID="9" presetClass="entr" presetSubtype="16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5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86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250"/>
                            </p:stCondLst>
                            <p:childTnLst>
                              <p:par>
                                <p:cTn id="88" presetID="9" presetClass="entr" presetSubtype="16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90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1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6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1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6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 advAuto="0"/>
      <p:bldP spid="25" grpId="0" animBg="1" advAuto="0"/>
      <p:bldP spid="26" grpId="0" animBg="1" advAuto="0"/>
      <p:bldP spid="27" grpId="0" animBg="1" advAuto="0"/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>
            <a:spLocks noChangeAspect="1"/>
          </p:cNvSpPr>
          <p:nvPr userDrawn="1"/>
        </p:nvSpPr>
        <p:spPr>
          <a:xfrm>
            <a:off x="912042" y="2097152"/>
            <a:ext cx="2700005" cy="270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SWOT </a:t>
            </a:r>
            <a:r>
              <a:rPr lang="es-ES_tradnl" dirty="0" err="1"/>
              <a:t>Analysis</a:t>
            </a:r>
            <a:r>
              <a:rPr lang="es-ES_tradnl" dirty="0"/>
              <a:t> 4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972215" y="261632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200093" y="3141268"/>
            <a:ext cx="215971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Strengths</a:t>
            </a:r>
            <a:endParaRPr lang="es-ES_tradnl" dirty="0"/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200093" y="3506178"/>
            <a:ext cx="2159719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104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5661248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105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533721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12" name="Rounded Rectangle 111"/>
          <p:cNvSpPr>
            <a:spLocks noChangeAspect="1"/>
          </p:cNvSpPr>
          <p:nvPr userDrawn="1"/>
        </p:nvSpPr>
        <p:spPr>
          <a:xfrm>
            <a:off x="3504008" y="2097152"/>
            <a:ext cx="2700005" cy="270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4564181" y="261632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8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3792284" y="3141268"/>
            <a:ext cx="215971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Weaknesses</a:t>
            </a:r>
            <a:endParaRPr lang="es-ES_tradnl" dirty="0"/>
          </a:p>
        </p:txBody>
      </p:sp>
      <p:sp>
        <p:nvSpPr>
          <p:cNvPr id="11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3792284" y="3506178"/>
            <a:ext cx="2159719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124" name="Rounded Rectangle 123"/>
          <p:cNvSpPr>
            <a:spLocks noChangeAspect="1"/>
          </p:cNvSpPr>
          <p:nvPr userDrawn="1"/>
        </p:nvSpPr>
        <p:spPr>
          <a:xfrm>
            <a:off x="6023961" y="2097152"/>
            <a:ext cx="2700005" cy="270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25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7084134" y="261632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8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6347995" y="3141268"/>
            <a:ext cx="215971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Opportunities</a:t>
            </a:r>
            <a:endParaRPr lang="es-ES_tradnl" dirty="0"/>
          </a:p>
        </p:txBody>
      </p:sp>
      <p:sp>
        <p:nvSpPr>
          <p:cNvPr id="129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6347995" y="3506178"/>
            <a:ext cx="2159719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132" name="Rounded Rectangle 131"/>
          <p:cNvSpPr>
            <a:spLocks noChangeAspect="1"/>
          </p:cNvSpPr>
          <p:nvPr userDrawn="1"/>
        </p:nvSpPr>
        <p:spPr>
          <a:xfrm>
            <a:off x="8543897" y="2097152"/>
            <a:ext cx="2700005" cy="270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33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9604070" y="261632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34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8903946" y="3141268"/>
            <a:ext cx="215971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6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Threats</a:t>
            </a:r>
            <a:endParaRPr lang="es-ES_tradnl" dirty="0"/>
          </a:p>
        </p:txBody>
      </p:sp>
      <p:sp>
        <p:nvSpPr>
          <p:cNvPr id="135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8903946" y="3506178"/>
            <a:ext cx="2159719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369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8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1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3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4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7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300"/>
                            </p:stCondLst>
                            <p:childTnLst>
                              <p:par>
                                <p:cTn id="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6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9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2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300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65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00" fill="hold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300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8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2" grpId="0" animBg="1"/>
      <p:bldP spid="1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4" grpId="0" animBg="1"/>
      <p:bldP spid="12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2" grpId="0" animBg="1"/>
      <p:bldP spid="1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>
            <a:spLocks noChangeAspect="1"/>
          </p:cNvSpPr>
          <p:nvPr userDrawn="1"/>
        </p:nvSpPr>
        <p:spPr>
          <a:xfrm>
            <a:off x="1272263" y="2066186"/>
            <a:ext cx="1763909" cy="176390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SWOT </a:t>
            </a:r>
            <a:r>
              <a:rPr lang="es-ES_tradnl" dirty="0" err="1"/>
              <a:t>Analysis</a:t>
            </a:r>
            <a:r>
              <a:rPr lang="es-ES_tradnl" dirty="0"/>
              <a:t> 5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092265" y="5229200"/>
            <a:ext cx="2159719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24" name="Rounded Rectangle 23"/>
          <p:cNvSpPr>
            <a:spLocks noChangeAspect="1"/>
          </p:cNvSpPr>
          <p:nvPr userDrawn="1"/>
        </p:nvSpPr>
        <p:spPr>
          <a:xfrm>
            <a:off x="1153560" y="1952836"/>
            <a:ext cx="1990610" cy="1990606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864387" y="2495205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452075" y="3020147"/>
            <a:ext cx="144009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Strengths</a:t>
            </a:r>
            <a:endParaRPr lang="es-ES_tradnl" dirty="0"/>
          </a:p>
        </p:txBody>
      </p:sp>
      <p:cxnSp>
        <p:nvCxnSpPr>
          <p:cNvPr id="3" name="Straight Connector 2"/>
          <p:cNvCxnSpPr>
            <a:stCxn id="24" idx="2"/>
          </p:cNvCxnSpPr>
          <p:nvPr userDrawn="1"/>
        </p:nvCxnSpPr>
        <p:spPr>
          <a:xfrm flipH="1">
            <a:off x="2136189" y="3943442"/>
            <a:ext cx="12676" cy="817706"/>
          </a:xfrm>
          <a:prstGeom prst="line">
            <a:avLst/>
          </a:prstGeom>
          <a:ln w="381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>
            <a:spLocks noChangeAspect="1"/>
          </p:cNvSpPr>
          <p:nvPr userDrawn="1"/>
        </p:nvSpPr>
        <p:spPr>
          <a:xfrm>
            <a:off x="1974220" y="4725144"/>
            <a:ext cx="323937" cy="32393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3" name="Rounded Rectangle 32"/>
          <p:cNvSpPr>
            <a:spLocks noChangeAspect="1"/>
          </p:cNvSpPr>
          <p:nvPr userDrawn="1"/>
        </p:nvSpPr>
        <p:spPr>
          <a:xfrm>
            <a:off x="3864283" y="2066186"/>
            <a:ext cx="1763909" cy="176390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3684286" y="5229200"/>
            <a:ext cx="2159719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5" name="Rounded Rectangle 34"/>
          <p:cNvSpPr>
            <a:spLocks noChangeAspect="1"/>
          </p:cNvSpPr>
          <p:nvPr userDrawn="1"/>
        </p:nvSpPr>
        <p:spPr>
          <a:xfrm>
            <a:off x="3745581" y="1952836"/>
            <a:ext cx="1990610" cy="1990606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4456408" y="2495205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4044096" y="3020147"/>
            <a:ext cx="144009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Weaknesses</a:t>
            </a:r>
            <a:endParaRPr lang="es-ES_tradnl" dirty="0"/>
          </a:p>
        </p:txBody>
      </p:sp>
      <p:cxnSp>
        <p:nvCxnSpPr>
          <p:cNvPr id="38" name="Straight Connector 37"/>
          <p:cNvCxnSpPr>
            <a:stCxn id="35" idx="2"/>
          </p:cNvCxnSpPr>
          <p:nvPr userDrawn="1"/>
        </p:nvCxnSpPr>
        <p:spPr>
          <a:xfrm flipH="1">
            <a:off x="4728210" y="3943442"/>
            <a:ext cx="12676" cy="817706"/>
          </a:xfrm>
          <a:prstGeom prst="line">
            <a:avLst/>
          </a:prstGeom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>
            <a:spLocks noChangeAspect="1"/>
          </p:cNvSpPr>
          <p:nvPr userDrawn="1"/>
        </p:nvSpPr>
        <p:spPr>
          <a:xfrm>
            <a:off x="4566241" y="4725144"/>
            <a:ext cx="323937" cy="32393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0" name="Rounded Rectangle 39"/>
          <p:cNvSpPr>
            <a:spLocks noChangeAspect="1"/>
          </p:cNvSpPr>
          <p:nvPr userDrawn="1"/>
        </p:nvSpPr>
        <p:spPr>
          <a:xfrm>
            <a:off x="6456234" y="2066186"/>
            <a:ext cx="1763909" cy="176390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6276236" y="5229200"/>
            <a:ext cx="2159719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42" name="Rounded Rectangle 41"/>
          <p:cNvSpPr>
            <a:spLocks noChangeAspect="1"/>
          </p:cNvSpPr>
          <p:nvPr userDrawn="1"/>
        </p:nvSpPr>
        <p:spPr>
          <a:xfrm>
            <a:off x="6337531" y="1952836"/>
            <a:ext cx="1990610" cy="1990606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3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048358" y="2495205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6636046" y="3020147"/>
            <a:ext cx="144009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Opportunities</a:t>
            </a:r>
            <a:endParaRPr lang="es-ES_tradnl" dirty="0"/>
          </a:p>
        </p:txBody>
      </p:sp>
      <p:cxnSp>
        <p:nvCxnSpPr>
          <p:cNvPr id="45" name="Straight Connector 44"/>
          <p:cNvCxnSpPr>
            <a:stCxn id="42" idx="2"/>
          </p:cNvCxnSpPr>
          <p:nvPr userDrawn="1"/>
        </p:nvCxnSpPr>
        <p:spPr>
          <a:xfrm flipH="1">
            <a:off x="7320160" y="3943442"/>
            <a:ext cx="12676" cy="817706"/>
          </a:xfrm>
          <a:prstGeom prst="line">
            <a:avLst/>
          </a:prstGeom>
          <a:ln w="3810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ounded Rectangle 45"/>
          <p:cNvSpPr>
            <a:spLocks noChangeAspect="1"/>
          </p:cNvSpPr>
          <p:nvPr userDrawn="1"/>
        </p:nvSpPr>
        <p:spPr>
          <a:xfrm>
            <a:off x="7158191" y="4725144"/>
            <a:ext cx="323937" cy="32393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7" name="Rounded Rectangle 46"/>
          <p:cNvSpPr>
            <a:spLocks noChangeAspect="1"/>
          </p:cNvSpPr>
          <p:nvPr userDrawn="1"/>
        </p:nvSpPr>
        <p:spPr>
          <a:xfrm>
            <a:off x="9048184" y="2066186"/>
            <a:ext cx="1763909" cy="1763906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8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8868187" y="5229200"/>
            <a:ext cx="2159719" cy="72008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49" name="Rounded Rectangle 48"/>
          <p:cNvSpPr>
            <a:spLocks noChangeAspect="1"/>
          </p:cNvSpPr>
          <p:nvPr userDrawn="1"/>
        </p:nvSpPr>
        <p:spPr>
          <a:xfrm>
            <a:off x="8929482" y="1952836"/>
            <a:ext cx="1990610" cy="1990606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50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9640309" y="2495205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1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9227997" y="3020147"/>
            <a:ext cx="1440099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6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Threats</a:t>
            </a:r>
            <a:endParaRPr lang="es-ES_tradnl" dirty="0"/>
          </a:p>
        </p:txBody>
      </p:sp>
      <p:cxnSp>
        <p:nvCxnSpPr>
          <p:cNvPr id="52" name="Straight Connector 51"/>
          <p:cNvCxnSpPr>
            <a:stCxn id="49" idx="2"/>
          </p:cNvCxnSpPr>
          <p:nvPr userDrawn="1"/>
        </p:nvCxnSpPr>
        <p:spPr>
          <a:xfrm flipH="1">
            <a:off x="9912111" y="3943442"/>
            <a:ext cx="12676" cy="817706"/>
          </a:xfrm>
          <a:prstGeom prst="line">
            <a:avLst/>
          </a:prstGeom>
          <a:ln w="3810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>
            <a:spLocks noChangeAspect="1"/>
          </p:cNvSpPr>
          <p:nvPr userDrawn="1"/>
        </p:nvSpPr>
        <p:spPr>
          <a:xfrm>
            <a:off x="9750142" y="4725144"/>
            <a:ext cx="323937" cy="323936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285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2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80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1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4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7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0"/>
                            </p:stCondLst>
                            <p:childTnLst>
                              <p:par>
                                <p:cTn id="9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4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7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0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63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6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690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7200"/>
                            </p:stCondLst>
                            <p:childTnLst>
                              <p:par>
                                <p:cTn id="1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2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76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79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2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8500"/>
                            </p:stCondLst>
                            <p:childTnLst>
                              <p:par>
                                <p:cTn id="1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8800"/>
                            </p:stCondLst>
                            <p:childTnLst>
                              <p:par>
                                <p:cTn id="1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3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9100"/>
                            </p:stCondLst>
                            <p:childTnLst>
                              <p:par>
                                <p:cTn id="1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3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9400"/>
                            </p:stCondLst>
                            <p:childTnLst>
                              <p:par>
                                <p:cTn id="17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2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9800"/>
                            </p:stCondLst>
                            <p:childTnLst>
                              <p:par>
                                <p:cTn id="1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animBg="1"/>
      <p:bldP spid="33" grpId="0" animBg="1"/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animBg="1"/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/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animBg="1"/>
      <p:bldP spid="47" grpId="0" animBg="1"/>
      <p:bldP spid="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animBg="1"/>
      <p:bldP spid="5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animBg="1"/>
    </p:bldLst>
  </p:timing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 bullets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47" name="Shape 6162"/>
          <p:cNvSpPr/>
          <p:nvPr userDrawn="1"/>
        </p:nvSpPr>
        <p:spPr>
          <a:xfrm flipV="1">
            <a:off x="3369763" y="3349418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48" name="Shape 6162"/>
          <p:cNvSpPr/>
          <p:nvPr userDrawn="1"/>
        </p:nvSpPr>
        <p:spPr>
          <a:xfrm flipV="1">
            <a:off x="3369763" y="3752127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49" name="Shape 6162"/>
          <p:cNvSpPr/>
          <p:nvPr userDrawn="1"/>
        </p:nvSpPr>
        <p:spPr>
          <a:xfrm flipV="1">
            <a:off x="3369763" y="4191138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50" name="Shape 6162"/>
          <p:cNvSpPr/>
          <p:nvPr userDrawn="1"/>
        </p:nvSpPr>
        <p:spPr>
          <a:xfrm flipV="1">
            <a:off x="8589520" y="3349418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51" name="Shape 6162"/>
          <p:cNvSpPr/>
          <p:nvPr userDrawn="1"/>
        </p:nvSpPr>
        <p:spPr>
          <a:xfrm flipV="1">
            <a:off x="8589520" y="3752127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52" name="Shape 6162"/>
          <p:cNvSpPr/>
          <p:nvPr userDrawn="1"/>
        </p:nvSpPr>
        <p:spPr>
          <a:xfrm flipV="1">
            <a:off x="8589520" y="4191138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53" name="Shape 6176"/>
          <p:cNvSpPr/>
          <p:nvPr userDrawn="1"/>
        </p:nvSpPr>
        <p:spPr>
          <a:xfrm>
            <a:off x="1463719" y="2680831"/>
            <a:ext cx="1965586" cy="797668"/>
          </a:xfrm>
          <a:custGeom>
            <a:avLst/>
            <a:gdLst>
              <a:gd name="connsiteX0" fmla="*/ 18364 w 18364"/>
              <a:gd name="connsiteY0" fmla="*/ 21342 h 21369"/>
              <a:gd name="connsiteX1" fmla="*/ 7215 w 18364"/>
              <a:gd name="connsiteY1" fmla="*/ 21345 h 21369"/>
              <a:gd name="connsiteX2" fmla="*/ 6777 w 18364"/>
              <a:gd name="connsiteY2" fmla="*/ 20887 h 21369"/>
              <a:gd name="connsiteX3" fmla="*/ 6557 w 18364"/>
              <a:gd name="connsiteY3" fmla="*/ 19360 h 21369"/>
              <a:gd name="connsiteX4" fmla="*/ 6557 w 18364"/>
              <a:gd name="connsiteY4" fmla="*/ 18728 h 21369"/>
              <a:gd name="connsiteX5" fmla="*/ 6557 w 18364"/>
              <a:gd name="connsiteY5" fmla="*/ 2632 h 21369"/>
              <a:gd name="connsiteX6" fmla="*/ 6549 w 18364"/>
              <a:gd name="connsiteY6" fmla="*/ 2041 h 21369"/>
              <a:gd name="connsiteX7" fmla="*/ 6514 w 18364"/>
              <a:gd name="connsiteY7" fmla="*/ 1393 h 21369"/>
              <a:gd name="connsiteX8" fmla="*/ 5863 w 18364"/>
              <a:gd name="connsiteY8" fmla="*/ 273 h 21369"/>
              <a:gd name="connsiteX9" fmla="*/ 5663 w 18364"/>
              <a:gd name="connsiteY9" fmla="*/ 273 h 21369"/>
              <a:gd name="connsiteX10" fmla="*/ 0 w 18364"/>
              <a:gd name="connsiteY10" fmla="*/ 0 h 21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364" h="21369" extrusionOk="0">
                <a:moveTo>
                  <a:pt x="18364" y="21342"/>
                </a:moveTo>
                <a:cubicBezTo>
                  <a:pt x="13569" y="21257"/>
                  <a:pt x="12010" y="21430"/>
                  <a:pt x="7215" y="21345"/>
                </a:cubicBezTo>
                <a:cubicBezTo>
                  <a:pt x="7050" y="21379"/>
                  <a:pt x="6892" y="21206"/>
                  <a:pt x="6777" y="20887"/>
                </a:cubicBezTo>
                <a:cubicBezTo>
                  <a:pt x="6638" y="20501"/>
                  <a:pt x="6574" y="19942"/>
                  <a:pt x="6557" y="19360"/>
                </a:cubicBezTo>
                <a:cubicBezTo>
                  <a:pt x="6551" y="19150"/>
                  <a:pt x="6551" y="18938"/>
                  <a:pt x="6557" y="18728"/>
                </a:cubicBezTo>
                <a:lnTo>
                  <a:pt x="6557" y="2632"/>
                </a:lnTo>
                <a:cubicBezTo>
                  <a:pt x="6555" y="2431"/>
                  <a:pt x="6553" y="2235"/>
                  <a:pt x="6549" y="2041"/>
                </a:cubicBezTo>
                <a:cubicBezTo>
                  <a:pt x="6545" y="1821"/>
                  <a:pt x="6540" y="1600"/>
                  <a:pt x="6514" y="1393"/>
                </a:cubicBezTo>
                <a:cubicBezTo>
                  <a:pt x="6425" y="668"/>
                  <a:pt x="6150" y="330"/>
                  <a:pt x="5863" y="273"/>
                </a:cubicBezTo>
                <a:cubicBezTo>
                  <a:pt x="5796" y="260"/>
                  <a:pt x="5730" y="260"/>
                  <a:pt x="5663" y="273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4" name="Shape 6180"/>
          <p:cNvSpPr/>
          <p:nvPr userDrawn="1"/>
        </p:nvSpPr>
        <p:spPr>
          <a:xfrm rot="10800000" flipH="1">
            <a:off x="1463719" y="4320221"/>
            <a:ext cx="1970643" cy="79689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5" name="Shape 6181"/>
          <p:cNvSpPr/>
          <p:nvPr userDrawn="1"/>
        </p:nvSpPr>
        <p:spPr>
          <a:xfrm>
            <a:off x="1434244" y="3881208"/>
            <a:ext cx="2019522" cy="1"/>
          </a:xfrm>
          <a:prstGeom prst="line">
            <a:avLst/>
          </a:prstGeom>
          <a:ln w="38100">
            <a:solidFill>
              <a:schemeClr val="accent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6" name="Shape 6176"/>
          <p:cNvSpPr/>
          <p:nvPr userDrawn="1"/>
        </p:nvSpPr>
        <p:spPr>
          <a:xfrm flipH="1">
            <a:off x="8718585" y="2680831"/>
            <a:ext cx="1984560" cy="797668"/>
          </a:xfrm>
          <a:custGeom>
            <a:avLst/>
            <a:gdLst>
              <a:gd name="connsiteX0" fmla="*/ 18364 w 18364"/>
              <a:gd name="connsiteY0" fmla="*/ 21342 h 21369"/>
              <a:gd name="connsiteX1" fmla="*/ 7215 w 18364"/>
              <a:gd name="connsiteY1" fmla="*/ 21345 h 21369"/>
              <a:gd name="connsiteX2" fmla="*/ 6777 w 18364"/>
              <a:gd name="connsiteY2" fmla="*/ 20887 h 21369"/>
              <a:gd name="connsiteX3" fmla="*/ 6557 w 18364"/>
              <a:gd name="connsiteY3" fmla="*/ 19360 h 21369"/>
              <a:gd name="connsiteX4" fmla="*/ 6557 w 18364"/>
              <a:gd name="connsiteY4" fmla="*/ 18728 h 21369"/>
              <a:gd name="connsiteX5" fmla="*/ 6557 w 18364"/>
              <a:gd name="connsiteY5" fmla="*/ 2632 h 21369"/>
              <a:gd name="connsiteX6" fmla="*/ 6549 w 18364"/>
              <a:gd name="connsiteY6" fmla="*/ 2041 h 21369"/>
              <a:gd name="connsiteX7" fmla="*/ 6514 w 18364"/>
              <a:gd name="connsiteY7" fmla="*/ 1393 h 21369"/>
              <a:gd name="connsiteX8" fmla="*/ 5863 w 18364"/>
              <a:gd name="connsiteY8" fmla="*/ 273 h 21369"/>
              <a:gd name="connsiteX9" fmla="*/ 5663 w 18364"/>
              <a:gd name="connsiteY9" fmla="*/ 273 h 21369"/>
              <a:gd name="connsiteX10" fmla="*/ 0 w 18364"/>
              <a:gd name="connsiteY10" fmla="*/ 0 h 21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364" h="21369" extrusionOk="0">
                <a:moveTo>
                  <a:pt x="18364" y="21342"/>
                </a:moveTo>
                <a:cubicBezTo>
                  <a:pt x="13569" y="21257"/>
                  <a:pt x="12010" y="21430"/>
                  <a:pt x="7215" y="21345"/>
                </a:cubicBezTo>
                <a:cubicBezTo>
                  <a:pt x="7050" y="21379"/>
                  <a:pt x="6892" y="21206"/>
                  <a:pt x="6777" y="20887"/>
                </a:cubicBezTo>
                <a:cubicBezTo>
                  <a:pt x="6638" y="20501"/>
                  <a:pt x="6574" y="19942"/>
                  <a:pt x="6557" y="19360"/>
                </a:cubicBezTo>
                <a:cubicBezTo>
                  <a:pt x="6551" y="19150"/>
                  <a:pt x="6551" y="18938"/>
                  <a:pt x="6557" y="18728"/>
                </a:cubicBezTo>
                <a:lnTo>
                  <a:pt x="6557" y="2632"/>
                </a:lnTo>
                <a:cubicBezTo>
                  <a:pt x="6555" y="2431"/>
                  <a:pt x="6553" y="2235"/>
                  <a:pt x="6549" y="2041"/>
                </a:cubicBezTo>
                <a:cubicBezTo>
                  <a:pt x="6545" y="1821"/>
                  <a:pt x="6540" y="1600"/>
                  <a:pt x="6514" y="1393"/>
                </a:cubicBezTo>
                <a:cubicBezTo>
                  <a:pt x="6425" y="668"/>
                  <a:pt x="6150" y="330"/>
                  <a:pt x="5863" y="273"/>
                </a:cubicBezTo>
                <a:cubicBezTo>
                  <a:pt x="5796" y="260"/>
                  <a:pt x="5730" y="260"/>
                  <a:pt x="5663" y="273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7" name="Shape 6180"/>
          <p:cNvSpPr/>
          <p:nvPr userDrawn="1"/>
        </p:nvSpPr>
        <p:spPr>
          <a:xfrm rot="10800000">
            <a:off x="8713480" y="4320219"/>
            <a:ext cx="1989665" cy="79689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8" name="Shape 6181"/>
          <p:cNvSpPr/>
          <p:nvPr userDrawn="1"/>
        </p:nvSpPr>
        <p:spPr>
          <a:xfrm flipH="1">
            <a:off x="8695209" y="3881208"/>
            <a:ext cx="2039017" cy="1"/>
          </a:xfrm>
          <a:prstGeom prst="line">
            <a:avLst/>
          </a:prstGeom>
          <a:ln w="381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65" name="Shape 6162"/>
          <p:cNvSpPr/>
          <p:nvPr userDrawn="1"/>
        </p:nvSpPr>
        <p:spPr>
          <a:xfrm>
            <a:off x="809795" y="2348880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66" name="Shape 6166"/>
          <p:cNvSpPr/>
          <p:nvPr userDrawn="1"/>
        </p:nvSpPr>
        <p:spPr>
          <a:xfrm>
            <a:off x="809795" y="3539291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67" name="Shape 6170"/>
          <p:cNvSpPr/>
          <p:nvPr userDrawn="1"/>
        </p:nvSpPr>
        <p:spPr>
          <a:xfrm>
            <a:off x="809795" y="4729702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68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69599" y="2441958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869599" y="3642334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869599" y="4793851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1" name="Shape 6162"/>
          <p:cNvSpPr/>
          <p:nvPr userDrawn="1"/>
        </p:nvSpPr>
        <p:spPr>
          <a:xfrm flipH="1">
            <a:off x="10716789" y="2348880"/>
            <a:ext cx="675895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72" name="Shape 6166"/>
          <p:cNvSpPr/>
          <p:nvPr userDrawn="1"/>
        </p:nvSpPr>
        <p:spPr>
          <a:xfrm flipH="1">
            <a:off x="10716789" y="3539291"/>
            <a:ext cx="675895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73" name="Shape 6170"/>
          <p:cNvSpPr/>
          <p:nvPr userDrawn="1"/>
        </p:nvSpPr>
        <p:spPr>
          <a:xfrm flipH="1">
            <a:off x="10716789" y="4729702"/>
            <a:ext cx="675895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0794351" y="2441958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5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0794351" y="3632028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0794351" y="4820160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9848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3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900"/>
                            </p:stCondLst>
                            <p:childTnLst>
                              <p:par>
                                <p:cTn id="6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30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2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7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2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8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1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4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7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0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4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4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4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74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8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4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82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4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4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4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86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4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4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4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90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4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4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4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5" grpId="0" animBg="1"/>
      <p:bldP spid="66" grpId="0" animBg="1"/>
      <p:bldP spid="67" grpId="0" animBg="1"/>
      <p:bldP spid="6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/>
      <p:bldP spid="72" grpId="0" animBg="1"/>
      <p:bldP spid="73" grpId="0" animBg="1"/>
      <p:bldP spid="7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05242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 bulle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47" name="Shape 6162"/>
          <p:cNvSpPr/>
          <p:nvPr userDrawn="1"/>
        </p:nvSpPr>
        <p:spPr>
          <a:xfrm flipV="1">
            <a:off x="3369763" y="2881366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48" name="Shape 6162"/>
          <p:cNvSpPr/>
          <p:nvPr userDrawn="1"/>
        </p:nvSpPr>
        <p:spPr>
          <a:xfrm flipV="1">
            <a:off x="3369763" y="3284075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49" name="Shape 6162"/>
          <p:cNvSpPr/>
          <p:nvPr userDrawn="1"/>
        </p:nvSpPr>
        <p:spPr>
          <a:xfrm flipV="1">
            <a:off x="3369763" y="3723086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50" name="Shape 6162"/>
          <p:cNvSpPr/>
          <p:nvPr userDrawn="1"/>
        </p:nvSpPr>
        <p:spPr>
          <a:xfrm flipV="1">
            <a:off x="8589520" y="2881366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51" name="Shape 6162"/>
          <p:cNvSpPr/>
          <p:nvPr userDrawn="1"/>
        </p:nvSpPr>
        <p:spPr>
          <a:xfrm flipV="1">
            <a:off x="8589520" y="3284075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52" name="Shape 6162"/>
          <p:cNvSpPr/>
          <p:nvPr userDrawn="1"/>
        </p:nvSpPr>
        <p:spPr>
          <a:xfrm flipV="1">
            <a:off x="8589520" y="3723086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53" name="Shape 6176"/>
          <p:cNvSpPr/>
          <p:nvPr userDrawn="1"/>
        </p:nvSpPr>
        <p:spPr>
          <a:xfrm>
            <a:off x="1463719" y="2212779"/>
            <a:ext cx="1965586" cy="797668"/>
          </a:xfrm>
          <a:custGeom>
            <a:avLst/>
            <a:gdLst>
              <a:gd name="connsiteX0" fmla="*/ 18364 w 18364"/>
              <a:gd name="connsiteY0" fmla="*/ 21342 h 21369"/>
              <a:gd name="connsiteX1" fmla="*/ 7215 w 18364"/>
              <a:gd name="connsiteY1" fmla="*/ 21345 h 21369"/>
              <a:gd name="connsiteX2" fmla="*/ 6777 w 18364"/>
              <a:gd name="connsiteY2" fmla="*/ 20887 h 21369"/>
              <a:gd name="connsiteX3" fmla="*/ 6557 w 18364"/>
              <a:gd name="connsiteY3" fmla="*/ 19360 h 21369"/>
              <a:gd name="connsiteX4" fmla="*/ 6557 w 18364"/>
              <a:gd name="connsiteY4" fmla="*/ 18728 h 21369"/>
              <a:gd name="connsiteX5" fmla="*/ 6557 w 18364"/>
              <a:gd name="connsiteY5" fmla="*/ 2632 h 21369"/>
              <a:gd name="connsiteX6" fmla="*/ 6549 w 18364"/>
              <a:gd name="connsiteY6" fmla="*/ 2041 h 21369"/>
              <a:gd name="connsiteX7" fmla="*/ 6514 w 18364"/>
              <a:gd name="connsiteY7" fmla="*/ 1393 h 21369"/>
              <a:gd name="connsiteX8" fmla="*/ 5863 w 18364"/>
              <a:gd name="connsiteY8" fmla="*/ 273 h 21369"/>
              <a:gd name="connsiteX9" fmla="*/ 5663 w 18364"/>
              <a:gd name="connsiteY9" fmla="*/ 273 h 21369"/>
              <a:gd name="connsiteX10" fmla="*/ 0 w 18364"/>
              <a:gd name="connsiteY10" fmla="*/ 0 h 21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364" h="21369" extrusionOk="0">
                <a:moveTo>
                  <a:pt x="18364" y="21342"/>
                </a:moveTo>
                <a:cubicBezTo>
                  <a:pt x="13569" y="21257"/>
                  <a:pt x="12010" y="21430"/>
                  <a:pt x="7215" y="21345"/>
                </a:cubicBezTo>
                <a:cubicBezTo>
                  <a:pt x="7050" y="21379"/>
                  <a:pt x="6892" y="21206"/>
                  <a:pt x="6777" y="20887"/>
                </a:cubicBezTo>
                <a:cubicBezTo>
                  <a:pt x="6638" y="20501"/>
                  <a:pt x="6574" y="19942"/>
                  <a:pt x="6557" y="19360"/>
                </a:cubicBezTo>
                <a:cubicBezTo>
                  <a:pt x="6551" y="19150"/>
                  <a:pt x="6551" y="18938"/>
                  <a:pt x="6557" y="18728"/>
                </a:cubicBezTo>
                <a:lnTo>
                  <a:pt x="6557" y="2632"/>
                </a:lnTo>
                <a:cubicBezTo>
                  <a:pt x="6555" y="2431"/>
                  <a:pt x="6553" y="2235"/>
                  <a:pt x="6549" y="2041"/>
                </a:cubicBezTo>
                <a:cubicBezTo>
                  <a:pt x="6545" y="1821"/>
                  <a:pt x="6540" y="1600"/>
                  <a:pt x="6514" y="1393"/>
                </a:cubicBezTo>
                <a:cubicBezTo>
                  <a:pt x="6425" y="668"/>
                  <a:pt x="6150" y="330"/>
                  <a:pt x="5863" y="273"/>
                </a:cubicBezTo>
                <a:cubicBezTo>
                  <a:pt x="5796" y="260"/>
                  <a:pt x="5730" y="260"/>
                  <a:pt x="5663" y="273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4" name="Shape 6180"/>
          <p:cNvSpPr/>
          <p:nvPr userDrawn="1"/>
        </p:nvSpPr>
        <p:spPr>
          <a:xfrm rot="10800000" flipH="1">
            <a:off x="1463719" y="3852169"/>
            <a:ext cx="1970643" cy="79689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5" name="Shape 6181"/>
          <p:cNvSpPr/>
          <p:nvPr userDrawn="1"/>
        </p:nvSpPr>
        <p:spPr>
          <a:xfrm>
            <a:off x="1434244" y="3413156"/>
            <a:ext cx="2019522" cy="1"/>
          </a:xfrm>
          <a:prstGeom prst="line">
            <a:avLst/>
          </a:prstGeom>
          <a:ln w="38100">
            <a:solidFill>
              <a:schemeClr val="accent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6" name="Shape 6176"/>
          <p:cNvSpPr/>
          <p:nvPr userDrawn="1"/>
        </p:nvSpPr>
        <p:spPr>
          <a:xfrm flipH="1">
            <a:off x="8718585" y="2212779"/>
            <a:ext cx="1984560" cy="797668"/>
          </a:xfrm>
          <a:custGeom>
            <a:avLst/>
            <a:gdLst>
              <a:gd name="connsiteX0" fmla="*/ 18364 w 18364"/>
              <a:gd name="connsiteY0" fmla="*/ 21342 h 21369"/>
              <a:gd name="connsiteX1" fmla="*/ 7215 w 18364"/>
              <a:gd name="connsiteY1" fmla="*/ 21345 h 21369"/>
              <a:gd name="connsiteX2" fmla="*/ 6777 w 18364"/>
              <a:gd name="connsiteY2" fmla="*/ 20887 h 21369"/>
              <a:gd name="connsiteX3" fmla="*/ 6557 w 18364"/>
              <a:gd name="connsiteY3" fmla="*/ 19360 h 21369"/>
              <a:gd name="connsiteX4" fmla="*/ 6557 w 18364"/>
              <a:gd name="connsiteY4" fmla="*/ 18728 h 21369"/>
              <a:gd name="connsiteX5" fmla="*/ 6557 w 18364"/>
              <a:gd name="connsiteY5" fmla="*/ 2632 h 21369"/>
              <a:gd name="connsiteX6" fmla="*/ 6549 w 18364"/>
              <a:gd name="connsiteY6" fmla="*/ 2041 h 21369"/>
              <a:gd name="connsiteX7" fmla="*/ 6514 w 18364"/>
              <a:gd name="connsiteY7" fmla="*/ 1393 h 21369"/>
              <a:gd name="connsiteX8" fmla="*/ 5863 w 18364"/>
              <a:gd name="connsiteY8" fmla="*/ 273 h 21369"/>
              <a:gd name="connsiteX9" fmla="*/ 5663 w 18364"/>
              <a:gd name="connsiteY9" fmla="*/ 273 h 21369"/>
              <a:gd name="connsiteX10" fmla="*/ 0 w 18364"/>
              <a:gd name="connsiteY10" fmla="*/ 0 h 21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364" h="21369" extrusionOk="0">
                <a:moveTo>
                  <a:pt x="18364" y="21342"/>
                </a:moveTo>
                <a:cubicBezTo>
                  <a:pt x="13569" y="21257"/>
                  <a:pt x="12010" y="21430"/>
                  <a:pt x="7215" y="21345"/>
                </a:cubicBezTo>
                <a:cubicBezTo>
                  <a:pt x="7050" y="21379"/>
                  <a:pt x="6892" y="21206"/>
                  <a:pt x="6777" y="20887"/>
                </a:cubicBezTo>
                <a:cubicBezTo>
                  <a:pt x="6638" y="20501"/>
                  <a:pt x="6574" y="19942"/>
                  <a:pt x="6557" y="19360"/>
                </a:cubicBezTo>
                <a:cubicBezTo>
                  <a:pt x="6551" y="19150"/>
                  <a:pt x="6551" y="18938"/>
                  <a:pt x="6557" y="18728"/>
                </a:cubicBezTo>
                <a:lnTo>
                  <a:pt x="6557" y="2632"/>
                </a:lnTo>
                <a:cubicBezTo>
                  <a:pt x="6555" y="2431"/>
                  <a:pt x="6553" y="2235"/>
                  <a:pt x="6549" y="2041"/>
                </a:cubicBezTo>
                <a:cubicBezTo>
                  <a:pt x="6545" y="1821"/>
                  <a:pt x="6540" y="1600"/>
                  <a:pt x="6514" y="1393"/>
                </a:cubicBezTo>
                <a:cubicBezTo>
                  <a:pt x="6425" y="668"/>
                  <a:pt x="6150" y="330"/>
                  <a:pt x="5863" y="273"/>
                </a:cubicBezTo>
                <a:cubicBezTo>
                  <a:pt x="5796" y="260"/>
                  <a:pt x="5730" y="260"/>
                  <a:pt x="5663" y="273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7" name="Shape 6180"/>
          <p:cNvSpPr/>
          <p:nvPr userDrawn="1"/>
        </p:nvSpPr>
        <p:spPr>
          <a:xfrm rot="10800000">
            <a:off x="8713480" y="3852167"/>
            <a:ext cx="1989665" cy="79689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8" name="Shape 6181"/>
          <p:cNvSpPr/>
          <p:nvPr userDrawn="1"/>
        </p:nvSpPr>
        <p:spPr>
          <a:xfrm flipH="1">
            <a:off x="8695209" y="3413156"/>
            <a:ext cx="2039017" cy="1"/>
          </a:xfrm>
          <a:prstGeom prst="line">
            <a:avLst/>
          </a:prstGeom>
          <a:ln w="381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65" name="Shape 6162"/>
          <p:cNvSpPr/>
          <p:nvPr userDrawn="1"/>
        </p:nvSpPr>
        <p:spPr>
          <a:xfrm>
            <a:off x="809795" y="1880828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66" name="Shape 6166"/>
          <p:cNvSpPr/>
          <p:nvPr userDrawn="1"/>
        </p:nvSpPr>
        <p:spPr>
          <a:xfrm>
            <a:off x="809795" y="3071239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67" name="Shape 6170"/>
          <p:cNvSpPr/>
          <p:nvPr userDrawn="1"/>
        </p:nvSpPr>
        <p:spPr>
          <a:xfrm>
            <a:off x="809795" y="4261650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68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69599" y="1973906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869599" y="3174282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869599" y="4325799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1" name="Shape 6162"/>
          <p:cNvSpPr/>
          <p:nvPr userDrawn="1"/>
        </p:nvSpPr>
        <p:spPr>
          <a:xfrm flipH="1">
            <a:off x="10716789" y="1880828"/>
            <a:ext cx="675895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72" name="Shape 6166"/>
          <p:cNvSpPr/>
          <p:nvPr userDrawn="1"/>
        </p:nvSpPr>
        <p:spPr>
          <a:xfrm flipH="1">
            <a:off x="10716789" y="3071239"/>
            <a:ext cx="675895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73" name="Shape 6170"/>
          <p:cNvSpPr/>
          <p:nvPr userDrawn="1"/>
        </p:nvSpPr>
        <p:spPr>
          <a:xfrm flipH="1">
            <a:off x="10716789" y="4261650"/>
            <a:ext cx="675895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0794351" y="1973906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5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0794351" y="3163976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0794351" y="4352108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936041" y="5109202"/>
            <a:ext cx="196059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3936041" y="5373182"/>
            <a:ext cx="196059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.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6239997" y="5109202"/>
            <a:ext cx="1960598" cy="26711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6239997" y="5373182"/>
            <a:ext cx="1960598" cy="115216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zacomic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6080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3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900"/>
                            </p:stCondLst>
                            <p:childTnLst>
                              <p:par>
                                <p:cTn id="6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30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2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7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2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8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1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4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7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0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4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4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4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74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8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4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82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4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4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4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86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4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4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4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90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4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4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4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5" grpId="0" animBg="1"/>
      <p:bldP spid="66" grpId="0" animBg="1"/>
      <p:bldP spid="67" grpId="0" animBg="1"/>
      <p:bldP spid="6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/>
      <p:bldP spid="72" grpId="0" animBg="1"/>
      <p:bldP spid="73" grpId="0" animBg="1"/>
      <p:bldP spid="7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 bulle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Two</a:t>
            </a:r>
            <a:r>
              <a:rPr lang="es-ES_tradnl" dirty="0"/>
              <a:t> </a:t>
            </a:r>
            <a:r>
              <a:rPr lang="es-ES_tradnl" dirty="0" err="1"/>
              <a:t>sides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49" name="Shape 6162"/>
          <p:cNvSpPr/>
          <p:nvPr userDrawn="1"/>
        </p:nvSpPr>
        <p:spPr>
          <a:xfrm flipV="1">
            <a:off x="3369763" y="4381156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54" name="Shape 6180"/>
          <p:cNvSpPr/>
          <p:nvPr userDrawn="1"/>
        </p:nvSpPr>
        <p:spPr>
          <a:xfrm rot="10800000" flipH="1">
            <a:off x="1463719" y="4510238"/>
            <a:ext cx="1970643" cy="79689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67" name="Shape 6170"/>
          <p:cNvSpPr/>
          <p:nvPr userDrawn="1"/>
        </p:nvSpPr>
        <p:spPr>
          <a:xfrm>
            <a:off x="809795" y="4919720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869599" y="4983868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7" name="Shape 6162"/>
          <p:cNvSpPr/>
          <p:nvPr userDrawn="1"/>
        </p:nvSpPr>
        <p:spPr>
          <a:xfrm flipV="1">
            <a:off x="3369763" y="3785774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38" name="Shape 6180"/>
          <p:cNvSpPr/>
          <p:nvPr userDrawn="1"/>
        </p:nvSpPr>
        <p:spPr>
          <a:xfrm rot="10800000" flipH="1" flipV="1">
            <a:off x="2553514" y="3465004"/>
            <a:ext cx="880848" cy="449853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39" name="Shape 6170"/>
          <p:cNvSpPr/>
          <p:nvPr userDrawn="1"/>
        </p:nvSpPr>
        <p:spPr>
          <a:xfrm>
            <a:off x="1884081" y="3116253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943885" y="3180402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1" name="Shape 6162"/>
          <p:cNvSpPr/>
          <p:nvPr userDrawn="1"/>
        </p:nvSpPr>
        <p:spPr>
          <a:xfrm flipV="1">
            <a:off x="3369763" y="3116254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42" name="Shape 6180"/>
          <p:cNvSpPr/>
          <p:nvPr userDrawn="1"/>
        </p:nvSpPr>
        <p:spPr>
          <a:xfrm rot="10800000" flipV="1">
            <a:off x="3434362" y="2312876"/>
            <a:ext cx="717675" cy="932460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43" name="Shape 6170"/>
          <p:cNvSpPr/>
          <p:nvPr userDrawn="1"/>
        </p:nvSpPr>
        <p:spPr>
          <a:xfrm>
            <a:off x="4152037" y="1967392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4211841" y="2031540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Shape 6162"/>
          <p:cNvSpPr/>
          <p:nvPr userDrawn="1"/>
        </p:nvSpPr>
        <p:spPr>
          <a:xfrm flipV="1">
            <a:off x="8594506" y="4381156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46" name="Shape 6180"/>
          <p:cNvSpPr/>
          <p:nvPr userDrawn="1"/>
        </p:nvSpPr>
        <p:spPr>
          <a:xfrm rot="10800000">
            <a:off x="8774503" y="4510238"/>
            <a:ext cx="1871964" cy="718962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59" name="Shape 6170"/>
          <p:cNvSpPr/>
          <p:nvPr userDrawn="1"/>
        </p:nvSpPr>
        <p:spPr>
          <a:xfrm>
            <a:off x="10646467" y="4919720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0706271" y="4983868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7" name="Shape 6162"/>
          <p:cNvSpPr/>
          <p:nvPr userDrawn="1"/>
        </p:nvSpPr>
        <p:spPr>
          <a:xfrm flipV="1">
            <a:off x="8594506" y="3785774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78" name="Shape 6180"/>
          <p:cNvSpPr/>
          <p:nvPr userDrawn="1"/>
        </p:nvSpPr>
        <p:spPr>
          <a:xfrm rot="10800000" flipV="1">
            <a:off x="8659105" y="3465004"/>
            <a:ext cx="979381" cy="449853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5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79" name="Shape 6170"/>
          <p:cNvSpPr/>
          <p:nvPr userDrawn="1"/>
        </p:nvSpPr>
        <p:spPr>
          <a:xfrm>
            <a:off x="9638486" y="3116253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8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9698290" y="3180402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1" name="Shape 6162"/>
          <p:cNvSpPr/>
          <p:nvPr userDrawn="1"/>
        </p:nvSpPr>
        <p:spPr>
          <a:xfrm flipV="1">
            <a:off x="8582542" y="3134834"/>
            <a:ext cx="258128" cy="258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82" name="Shape 6180"/>
          <p:cNvSpPr/>
          <p:nvPr userDrawn="1"/>
        </p:nvSpPr>
        <p:spPr>
          <a:xfrm rot="10800000" flipH="1" flipV="1">
            <a:off x="7931965" y="2331457"/>
            <a:ext cx="715175" cy="932460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" fmla="*/ 29927 w 29927"/>
              <a:gd name="connsiteY0" fmla="*/ 21565 h 21569"/>
              <a:gd name="connsiteX1" fmla="*/ 11728 w 29927"/>
              <a:gd name="connsiteY1" fmla="*/ 21565 h 21569"/>
              <a:gd name="connsiteX2" fmla="*/ 11016 w 29927"/>
              <a:gd name="connsiteY2" fmla="*/ 21103 h 21569"/>
              <a:gd name="connsiteX3" fmla="*/ 10658 w 29927"/>
              <a:gd name="connsiteY3" fmla="*/ 19560 h 21569"/>
              <a:gd name="connsiteX4" fmla="*/ 10658 w 29927"/>
              <a:gd name="connsiteY4" fmla="*/ 18922 h 21569"/>
              <a:gd name="connsiteX5" fmla="*/ 10658 w 29927"/>
              <a:gd name="connsiteY5" fmla="*/ 2659 h 21569"/>
              <a:gd name="connsiteX6" fmla="*/ 10646 w 29927"/>
              <a:gd name="connsiteY6" fmla="*/ 2062 h 21569"/>
              <a:gd name="connsiteX7" fmla="*/ 10589 w 29927"/>
              <a:gd name="connsiteY7" fmla="*/ 1407 h 21569"/>
              <a:gd name="connsiteX8" fmla="*/ 9529 w 29927"/>
              <a:gd name="connsiteY8" fmla="*/ 276 h 21569"/>
              <a:gd name="connsiteX9" fmla="*/ 9205 w 29927"/>
              <a:gd name="connsiteY9" fmla="*/ 276 h 21569"/>
              <a:gd name="connsiteX10" fmla="*/ 0 w 29927"/>
              <a:gd name="connsiteY10" fmla="*/ 0 h 2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 sz="1600"/>
          </a:p>
        </p:txBody>
      </p:sp>
      <p:sp>
        <p:nvSpPr>
          <p:cNvPr id="83" name="Shape 6170"/>
          <p:cNvSpPr/>
          <p:nvPr userDrawn="1"/>
        </p:nvSpPr>
        <p:spPr>
          <a:xfrm>
            <a:off x="7262532" y="2003396"/>
            <a:ext cx="669433" cy="669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/>
          </a:p>
        </p:txBody>
      </p:sp>
      <p:sp>
        <p:nvSpPr>
          <p:cNvPr id="84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7322336" y="2067544"/>
            <a:ext cx="526334" cy="47774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75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5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2704268" y="5661248"/>
            <a:ext cx="6811666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</a:t>
            </a:r>
          </a:p>
        </p:txBody>
      </p:sp>
      <p:sp>
        <p:nvSpPr>
          <p:cNvPr id="86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2703220" y="5337213"/>
            <a:ext cx="6807987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29336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9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6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8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9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100"/>
                            </p:stCondLst>
                            <p:childTnLst>
                              <p:par>
                                <p:cTn id="7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8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4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400"/>
                            </p:stCondLst>
                            <p:childTnLst>
                              <p:par>
                                <p:cTn id="9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80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61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500"/>
                            </p:stCondLst>
                            <p:childTnLst>
                              <p:par>
                                <p:cTn id="1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2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6700"/>
                            </p:stCondLst>
                            <p:childTnLst>
                              <p:par>
                                <p:cTn id="1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6" dur="4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1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740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4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4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4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78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2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2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8000"/>
                            </p:stCondLst>
                            <p:childTnLst>
                              <p:par>
                                <p:cTn id="1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8" dur="4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84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7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4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4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4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animBg="1"/>
      <p:bldP spid="54" grpId="0" animBg="1"/>
      <p:bldP spid="67" grpId="0" animBg="1"/>
      <p:bldP spid="7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animBg="1"/>
      <p:bldP spid="38" grpId="0" animBg="1"/>
      <p:bldP spid="39" grpId="0" animBg="1"/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animBg="1"/>
      <p:bldP spid="42" grpId="0" animBg="1"/>
      <p:bldP spid="43" grpId="0" animBg="1"/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animBg="1"/>
      <p:bldP spid="46" grpId="0" animBg="1"/>
      <p:bldP spid="59" grpId="0" animBg="1"/>
      <p:bldP spid="6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animBg="1"/>
      <p:bldP spid="78" grpId="0" animBg="1"/>
      <p:bldP spid="79" grpId="0" animBg="1"/>
      <p:bldP spid="8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animBg="1"/>
      <p:bldP spid="82" grpId="0" animBg="1"/>
      <p:bldP spid="83" grpId="0" animBg="1"/>
      <p:bldP spid="8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8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52189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047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481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687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014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D924203-552F-4759-BC5A-C409F1053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7A2AA87-66B0-4C0C-8DFE-EC5A78EEB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5A3A209B-3AE0-46E4-9B5E-F3B0AF776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FD300EA1-DEA6-46EB-B973-0ADD2EDD3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9799D400-A4C0-48DE-9150-CF0FCCE8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188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980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7560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1365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3"/>
          <p:cNvSpPr>
            <a:spLocks noGrp="1"/>
          </p:cNvSpPr>
          <p:nvPr>
            <p:ph type="ftr" sz="quarter" idx="3"/>
          </p:nvPr>
        </p:nvSpPr>
        <p:spPr>
          <a:xfrm>
            <a:off x="397669" y="6356350"/>
            <a:ext cx="11396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</p:spTree>
    <p:extLst>
      <p:ext uri="{BB962C8B-B14F-4D97-AF65-F5344CB8AC3E}">
        <p14:creationId xmlns:p14="http://schemas.microsoft.com/office/powerpoint/2010/main" val="197237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11" name="Рисунок 10"/>
          <p:cNvSpPr>
            <a:spLocks noGrp="1"/>
          </p:cNvSpPr>
          <p:nvPr>
            <p:ph type="pic" sz="quarter" idx="11" hasCustomPrompt="1"/>
          </p:nvPr>
        </p:nvSpPr>
        <p:spPr>
          <a:xfrm>
            <a:off x="7910406" y="2173226"/>
            <a:ext cx="2767471" cy="2855248"/>
          </a:xfrm>
          <a:custGeom>
            <a:avLst/>
            <a:gdLst>
              <a:gd name="connsiteX0" fmla="*/ 315327 w 2767471"/>
              <a:gd name="connsiteY0" fmla="*/ 0 h 2855248"/>
              <a:gd name="connsiteX1" fmla="*/ 2767471 w 2767471"/>
              <a:gd name="connsiteY1" fmla="*/ 220067 h 2855248"/>
              <a:gd name="connsiteX2" fmla="*/ 2441609 w 2767471"/>
              <a:gd name="connsiteY2" fmla="*/ 2855248 h 2855248"/>
              <a:gd name="connsiteX3" fmla="*/ 0 w 2767471"/>
              <a:gd name="connsiteY3" fmla="*/ 2465892 h 2855248"/>
              <a:gd name="connsiteX4" fmla="*/ 315327 w 2767471"/>
              <a:gd name="connsiteY4" fmla="*/ 0 h 2855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7471" h="2855248">
                <a:moveTo>
                  <a:pt x="315327" y="0"/>
                </a:moveTo>
                <a:lnTo>
                  <a:pt x="2767471" y="220067"/>
                </a:lnTo>
                <a:cubicBezTo>
                  <a:pt x="2690078" y="1254574"/>
                  <a:pt x="2574685" y="1944878"/>
                  <a:pt x="2441609" y="2855248"/>
                </a:cubicBezTo>
                <a:lnTo>
                  <a:pt x="0" y="2465892"/>
                </a:lnTo>
                <a:cubicBezTo>
                  <a:pt x="134085" y="1625117"/>
                  <a:pt x="209871" y="1072126"/>
                  <a:pt x="3153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262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3"/>
          <p:cNvSpPr>
            <a:spLocks noGrp="1"/>
          </p:cNvSpPr>
          <p:nvPr>
            <p:ph type="ftr" sz="quarter" idx="3"/>
          </p:nvPr>
        </p:nvSpPr>
        <p:spPr>
          <a:xfrm>
            <a:off x="397669" y="6356350"/>
            <a:ext cx="11396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6" name="Рисунок 5"/>
          <p:cNvSpPr>
            <a:spLocks noGrp="1"/>
          </p:cNvSpPr>
          <p:nvPr>
            <p:ph type="pic" sz="quarter" idx="10" hasCustomPrompt="1"/>
          </p:nvPr>
        </p:nvSpPr>
        <p:spPr>
          <a:xfrm>
            <a:off x="7981951" y="2101850"/>
            <a:ext cx="2799454" cy="2746375"/>
          </a:xfrm>
          <a:custGeom>
            <a:avLst/>
            <a:gdLst>
              <a:gd name="connsiteX0" fmla="*/ 203200 w 2761354"/>
              <a:gd name="connsiteY0" fmla="*/ 0 h 2740025"/>
              <a:gd name="connsiteX1" fmla="*/ 2761354 w 2761354"/>
              <a:gd name="connsiteY1" fmla="*/ 196850 h 2740025"/>
              <a:gd name="connsiteX2" fmla="*/ 2542279 w 2761354"/>
              <a:gd name="connsiteY2" fmla="*/ 2740025 h 2740025"/>
              <a:gd name="connsiteX3" fmla="*/ 0 w 2761354"/>
              <a:gd name="connsiteY3" fmla="*/ 2536825 h 2740025"/>
              <a:gd name="connsiteX0" fmla="*/ 203200 w 2799454"/>
              <a:gd name="connsiteY0" fmla="*/ 0 h 2740025"/>
              <a:gd name="connsiteX1" fmla="*/ 2799454 w 2799454"/>
              <a:gd name="connsiteY1" fmla="*/ 196850 h 2740025"/>
              <a:gd name="connsiteX2" fmla="*/ 2542279 w 2799454"/>
              <a:gd name="connsiteY2" fmla="*/ 2740025 h 2740025"/>
              <a:gd name="connsiteX3" fmla="*/ 0 w 2799454"/>
              <a:gd name="connsiteY3" fmla="*/ 2536825 h 2740025"/>
              <a:gd name="connsiteX4" fmla="*/ 203200 w 2799454"/>
              <a:gd name="connsiteY4" fmla="*/ 0 h 2740025"/>
              <a:gd name="connsiteX0" fmla="*/ 203200 w 2799454"/>
              <a:gd name="connsiteY0" fmla="*/ 0 h 2740025"/>
              <a:gd name="connsiteX1" fmla="*/ 2799454 w 2799454"/>
              <a:gd name="connsiteY1" fmla="*/ 196850 h 2740025"/>
              <a:gd name="connsiteX2" fmla="*/ 2570854 w 2799454"/>
              <a:gd name="connsiteY2" fmla="*/ 2740025 h 2740025"/>
              <a:gd name="connsiteX3" fmla="*/ 0 w 2799454"/>
              <a:gd name="connsiteY3" fmla="*/ 2536825 h 2740025"/>
              <a:gd name="connsiteX4" fmla="*/ 203200 w 2799454"/>
              <a:gd name="connsiteY4" fmla="*/ 0 h 2740025"/>
              <a:gd name="connsiteX0" fmla="*/ 190500 w 2799454"/>
              <a:gd name="connsiteY0" fmla="*/ 0 h 2746375"/>
              <a:gd name="connsiteX1" fmla="*/ 2799454 w 2799454"/>
              <a:gd name="connsiteY1" fmla="*/ 203200 h 2746375"/>
              <a:gd name="connsiteX2" fmla="*/ 2570854 w 2799454"/>
              <a:gd name="connsiteY2" fmla="*/ 2746375 h 2746375"/>
              <a:gd name="connsiteX3" fmla="*/ 0 w 2799454"/>
              <a:gd name="connsiteY3" fmla="*/ 2543175 h 2746375"/>
              <a:gd name="connsiteX4" fmla="*/ 190500 w 2799454"/>
              <a:gd name="connsiteY4" fmla="*/ 0 h 274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9454" h="2746375">
                <a:moveTo>
                  <a:pt x="190500" y="0"/>
                </a:moveTo>
                <a:lnTo>
                  <a:pt x="2799454" y="203200"/>
                </a:lnTo>
                <a:lnTo>
                  <a:pt x="2570854" y="2746375"/>
                </a:lnTo>
                <a:lnTo>
                  <a:pt x="0" y="2543175"/>
                </a:lnTo>
                <a:lnTo>
                  <a:pt x="190500" y="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>
              <a:buNone/>
              <a:defRPr sz="1800" baseline="0"/>
            </a:lvl1pPr>
          </a:lstStyle>
          <a:p>
            <a:r>
              <a:rPr lang="en-US"/>
              <a:t>Image here</a:t>
            </a:r>
          </a:p>
        </p:txBody>
      </p:sp>
    </p:spTree>
    <p:extLst>
      <p:ext uri="{BB962C8B-B14F-4D97-AF65-F5344CB8AC3E}">
        <p14:creationId xmlns:p14="http://schemas.microsoft.com/office/powerpoint/2010/main" val="34140676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927654" y="3484606"/>
            <a:ext cx="8344930" cy="2026509"/>
          </a:xfrm>
          <a:custGeom>
            <a:avLst/>
            <a:gdLst>
              <a:gd name="connsiteX0" fmla="*/ 0 w 8344930"/>
              <a:gd name="connsiteY0" fmla="*/ 0 h 2026509"/>
              <a:gd name="connsiteX1" fmla="*/ 8344930 w 8344930"/>
              <a:gd name="connsiteY1" fmla="*/ 0 h 2026509"/>
              <a:gd name="connsiteX2" fmla="*/ 8344930 w 8344930"/>
              <a:gd name="connsiteY2" fmla="*/ 2026509 h 2026509"/>
              <a:gd name="connsiteX3" fmla="*/ 0 w 8344930"/>
              <a:gd name="connsiteY3" fmla="*/ 2026509 h 2026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4930" h="2026509">
                <a:moveTo>
                  <a:pt x="0" y="0"/>
                </a:moveTo>
                <a:lnTo>
                  <a:pt x="8344930" y="0"/>
                </a:lnTo>
                <a:lnTo>
                  <a:pt x="8344930" y="2026509"/>
                </a:lnTo>
                <a:lnTo>
                  <a:pt x="0" y="202650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6231057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157" name="Рисунок 156"/>
          <p:cNvSpPr>
            <a:spLocks noGrp="1"/>
          </p:cNvSpPr>
          <p:nvPr>
            <p:ph type="pic" sz="quarter" idx="11" hasCustomPrompt="1"/>
          </p:nvPr>
        </p:nvSpPr>
        <p:spPr>
          <a:xfrm>
            <a:off x="1212733" y="2051051"/>
            <a:ext cx="2542928" cy="2692400"/>
          </a:xfrm>
          <a:custGeom>
            <a:avLst/>
            <a:gdLst>
              <a:gd name="connsiteX0" fmla="*/ 2376694 w 2542928"/>
              <a:gd name="connsiteY0" fmla="*/ 0 h 2692400"/>
              <a:gd name="connsiteX1" fmla="*/ 2542928 w 2542928"/>
              <a:gd name="connsiteY1" fmla="*/ 2386752 h 2692400"/>
              <a:gd name="connsiteX2" fmla="*/ 188698 w 2542928"/>
              <a:gd name="connsiteY2" fmla="*/ 2692400 h 2692400"/>
              <a:gd name="connsiteX3" fmla="*/ 0 w 2542928"/>
              <a:gd name="connsiteY3" fmla="*/ 26969 h 2692400"/>
              <a:gd name="connsiteX4" fmla="*/ 2376694 w 2542928"/>
              <a:gd name="connsiteY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2928" h="2692400">
                <a:moveTo>
                  <a:pt x="2376694" y="0"/>
                </a:moveTo>
                <a:cubicBezTo>
                  <a:pt x="2385680" y="795584"/>
                  <a:pt x="2444086" y="1595663"/>
                  <a:pt x="2542928" y="2386752"/>
                </a:cubicBezTo>
                <a:cubicBezTo>
                  <a:pt x="1756687" y="2490133"/>
                  <a:pt x="970446" y="2589019"/>
                  <a:pt x="188698" y="2692400"/>
                </a:cubicBezTo>
                <a:cubicBezTo>
                  <a:pt x="71885" y="1806920"/>
                  <a:pt x="8986" y="921439"/>
                  <a:pt x="0" y="26969"/>
                </a:cubicBezTo>
                <a:cubicBezTo>
                  <a:pt x="790734" y="17979"/>
                  <a:pt x="1581468" y="8990"/>
                  <a:pt x="237669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76392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919416" y="2067697"/>
            <a:ext cx="8353168" cy="2158314"/>
          </a:xfrm>
          <a:custGeom>
            <a:avLst/>
            <a:gdLst>
              <a:gd name="connsiteX0" fmla="*/ 0 w 8353168"/>
              <a:gd name="connsiteY0" fmla="*/ 0 h 2158314"/>
              <a:gd name="connsiteX1" fmla="*/ 8353168 w 8353168"/>
              <a:gd name="connsiteY1" fmla="*/ 0 h 2158314"/>
              <a:gd name="connsiteX2" fmla="*/ 8353168 w 8353168"/>
              <a:gd name="connsiteY2" fmla="*/ 2158314 h 2158314"/>
              <a:gd name="connsiteX3" fmla="*/ 0 w 8353168"/>
              <a:gd name="connsiteY3" fmla="*/ 2158314 h 215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53168" h="2158314">
                <a:moveTo>
                  <a:pt x="0" y="0"/>
                </a:moveTo>
                <a:lnTo>
                  <a:pt x="8353168" y="0"/>
                </a:lnTo>
                <a:lnTo>
                  <a:pt x="8353168" y="2158314"/>
                </a:lnTo>
                <a:lnTo>
                  <a:pt x="0" y="2158314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187376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1" hasCustomPrompt="1"/>
          </p:nvPr>
        </p:nvSpPr>
        <p:spPr>
          <a:xfrm>
            <a:off x="1835870" y="1887951"/>
            <a:ext cx="1939817" cy="1933164"/>
          </a:xfrm>
          <a:custGeom>
            <a:avLst/>
            <a:gdLst>
              <a:gd name="connsiteX0" fmla="*/ 139700 w 1939817"/>
              <a:gd name="connsiteY0" fmla="*/ 0 h 1933164"/>
              <a:gd name="connsiteX1" fmla="*/ 1939817 w 1939817"/>
              <a:gd name="connsiteY1" fmla="*/ 127000 h 1933164"/>
              <a:gd name="connsiteX2" fmla="*/ 1812817 w 1939817"/>
              <a:gd name="connsiteY2" fmla="*/ 1933164 h 1933164"/>
              <a:gd name="connsiteX3" fmla="*/ 0 w 1939817"/>
              <a:gd name="connsiteY3" fmla="*/ 1806164 h 193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9817" h="1933164">
                <a:moveTo>
                  <a:pt x="139700" y="0"/>
                </a:moveTo>
                <a:lnTo>
                  <a:pt x="1939817" y="127000"/>
                </a:lnTo>
                <a:lnTo>
                  <a:pt x="1812817" y="1933164"/>
                </a:lnTo>
                <a:lnTo>
                  <a:pt x="0" y="1806164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  <p:sp>
        <p:nvSpPr>
          <p:cNvPr id="12" name="Рисунок 11"/>
          <p:cNvSpPr>
            <a:spLocks noGrp="1"/>
          </p:cNvSpPr>
          <p:nvPr>
            <p:ph type="pic" sz="quarter" idx="12" hasCustomPrompt="1"/>
          </p:nvPr>
        </p:nvSpPr>
        <p:spPr>
          <a:xfrm>
            <a:off x="5200852" y="1973474"/>
            <a:ext cx="1808946" cy="1817477"/>
          </a:xfrm>
          <a:custGeom>
            <a:avLst/>
            <a:gdLst>
              <a:gd name="connsiteX0" fmla="*/ 0 w 1808946"/>
              <a:gd name="connsiteY0" fmla="*/ 0 h 1817477"/>
              <a:gd name="connsiteX1" fmla="*/ 1808946 w 1808946"/>
              <a:gd name="connsiteY1" fmla="*/ 6350 h 1817477"/>
              <a:gd name="connsiteX2" fmla="*/ 1808946 w 1808946"/>
              <a:gd name="connsiteY2" fmla="*/ 1817477 h 1817477"/>
              <a:gd name="connsiteX3" fmla="*/ 0 w 1808946"/>
              <a:gd name="connsiteY3" fmla="*/ 1817477 h 1817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946" h="1817477">
                <a:moveTo>
                  <a:pt x="0" y="0"/>
                </a:moveTo>
                <a:lnTo>
                  <a:pt x="1808946" y="6350"/>
                </a:lnTo>
                <a:lnTo>
                  <a:pt x="1808946" y="1817477"/>
                </a:lnTo>
                <a:lnTo>
                  <a:pt x="0" y="181747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  <p:sp>
        <p:nvSpPr>
          <p:cNvPr id="15" name="Рисунок 14"/>
          <p:cNvSpPr>
            <a:spLocks noGrp="1"/>
          </p:cNvSpPr>
          <p:nvPr>
            <p:ph type="pic" sz="quarter" idx="13" hasCustomPrompt="1"/>
          </p:nvPr>
        </p:nvSpPr>
        <p:spPr>
          <a:xfrm>
            <a:off x="8426451" y="1949450"/>
            <a:ext cx="1942869" cy="1987550"/>
          </a:xfrm>
          <a:custGeom>
            <a:avLst/>
            <a:gdLst>
              <a:gd name="connsiteX0" fmla="*/ 1809519 w 1930169"/>
              <a:gd name="connsiteY0" fmla="*/ 0 h 1987550"/>
              <a:gd name="connsiteX1" fmla="*/ 1930169 w 1930169"/>
              <a:gd name="connsiteY1" fmla="*/ 1816100 h 1987550"/>
              <a:gd name="connsiteX2" fmla="*/ 120650 w 1930169"/>
              <a:gd name="connsiteY2" fmla="*/ 1987550 h 1987550"/>
              <a:gd name="connsiteX3" fmla="*/ 0 w 1930169"/>
              <a:gd name="connsiteY3" fmla="*/ 82550 h 1987550"/>
              <a:gd name="connsiteX0" fmla="*/ 1822219 w 1942869"/>
              <a:gd name="connsiteY0" fmla="*/ 0 h 1987550"/>
              <a:gd name="connsiteX1" fmla="*/ 1942869 w 1942869"/>
              <a:gd name="connsiteY1" fmla="*/ 1816100 h 1987550"/>
              <a:gd name="connsiteX2" fmla="*/ 133350 w 1942869"/>
              <a:gd name="connsiteY2" fmla="*/ 1987550 h 1987550"/>
              <a:gd name="connsiteX3" fmla="*/ 0 w 1942869"/>
              <a:gd name="connsiteY3" fmla="*/ 82550 h 1987550"/>
              <a:gd name="connsiteX4" fmla="*/ 1822219 w 1942869"/>
              <a:gd name="connsiteY4" fmla="*/ 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2869" h="1987550">
                <a:moveTo>
                  <a:pt x="1822219" y="0"/>
                </a:moveTo>
                <a:cubicBezTo>
                  <a:pt x="1822219" y="713317"/>
                  <a:pt x="1885719" y="1236133"/>
                  <a:pt x="1942869" y="1816100"/>
                </a:cubicBezTo>
                <a:cubicBezTo>
                  <a:pt x="1337579" y="1854200"/>
                  <a:pt x="783090" y="1905000"/>
                  <a:pt x="133350" y="1987550"/>
                </a:cubicBezTo>
                <a:cubicBezTo>
                  <a:pt x="80433" y="1365250"/>
                  <a:pt x="21167" y="787400"/>
                  <a:pt x="0" y="82550"/>
                </a:cubicBezTo>
                <a:lnTo>
                  <a:pt x="1822219" y="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08810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17AD37F-92B1-4AF4-AE0E-ADE82234E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7EA1CA62-69C9-42E1-972A-5E332562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9E5681E9-7576-4C75-A182-35D5B282B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B99E6CC4-675B-4746-9728-B20A7130B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8C3E5F3A-4C7D-47BC-8863-63CA9F1C9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37760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432550" y="2010031"/>
            <a:ext cx="2837706" cy="2825579"/>
          </a:xfrm>
          <a:custGeom>
            <a:avLst/>
            <a:gdLst>
              <a:gd name="connsiteX0" fmla="*/ 2615431 w 2821377"/>
              <a:gd name="connsiteY0" fmla="*/ 0 h 2825579"/>
              <a:gd name="connsiteX1" fmla="*/ 2821377 w 2821377"/>
              <a:gd name="connsiteY1" fmla="*/ 2627872 h 2825579"/>
              <a:gd name="connsiteX2" fmla="*/ 189470 w 2821377"/>
              <a:gd name="connsiteY2" fmla="*/ 2825579 h 2825579"/>
              <a:gd name="connsiteX3" fmla="*/ 0 w 2821377"/>
              <a:gd name="connsiteY3" fmla="*/ 197708 h 2825579"/>
              <a:gd name="connsiteX0" fmla="*/ 2631760 w 2837706"/>
              <a:gd name="connsiteY0" fmla="*/ 0 h 2825579"/>
              <a:gd name="connsiteX1" fmla="*/ 2837706 w 2837706"/>
              <a:gd name="connsiteY1" fmla="*/ 2627872 h 2825579"/>
              <a:gd name="connsiteX2" fmla="*/ 205799 w 2837706"/>
              <a:gd name="connsiteY2" fmla="*/ 2825579 h 2825579"/>
              <a:gd name="connsiteX3" fmla="*/ 0 w 2837706"/>
              <a:gd name="connsiteY3" fmla="*/ 189543 h 2825579"/>
              <a:gd name="connsiteX4" fmla="*/ 2631760 w 2837706"/>
              <a:gd name="connsiteY4" fmla="*/ 0 h 2825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7706" h="2825579">
                <a:moveTo>
                  <a:pt x="2631760" y="0"/>
                </a:moveTo>
                <a:lnTo>
                  <a:pt x="2837706" y="2627872"/>
                </a:lnTo>
                <a:lnTo>
                  <a:pt x="205799" y="2825579"/>
                </a:lnTo>
                <a:lnTo>
                  <a:pt x="0" y="189543"/>
                </a:lnTo>
                <a:lnTo>
                  <a:pt x="2631760" y="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841109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8340724" y="2257856"/>
            <a:ext cx="2724150" cy="2803449"/>
          </a:xfrm>
          <a:custGeom>
            <a:avLst/>
            <a:gdLst>
              <a:gd name="connsiteX0" fmla="*/ 307975 w 2724150"/>
              <a:gd name="connsiteY0" fmla="*/ 0 h 2803449"/>
              <a:gd name="connsiteX1" fmla="*/ 2724150 w 2724150"/>
              <a:gd name="connsiteY1" fmla="*/ 222250 h 2803449"/>
              <a:gd name="connsiteX2" fmla="*/ 2562226 w 2724150"/>
              <a:gd name="connsiteY2" fmla="*/ 1602944 h 2803449"/>
              <a:gd name="connsiteX3" fmla="*/ 2393950 w 2724150"/>
              <a:gd name="connsiteY3" fmla="*/ 2803449 h 2803449"/>
              <a:gd name="connsiteX4" fmla="*/ 0 w 2724150"/>
              <a:gd name="connsiteY4" fmla="*/ 2409749 h 2803449"/>
              <a:gd name="connsiteX5" fmla="*/ 139700 w 2724150"/>
              <a:gd name="connsiteY5" fmla="*/ 1460069 h 2803449"/>
              <a:gd name="connsiteX6" fmla="*/ 307975 w 2724150"/>
              <a:gd name="connsiteY6" fmla="*/ 0 h 2803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4150" h="2803449">
                <a:moveTo>
                  <a:pt x="307975" y="0"/>
                </a:moveTo>
                <a:lnTo>
                  <a:pt x="2724150" y="222250"/>
                </a:lnTo>
                <a:cubicBezTo>
                  <a:pt x="2667000" y="678248"/>
                  <a:pt x="2619376" y="1146946"/>
                  <a:pt x="2562226" y="1602944"/>
                </a:cubicBezTo>
                <a:lnTo>
                  <a:pt x="2393950" y="2803449"/>
                </a:lnTo>
                <a:lnTo>
                  <a:pt x="0" y="2409749"/>
                </a:lnTo>
                <a:cubicBezTo>
                  <a:pt x="38100" y="2103772"/>
                  <a:pt x="101600" y="1766046"/>
                  <a:pt x="139700" y="1460069"/>
                </a:cubicBezTo>
                <a:cubicBezTo>
                  <a:pt x="192617" y="972321"/>
                  <a:pt x="258233" y="506798"/>
                  <a:pt x="3079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11301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466588" y="2234185"/>
            <a:ext cx="2561978" cy="2692400"/>
          </a:xfrm>
          <a:custGeom>
            <a:avLst/>
            <a:gdLst>
              <a:gd name="connsiteX0" fmla="*/ 2376694 w 2542928"/>
              <a:gd name="connsiteY0" fmla="*/ 0 h 2692400"/>
              <a:gd name="connsiteX1" fmla="*/ 2542928 w 2542928"/>
              <a:gd name="connsiteY1" fmla="*/ 2386752 h 2692400"/>
              <a:gd name="connsiteX2" fmla="*/ 188698 w 2542928"/>
              <a:gd name="connsiteY2" fmla="*/ 2692400 h 2692400"/>
              <a:gd name="connsiteX3" fmla="*/ 0 w 2542928"/>
              <a:gd name="connsiteY3" fmla="*/ 26969 h 2692400"/>
              <a:gd name="connsiteX4" fmla="*/ 2376694 w 2542928"/>
              <a:gd name="connsiteY4" fmla="*/ 0 h 2692400"/>
              <a:gd name="connsiteX0" fmla="*/ 2395744 w 2561978"/>
              <a:gd name="connsiteY0" fmla="*/ 0 h 2692400"/>
              <a:gd name="connsiteX1" fmla="*/ 2561978 w 2561978"/>
              <a:gd name="connsiteY1" fmla="*/ 2386752 h 2692400"/>
              <a:gd name="connsiteX2" fmla="*/ 207748 w 2561978"/>
              <a:gd name="connsiteY2" fmla="*/ 2692400 h 2692400"/>
              <a:gd name="connsiteX3" fmla="*/ 0 w 2561978"/>
              <a:gd name="connsiteY3" fmla="*/ 17444 h 2692400"/>
              <a:gd name="connsiteX4" fmla="*/ 2395744 w 2561978"/>
              <a:gd name="connsiteY4" fmla="*/ 0 h 2692400"/>
              <a:gd name="connsiteX0" fmla="*/ 2395744 w 2561978"/>
              <a:gd name="connsiteY0" fmla="*/ 0 h 2692400"/>
              <a:gd name="connsiteX1" fmla="*/ 2561978 w 2561978"/>
              <a:gd name="connsiteY1" fmla="*/ 2386752 h 2692400"/>
              <a:gd name="connsiteX2" fmla="*/ 188698 w 2561978"/>
              <a:gd name="connsiteY2" fmla="*/ 2692400 h 2692400"/>
              <a:gd name="connsiteX3" fmla="*/ 0 w 2561978"/>
              <a:gd name="connsiteY3" fmla="*/ 17444 h 2692400"/>
              <a:gd name="connsiteX4" fmla="*/ 2395744 w 2561978"/>
              <a:gd name="connsiteY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1978" h="2692400">
                <a:moveTo>
                  <a:pt x="2395744" y="0"/>
                </a:moveTo>
                <a:cubicBezTo>
                  <a:pt x="2404730" y="795584"/>
                  <a:pt x="2463136" y="1595663"/>
                  <a:pt x="2561978" y="2386752"/>
                </a:cubicBezTo>
                <a:lnTo>
                  <a:pt x="188698" y="2692400"/>
                </a:lnTo>
                <a:cubicBezTo>
                  <a:pt x="71885" y="1806920"/>
                  <a:pt x="8986" y="911914"/>
                  <a:pt x="0" y="17444"/>
                </a:cubicBezTo>
                <a:lnTo>
                  <a:pt x="2395744" y="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213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516380" y="1943834"/>
            <a:ext cx="2910840" cy="2925346"/>
          </a:xfrm>
          <a:custGeom>
            <a:avLst/>
            <a:gdLst>
              <a:gd name="connsiteX0" fmla="*/ 2598420 w 2910840"/>
              <a:gd name="connsiteY0" fmla="*/ 0 h 2925346"/>
              <a:gd name="connsiteX1" fmla="*/ 2910840 w 2910840"/>
              <a:gd name="connsiteY1" fmla="*/ 2612926 h 2925346"/>
              <a:gd name="connsiteX2" fmla="*/ 297180 w 2910840"/>
              <a:gd name="connsiteY2" fmla="*/ 2925346 h 2925346"/>
              <a:gd name="connsiteX3" fmla="*/ 0 w 2910840"/>
              <a:gd name="connsiteY3" fmla="*/ 312420 h 2925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0840" h="2925346">
                <a:moveTo>
                  <a:pt x="2598420" y="0"/>
                </a:moveTo>
                <a:lnTo>
                  <a:pt x="2910840" y="2612926"/>
                </a:lnTo>
                <a:lnTo>
                  <a:pt x="297180" y="2925346"/>
                </a:lnTo>
                <a:lnTo>
                  <a:pt x="0" y="31242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9194423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113062" y="2029236"/>
            <a:ext cx="9965877" cy="3204072"/>
          </a:xfrm>
          <a:custGeom>
            <a:avLst/>
            <a:gdLst>
              <a:gd name="connsiteX0" fmla="*/ 0 w 9965877"/>
              <a:gd name="connsiteY0" fmla="*/ 0 h 3167062"/>
              <a:gd name="connsiteX1" fmla="*/ 9965877 w 9965877"/>
              <a:gd name="connsiteY1" fmla="*/ 0 h 3167062"/>
              <a:gd name="connsiteX2" fmla="*/ 9965877 w 9965877"/>
              <a:gd name="connsiteY2" fmla="*/ 3167062 h 3167062"/>
              <a:gd name="connsiteX3" fmla="*/ 0 w 9965877"/>
              <a:gd name="connsiteY3" fmla="*/ 3167062 h 3167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65877" h="3167062">
                <a:moveTo>
                  <a:pt x="0" y="0"/>
                </a:moveTo>
                <a:lnTo>
                  <a:pt x="9965877" y="0"/>
                </a:lnTo>
                <a:lnTo>
                  <a:pt x="9965877" y="3167062"/>
                </a:lnTo>
                <a:lnTo>
                  <a:pt x="0" y="316706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94220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12" name="Рисунок 11"/>
          <p:cNvSpPr>
            <a:spLocks noGrp="1"/>
          </p:cNvSpPr>
          <p:nvPr>
            <p:ph type="pic" sz="quarter" idx="11" hasCustomPrompt="1"/>
          </p:nvPr>
        </p:nvSpPr>
        <p:spPr>
          <a:xfrm>
            <a:off x="3083719" y="1862137"/>
            <a:ext cx="1240633" cy="1247776"/>
          </a:xfrm>
          <a:custGeom>
            <a:avLst/>
            <a:gdLst>
              <a:gd name="connsiteX0" fmla="*/ 88107 w 1240633"/>
              <a:gd name="connsiteY0" fmla="*/ 0 h 1247776"/>
              <a:gd name="connsiteX1" fmla="*/ 1240633 w 1240633"/>
              <a:gd name="connsiteY1" fmla="*/ 83345 h 1247776"/>
              <a:gd name="connsiteX2" fmla="*/ 1157288 w 1240633"/>
              <a:gd name="connsiteY2" fmla="*/ 1247776 h 1247776"/>
              <a:gd name="connsiteX3" fmla="*/ 0 w 1240633"/>
              <a:gd name="connsiteY3" fmla="*/ 1159670 h 1247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0633" h="1247776">
                <a:moveTo>
                  <a:pt x="88107" y="0"/>
                </a:moveTo>
                <a:lnTo>
                  <a:pt x="1240633" y="83345"/>
                </a:lnTo>
                <a:lnTo>
                  <a:pt x="1157288" y="1247776"/>
                </a:lnTo>
                <a:lnTo>
                  <a:pt x="0" y="115967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5" name="Рисунок 14"/>
          <p:cNvSpPr>
            <a:spLocks noGrp="1"/>
          </p:cNvSpPr>
          <p:nvPr>
            <p:ph type="pic" sz="quarter" idx="12" hasCustomPrompt="1"/>
          </p:nvPr>
        </p:nvSpPr>
        <p:spPr>
          <a:xfrm>
            <a:off x="5416488" y="1947320"/>
            <a:ext cx="1243013" cy="1273969"/>
          </a:xfrm>
          <a:custGeom>
            <a:avLst/>
            <a:gdLst>
              <a:gd name="connsiteX0" fmla="*/ 1166814 w 1243013"/>
              <a:gd name="connsiteY0" fmla="*/ 0 h 1273969"/>
              <a:gd name="connsiteX1" fmla="*/ 1243013 w 1243013"/>
              <a:gd name="connsiteY1" fmla="*/ 1171575 h 1273969"/>
              <a:gd name="connsiteX2" fmla="*/ 80962 w 1243013"/>
              <a:gd name="connsiteY2" fmla="*/ 1273969 h 1273969"/>
              <a:gd name="connsiteX3" fmla="*/ 0 w 1243013"/>
              <a:gd name="connsiteY3" fmla="*/ 57149 h 127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3013" h="1273969">
                <a:moveTo>
                  <a:pt x="1166814" y="0"/>
                </a:moveTo>
                <a:cubicBezTo>
                  <a:pt x="1166021" y="450056"/>
                  <a:pt x="1210469" y="809625"/>
                  <a:pt x="1243013" y="1171575"/>
                </a:cubicBezTo>
                <a:lnTo>
                  <a:pt x="80962" y="1273969"/>
                </a:lnTo>
                <a:cubicBezTo>
                  <a:pt x="53975" y="868362"/>
                  <a:pt x="22225" y="481806"/>
                  <a:pt x="0" y="57149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8" name="Рисунок 17"/>
          <p:cNvSpPr>
            <a:spLocks noGrp="1"/>
          </p:cNvSpPr>
          <p:nvPr>
            <p:ph type="pic" sz="quarter" idx="13" hasCustomPrompt="1"/>
          </p:nvPr>
        </p:nvSpPr>
        <p:spPr>
          <a:xfrm>
            <a:off x="7871239" y="1945325"/>
            <a:ext cx="1167872" cy="1204914"/>
          </a:xfrm>
          <a:custGeom>
            <a:avLst/>
            <a:gdLst>
              <a:gd name="connsiteX0" fmla="*/ 133068 w 1167872"/>
              <a:gd name="connsiteY0" fmla="*/ 0 h 1204914"/>
              <a:gd name="connsiteX1" fmla="*/ 1167872 w 1167872"/>
              <a:gd name="connsiteY1" fmla="*/ 92868 h 1204914"/>
              <a:gd name="connsiteX2" fmla="*/ 1030358 w 1167872"/>
              <a:gd name="connsiteY2" fmla="*/ 1204914 h 1204914"/>
              <a:gd name="connsiteX3" fmla="*/ 0 w 1167872"/>
              <a:gd name="connsiteY3" fmla="*/ 1040606 h 1204914"/>
              <a:gd name="connsiteX4" fmla="*/ 133068 w 1167872"/>
              <a:gd name="connsiteY4" fmla="*/ 0 h 1204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872" h="1204914">
                <a:moveTo>
                  <a:pt x="133068" y="0"/>
                </a:moveTo>
                <a:lnTo>
                  <a:pt x="1167872" y="92868"/>
                </a:lnTo>
                <a:cubicBezTo>
                  <a:pt x="1135212" y="529430"/>
                  <a:pt x="1086516" y="820738"/>
                  <a:pt x="1030358" y="1204914"/>
                </a:cubicBezTo>
                <a:lnTo>
                  <a:pt x="0" y="1040606"/>
                </a:lnTo>
                <a:cubicBezTo>
                  <a:pt x="56584" y="685799"/>
                  <a:pt x="88566" y="452437"/>
                  <a:pt x="1330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21" name="Рисунок 20"/>
          <p:cNvSpPr>
            <a:spLocks noGrp="1"/>
          </p:cNvSpPr>
          <p:nvPr>
            <p:ph type="pic" sz="quarter" idx="14" hasCustomPrompt="1"/>
          </p:nvPr>
        </p:nvSpPr>
        <p:spPr>
          <a:xfrm>
            <a:off x="3059151" y="4151452"/>
            <a:ext cx="1176429" cy="1240632"/>
          </a:xfrm>
          <a:custGeom>
            <a:avLst/>
            <a:gdLst>
              <a:gd name="connsiteX0" fmla="*/ 1097848 w 1176429"/>
              <a:gd name="connsiteY0" fmla="*/ 0 h 1240632"/>
              <a:gd name="connsiteX1" fmla="*/ 1176429 w 1176429"/>
              <a:gd name="connsiteY1" fmla="*/ 1102519 h 1240632"/>
              <a:gd name="connsiteX2" fmla="*/ 85815 w 1176429"/>
              <a:gd name="connsiteY2" fmla="*/ 1240632 h 1240632"/>
              <a:gd name="connsiteX3" fmla="*/ 91 w 1176429"/>
              <a:gd name="connsiteY3" fmla="*/ 11906 h 1240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6429" h="1240632">
                <a:moveTo>
                  <a:pt x="1097848" y="0"/>
                </a:moveTo>
                <a:cubicBezTo>
                  <a:pt x="1097848" y="384175"/>
                  <a:pt x="1135948" y="777876"/>
                  <a:pt x="1176429" y="1102519"/>
                </a:cubicBezTo>
                <a:lnTo>
                  <a:pt x="85815" y="1240632"/>
                </a:lnTo>
                <a:cubicBezTo>
                  <a:pt x="42952" y="897732"/>
                  <a:pt x="-2290" y="440531"/>
                  <a:pt x="91" y="11906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24" name="Рисунок 23"/>
          <p:cNvSpPr>
            <a:spLocks noGrp="1"/>
          </p:cNvSpPr>
          <p:nvPr>
            <p:ph type="pic" sz="quarter" idx="15" hasCustomPrompt="1"/>
          </p:nvPr>
        </p:nvSpPr>
        <p:spPr>
          <a:xfrm>
            <a:off x="5420504" y="4104746"/>
            <a:ext cx="1245394" cy="1254919"/>
          </a:xfrm>
          <a:custGeom>
            <a:avLst/>
            <a:gdLst>
              <a:gd name="connsiteX0" fmla="*/ 1159671 w 1245394"/>
              <a:gd name="connsiteY0" fmla="*/ 0 h 1254919"/>
              <a:gd name="connsiteX1" fmla="*/ 1245394 w 1245394"/>
              <a:gd name="connsiteY1" fmla="*/ 1162050 h 1254919"/>
              <a:gd name="connsiteX2" fmla="*/ 88106 w 1245394"/>
              <a:gd name="connsiteY2" fmla="*/ 1254919 h 1254919"/>
              <a:gd name="connsiteX3" fmla="*/ 0 w 1245394"/>
              <a:gd name="connsiteY3" fmla="*/ 88105 h 1254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5394" h="1254919">
                <a:moveTo>
                  <a:pt x="1159671" y="0"/>
                </a:moveTo>
                <a:cubicBezTo>
                  <a:pt x="1187453" y="466725"/>
                  <a:pt x="1212850" y="800100"/>
                  <a:pt x="1245394" y="1162050"/>
                </a:cubicBezTo>
                <a:lnTo>
                  <a:pt x="88106" y="1254919"/>
                </a:lnTo>
                <a:cubicBezTo>
                  <a:pt x="61119" y="849312"/>
                  <a:pt x="22225" y="512762"/>
                  <a:pt x="0" y="88105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28" name="Рисунок 27"/>
          <p:cNvSpPr>
            <a:spLocks noGrp="1"/>
          </p:cNvSpPr>
          <p:nvPr>
            <p:ph type="pic" sz="quarter" idx="16" hasCustomPrompt="1"/>
          </p:nvPr>
        </p:nvSpPr>
        <p:spPr>
          <a:xfrm>
            <a:off x="7787295" y="4041715"/>
            <a:ext cx="1396472" cy="1438275"/>
          </a:xfrm>
          <a:custGeom>
            <a:avLst/>
            <a:gdLst>
              <a:gd name="connsiteX0" fmla="*/ 359287 w 1396472"/>
              <a:gd name="connsiteY0" fmla="*/ 0 h 1438275"/>
              <a:gd name="connsiteX1" fmla="*/ 1396472 w 1396472"/>
              <a:gd name="connsiteY1" fmla="*/ 288130 h 1438275"/>
              <a:gd name="connsiteX2" fmla="*/ 1001783 w 1396472"/>
              <a:gd name="connsiteY2" fmla="*/ 1438275 h 1438275"/>
              <a:gd name="connsiteX3" fmla="*/ 0 w 1396472"/>
              <a:gd name="connsiteY3" fmla="*/ 1026318 h 1438275"/>
              <a:gd name="connsiteX4" fmla="*/ 359287 w 1396472"/>
              <a:gd name="connsiteY4" fmla="*/ 0 h 1438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472" h="1438275">
                <a:moveTo>
                  <a:pt x="359287" y="0"/>
                </a:moveTo>
                <a:lnTo>
                  <a:pt x="1396472" y="288130"/>
                </a:lnTo>
                <a:cubicBezTo>
                  <a:pt x="1263800" y="717549"/>
                  <a:pt x="1193672" y="951705"/>
                  <a:pt x="1001783" y="1438275"/>
                </a:cubicBezTo>
                <a:lnTo>
                  <a:pt x="0" y="1026318"/>
                </a:lnTo>
                <a:cubicBezTo>
                  <a:pt x="128021" y="733423"/>
                  <a:pt x="238585" y="404812"/>
                  <a:pt x="35928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6955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1" hasCustomPrompt="1"/>
          </p:nvPr>
        </p:nvSpPr>
        <p:spPr>
          <a:xfrm>
            <a:off x="915171" y="2303763"/>
            <a:ext cx="7115333" cy="2956354"/>
          </a:xfrm>
          <a:custGeom>
            <a:avLst/>
            <a:gdLst>
              <a:gd name="connsiteX0" fmla="*/ 0 w 7115333"/>
              <a:gd name="connsiteY0" fmla="*/ 0 h 2956354"/>
              <a:gd name="connsiteX1" fmla="*/ 7115333 w 7115333"/>
              <a:gd name="connsiteY1" fmla="*/ 0 h 2956354"/>
              <a:gd name="connsiteX2" fmla="*/ 7115333 w 7115333"/>
              <a:gd name="connsiteY2" fmla="*/ 2946829 h 2956354"/>
              <a:gd name="connsiteX3" fmla="*/ 0 w 7115333"/>
              <a:gd name="connsiteY3" fmla="*/ 2956354 h 2956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15333" h="2956354">
                <a:moveTo>
                  <a:pt x="0" y="0"/>
                </a:moveTo>
                <a:lnTo>
                  <a:pt x="7115333" y="0"/>
                </a:lnTo>
                <a:lnTo>
                  <a:pt x="7115333" y="2946829"/>
                </a:lnTo>
                <a:lnTo>
                  <a:pt x="0" y="295635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1" name="Рисунок 10"/>
          <p:cNvSpPr>
            <a:spLocks noGrp="1"/>
          </p:cNvSpPr>
          <p:nvPr>
            <p:ph type="pic" sz="quarter" idx="12" hasCustomPrompt="1"/>
          </p:nvPr>
        </p:nvSpPr>
        <p:spPr>
          <a:xfrm>
            <a:off x="8702040" y="2109583"/>
            <a:ext cx="2430780" cy="3376275"/>
          </a:xfrm>
          <a:custGeom>
            <a:avLst/>
            <a:gdLst>
              <a:gd name="connsiteX0" fmla="*/ 0 w 2430780"/>
              <a:gd name="connsiteY0" fmla="*/ 0 h 3376275"/>
              <a:gd name="connsiteX1" fmla="*/ 2430780 w 2430780"/>
              <a:gd name="connsiteY1" fmla="*/ 0 h 3376275"/>
              <a:gd name="connsiteX2" fmla="*/ 2430780 w 2430780"/>
              <a:gd name="connsiteY2" fmla="*/ 3376275 h 3376275"/>
              <a:gd name="connsiteX3" fmla="*/ 0 w 2430780"/>
              <a:gd name="connsiteY3" fmla="*/ 3376275 h 33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0780" h="3376275">
                <a:moveTo>
                  <a:pt x="0" y="0"/>
                </a:moveTo>
                <a:lnTo>
                  <a:pt x="2430780" y="0"/>
                </a:lnTo>
                <a:lnTo>
                  <a:pt x="2430780" y="3376275"/>
                </a:lnTo>
                <a:lnTo>
                  <a:pt x="0" y="33762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75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14" name="Рисунок 13"/>
          <p:cNvSpPr>
            <a:spLocks noGrp="1"/>
          </p:cNvSpPr>
          <p:nvPr>
            <p:ph type="pic" sz="quarter" idx="11" hasCustomPrompt="1"/>
          </p:nvPr>
        </p:nvSpPr>
        <p:spPr>
          <a:xfrm>
            <a:off x="1254126" y="2041525"/>
            <a:ext cx="2041525" cy="1606550"/>
          </a:xfrm>
          <a:custGeom>
            <a:avLst/>
            <a:gdLst>
              <a:gd name="connsiteX0" fmla="*/ 0 w 2041525"/>
              <a:gd name="connsiteY0" fmla="*/ 0 h 1606550"/>
              <a:gd name="connsiteX1" fmla="*/ 2041525 w 2041525"/>
              <a:gd name="connsiteY1" fmla="*/ 0 h 1606550"/>
              <a:gd name="connsiteX2" fmla="*/ 2041525 w 2041525"/>
              <a:gd name="connsiteY2" fmla="*/ 1606550 h 1606550"/>
              <a:gd name="connsiteX3" fmla="*/ 0 w 2041525"/>
              <a:gd name="connsiteY3" fmla="*/ 1606550 h 160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1525" h="1606550">
                <a:moveTo>
                  <a:pt x="0" y="0"/>
                </a:moveTo>
                <a:lnTo>
                  <a:pt x="2041525" y="0"/>
                </a:lnTo>
                <a:lnTo>
                  <a:pt x="2041525" y="1606550"/>
                </a:lnTo>
                <a:lnTo>
                  <a:pt x="0" y="16065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7" name="Рисунок 16"/>
          <p:cNvSpPr>
            <a:spLocks noGrp="1"/>
          </p:cNvSpPr>
          <p:nvPr>
            <p:ph type="pic" sz="quarter" idx="12" hasCustomPrompt="1"/>
          </p:nvPr>
        </p:nvSpPr>
        <p:spPr>
          <a:xfrm>
            <a:off x="3917950" y="1924051"/>
            <a:ext cx="2933700" cy="1838323"/>
          </a:xfrm>
          <a:custGeom>
            <a:avLst/>
            <a:gdLst>
              <a:gd name="connsiteX0" fmla="*/ 0 w 2933700"/>
              <a:gd name="connsiteY0" fmla="*/ 0 h 1838323"/>
              <a:gd name="connsiteX1" fmla="*/ 2933700 w 2933700"/>
              <a:gd name="connsiteY1" fmla="*/ 0 h 1838323"/>
              <a:gd name="connsiteX2" fmla="*/ 2933700 w 2933700"/>
              <a:gd name="connsiteY2" fmla="*/ 1838323 h 1838323"/>
              <a:gd name="connsiteX3" fmla="*/ 0 w 2933700"/>
              <a:gd name="connsiteY3" fmla="*/ 1838323 h 1838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3700" h="1838323">
                <a:moveTo>
                  <a:pt x="0" y="0"/>
                </a:moveTo>
                <a:lnTo>
                  <a:pt x="2933700" y="0"/>
                </a:lnTo>
                <a:lnTo>
                  <a:pt x="2933700" y="1838323"/>
                </a:lnTo>
                <a:lnTo>
                  <a:pt x="0" y="183832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20" name="Рисунок 19"/>
          <p:cNvSpPr>
            <a:spLocks noGrp="1"/>
          </p:cNvSpPr>
          <p:nvPr>
            <p:ph type="pic" sz="quarter" idx="13" hasCustomPrompt="1"/>
          </p:nvPr>
        </p:nvSpPr>
        <p:spPr>
          <a:xfrm>
            <a:off x="7428836" y="1965972"/>
            <a:ext cx="1447799" cy="1821655"/>
          </a:xfrm>
          <a:custGeom>
            <a:avLst/>
            <a:gdLst>
              <a:gd name="connsiteX0" fmla="*/ 45243 w 1447799"/>
              <a:gd name="connsiteY0" fmla="*/ 0 h 1821655"/>
              <a:gd name="connsiteX1" fmla="*/ 1447799 w 1447799"/>
              <a:gd name="connsiteY1" fmla="*/ 38100 h 1821655"/>
              <a:gd name="connsiteX2" fmla="*/ 1402557 w 1447799"/>
              <a:gd name="connsiteY2" fmla="*/ 1821655 h 1821655"/>
              <a:gd name="connsiteX3" fmla="*/ 0 w 1447799"/>
              <a:gd name="connsiteY3" fmla="*/ 1783555 h 1821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799" h="1821655">
                <a:moveTo>
                  <a:pt x="45243" y="0"/>
                </a:moveTo>
                <a:lnTo>
                  <a:pt x="1447799" y="38100"/>
                </a:lnTo>
                <a:lnTo>
                  <a:pt x="1402557" y="1821655"/>
                </a:lnTo>
                <a:lnTo>
                  <a:pt x="0" y="178355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23" name="Рисунок 22"/>
          <p:cNvSpPr>
            <a:spLocks noGrp="1"/>
          </p:cNvSpPr>
          <p:nvPr>
            <p:ph type="pic" sz="quarter" idx="14" hasCustomPrompt="1"/>
          </p:nvPr>
        </p:nvSpPr>
        <p:spPr>
          <a:xfrm>
            <a:off x="9395878" y="1916430"/>
            <a:ext cx="1671724" cy="2419351"/>
          </a:xfrm>
          <a:custGeom>
            <a:avLst/>
            <a:gdLst>
              <a:gd name="connsiteX0" fmla="*/ 0 w 1671724"/>
              <a:gd name="connsiteY0" fmla="*/ 0 h 2419351"/>
              <a:gd name="connsiteX1" fmla="*/ 1671724 w 1671724"/>
              <a:gd name="connsiteY1" fmla="*/ 0 h 2419351"/>
              <a:gd name="connsiteX2" fmla="*/ 1671724 w 1671724"/>
              <a:gd name="connsiteY2" fmla="*/ 2419351 h 2419351"/>
              <a:gd name="connsiteX3" fmla="*/ 0 w 1671724"/>
              <a:gd name="connsiteY3" fmla="*/ 2419351 h 2419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1724" h="2419351">
                <a:moveTo>
                  <a:pt x="0" y="0"/>
                </a:moveTo>
                <a:lnTo>
                  <a:pt x="1671724" y="0"/>
                </a:lnTo>
                <a:lnTo>
                  <a:pt x="1671724" y="2419351"/>
                </a:lnTo>
                <a:lnTo>
                  <a:pt x="0" y="241935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26" name="Рисунок 25"/>
          <p:cNvSpPr>
            <a:spLocks noGrp="1"/>
          </p:cNvSpPr>
          <p:nvPr>
            <p:ph type="pic" sz="quarter" idx="15" hasCustomPrompt="1"/>
          </p:nvPr>
        </p:nvSpPr>
        <p:spPr>
          <a:xfrm>
            <a:off x="1169643" y="4243388"/>
            <a:ext cx="2414139" cy="1521618"/>
          </a:xfrm>
          <a:custGeom>
            <a:avLst/>
            <a:gdLst>
              <a:gd name="connsiteX0" fmla="*/ 0 w 2414139"/>
              <a:gd name="connsiteY0" fmla="*/ 0 h 1521618"/>
              <a:gd name="connsiteX1" fmla="*/ 2414139 w 2414139"/>
              <a:gd name="connsiteY1" fmla="*/ 0 h 1521618"/>
              <a:gd name="connsiteX2" fmla="*/ 2414139 w 2414139"/>
              <a:gd name="connsiteY2" fmla="*/ 1521618 h 1521618"/>
              <a:gd name="connsiteX3" fmla="*/ 0 w 2414139"/>
              <a:gd name="connsiteY3" fmla="*/ 1521618 h 1521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4139" h="1521618">
                <a:moveTo>
                  <a:pt x="0" y="0"/>
                </a:moveTo>
                <a:lnTo>
                  <a:pt x="2414139" y="0"/>
                </a:lnTo>
                <a:lnTo>
                  <a:pt x="2414139" y="1521618"/>
                </a:lnTo>
                <a:lnTo>
                  <a:pt x="0" y="152161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29" name="Рисунок 28"/>
          <p:cNvSpPr>
            <a:spLocks noGrp="1"/>
          </p:cNvSpPr>
          <p:nvPr>
            <p:ph type="pic" sz="quarter" idx="16" hasCustomPrompt="1"/>
          </p:nvPr>
        </p:nvSpPr>
        <p:spPr>
          <a:xfrm>
            <a:off x="4138007" y="4340542"/>
            <a:ext cx="1926170" cy="1429226"/>
          </a:xfrm>
          <a:custGeom>
            <a:avLst/>
            <a:gdLst>
              <a:gd name="connsiteX0" fmla="*/ 0 w 1926170"/>
              <a:gd name="connsiteY0" fmla="*/ 0 h 1429226"/>
              <a:gd name="connsiteX1" fmla="*/ 1926170 w 1926170"/>
              <a:gd name="connsiteY1" fmla="*/ 0 h 1429226"/>
              <a:gd name="connsiteX2" fmla="*/ 1926170 w 1926170"/>
              <a:gd name="connsiteY2" fmla="*/ 1429226 h 1429226"/>
              <a:gd name="connsiteX3" fmla="*/ 0 w 1926170"/>
              <a:gd name="connsiteY3" fmla="*/ 1429226 h 142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6170" h="1429226">
                <a:moveTo>
                  <a:pt x="0" y="0"/>
                </a:moveTo>
                <a:lnTo>
                  <a:pt x="1926170" y="0"/>
                </a:lnTo>
                <a:lnTo>
                  <a:pt x="1926170" y="1429226"/>
                </a:lnTo>
                <a:lnTo>
                  <a:pt x="0" y="142922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32" name="Рисунок 31"/>
          <p:cNvSpPr>
            <a:spLocks noGrp="1"/>
          </p:cNvSpPr>
          <p:nvPr>
            <p:ph type="pic" sz="quarter" idx="17" hasCustomPrompt="1"/>
          </p:nvPr>
        </p:nvSpPr>
        <p:spPr>
          <a:xfrm>
            <a:off x="6486526" y="4208869"/>
            <a:ext cx="2400300" cy="1653769"/>
          </a:xfrm>
          <a:custGeom>
            <a:avLst/>
            <a:gdLst>
              <a:gd name="connsiteX0" fmla="*/ 0 w 2400300"/>
              <a:gd name="connsiteY0" fmla="*/ 0 h 1653769"/>
              <a:gd name="connsiteX1" fmla="*/ 2400300 w 2400300"/>
              <a:gd name="connsiteY1" fmla="*/ 0 h 1653769"/>
              <a:gd name="connsiteX2" fmla="*/ 2400300 w 2400300"/>
              <a:gd name="connsiteY2" fmla="*/ 1653769 h 1653769"/>
              <a:gd name="connsiteX3" fmla="*/ 0 w 2400300"/>
              <a:gd name="connsiteY3" fmla="*/ 1653769 h 165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1653769">
                <a:moveTo>
                  <a:pt x="0" y="0"/>
                </a:moveTo>
                <a:lnTo>
                  <a:pt x="2400300" y="0"/>
                </a:lnTo>
                <a:lnTo>
                  <a:pt x="2400300" y="1653769"/>
                </a:lnTo>
                <a:lnTo>
                  <a:pt x="0" y="165376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35" name="Рисунок 34"/>
          <p:cNvSpPr>
            <a:spLocks noGrp="1"/>
          </p:cNvSpPr>
          <p:nvPr>
            <p:ph type="pic" sz="quarter" idx="18" hasCustomPrompt="1"/>
          </p:nvPr>
        </p:nvSpPr>
        <p:spPr>
          <a:xfrm>
            <a:off x="9274378" y="4673213"/>
            <a:ext cx="1795606" cy="1127514"/>
          </a:xfrm>
          <a:custGeom>
            <a:avLst/>
            <a:gdLst>
              <a:gd name="connsiteX0" fmla="*/ 0 w 1795606"/>
              <a:gd name="connsiteY0" fmla="*/ 0 h 1127514"/>
              <a:gd name="connsiteX1" fmla="*/ 1795606 w 1795606"/>
              <a:gd name="connsiteY1" fmla="*/ 0 h 1127514"/>
              <a:gd name="connsiteX2" fmla="*/ 1795606 w 1795606"/>
              <a:gd name="connsiteY2" fmla="*/ 1127514 h 1127514"/>
              <a:gd name="connsiteX3" fmla="*/ 0 w 1795606"/>
              <a:gd name="connsiteY3" fmla="*/ 1127514 h 1127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5606" h="1127514">
                <a:moveTo>
                  <a:pt x="0" y="0"/>
                </a:moveTo>
                <a:lnTo>
                  <a:pt x="1795606" y="0"/>
                </a:lnTo>
                <a:lnTo>
                  <a:pt x="1795606" y="1127514"/>
                </a:lnTo>
                <a:lnTo>
                  <a:pt x="0" y="112751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237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4901516" y="1940009"/>
            <a:ext cx="2388973" cy="3789406"/>
          </a:xfrm>
          <a:custGeom>
            <a:avLst/>
            <a:gdLst>
              <a:gd name="connsiteX0" fmla="*/ 0 w 2388973"/>
              <a:gd name="connsiteY0" fmla="*/ 0 h 3789406"/>
              <a:gd name="connsiteX1" fmla="*/ 2388973 w 2388973"/>
              <a:gd name="connsiteY1" fmla="*/ 0 h 3789406"/>
              <a:gd name="connsiteX2" fmla="*/ 2388973 w 2388973"/>
              <a:gd name="connsiteY2" fmla="*/ 3789406 h 3789406"/>
              <a:gd name="connsiteX3" fmla="*/ 0 w 2388973"/>
              <a:gd name="connsiteY3" fmla="*/ 3789406 h 3789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8973" h="3789406">
                <a:moveTo>
                  <a:pt x="0" y="0"/>
                </a:moveTo>
                <a:lnTo>
                  <a:pt x="2388973" y="0"/>
                </a:lnTo>
                <a:lnTo>
                  <a:pt x="2388973" y="3789406"/>
                </a:lnTo>
                <a:lnTo>
                  <a:pt x="0" y="378940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517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1" hasCustomPrompt="1"/>
          </p:nvPr>
        </p:nvSpPr>
        <p:spPr>
          <a:xfrm>
            <a:off x="9625259" y="1788806"/>
            <a:ext cx="1167872" cy="1204914"/>
          </a:xfrm>
          <a:custGeom>
            <a:avLst/>
            <a:gdLst>
              <a:gd name="connsiteX0" fmla="*/ 133068 w 1167872"/>
              <a:gd name="connsiteY0" fmla="*/ 0 h 1204914"/>
              <a:gd name="connsiteX1" fmla="*/ 1167872 w 1167872"/>
              <a:gd name="connsiteY1" fmla="*/ 92868 h 1204914"/>
              <a:gd name="connsiteX2" fmla="*/ 1030358 w 1167872"/>
              <a:gd name="connsiteY2" fmla="*/ 1204914 h 1204914"/>
              <a:gd name="connsiteX3" fmla="*/ 0 w 1167872"/>
              <a:gd name="connsiteY3" fmla="*/ 1040606 h 1204914"/>
              <a:gd name="connsiteX4" fmla="*/ 133068 w 1167872"/>
              <a:gd name="connsiteY4" fmla="*/ 0 h 1204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7872" h="1204914">
                <a:moveTo>
                  <a:pt x="133068" y="0"/>
                </a:moveTo>
                <a:lnTo>
                  <a:pt x="1167872" y="92868"/>
                </a:lnTo>
                <a:cubicBezTo>
                  <a:pt x="1135212" y="529430"/>
                  <a:pt x="1086516" y="820738"/>
                  <a:pt x="1030358" y="1204914"/>
                </a:cubicBezTo>
                <a:lnTo>
                  <a:pt x="0" y="1040606"/>
                </a:lnTo>
                <a:cubicBezTo>
                  <a:pt x="56584" y="685799"/>
                  <a:pt x="88565" y="452437"/>
                  <a:pt x="1330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1" name="Рисунок 10"/>
          <p:cNvSpPr>
            <a:spLocks noGrp="1"/>
          </p:cNvSpPr>
          <p:nvPr>
            <p:ph type="pic" sz="quarter" idx="12" hasCustomPrompt="1"/>
          </p:nvPr>
        </p:nvSpPr>
        <p:spPr>
          <a:xfrm>
            <a:off x="9541315" y="4012454"/>
            <a:ext cx="1396472" cy="1438275"/>
          </a:xfrm>
          <a:custGeom>
            <a:avLst/>
            <a:gdLst>
              <a:gd name="connsiteX0" fmla="*/ 359287 w 1396472"/>
              <a:gd name="connsiteY0" fmla="*/ 0 h 1438275"/>
              <a:gd name="connsiteX1" fmla="*/ 1396472 w 1396472"/>
              <a:gd name="connsiteY1" fmla="*/ 288130 h 1438275"/>
              <a:gd name="connsiteX2" fmla="*/ 1001783 w 1396472"/>
              <a:gd name="connsiteY2" fmla="*/ 1438275 h 1438275"/>
              <a:gd name="connsiteX3" fmla="*/ 0 w 1396472"/>
              <a:gd name="connsiteY3" fmla="*/ 1026318 h 1438275"/>
              <a:gd name="connsiteX4" fmla="*/ 359287 w 1396472"/>
              <a:gd name="connsiteY4" fmla="*/ 0 h 1438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6472" h="1438275">
                <a:moveTo>
                  <a:pt x="359287" y="0"/>
                </a:moveTo>
                <a:lnTo>
                  <a:pt x="1396472" y="288130"/>
                </a:lnTo>
                <a:cubicBezTo>
                  <a:pt x="1263800" y="717549"/>
                  <a:pt x="1193672" y="951705"/>
                  <a:pt x="1001783" y="1438275"/>
                </a:cubicBezTo>
                <a:lnTo>
                  <a:pt x="0" y="1026318"/>
                </a:lnTo>
                <a:cubicBezTo>
                  <a:pt x="128021" y="733423"/>
                  <a:pt x="238585" y="404812"/>
                  <a:pt x="35928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93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5B97D95-720B-4F00-ABE3-E875C144F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AB6C799-7C47-4F1C-A452-22BA6BA20C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F0AECA62-3CCF-4BE1-8FCB-C838B4FCF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D184E046-5FDD-4D06-85A2-EF0437C79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0872A10D-CA82-4906-B306-6EF187283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6D64D054-6446-4241-B12D-C22F5CB5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227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10" name="Рисунок 9"/>
          <p:cNvSpPr>
            <a:spLocks noGrp="1"/>
          </p:cNvSpPr>
          <p:nvPr>
            <p:ph type="pic" sz="quarter" idx="11" hasCustomPrompt="1"/>
          </p:nvPr>
        </p:nvSpPr>
        <p:spPr>
          <a:xfrm>
            <a:off x="1083469" y="1971676"/>
            <a:ext cx="6465095" cy="1670049"/>
          </a:xfrm>
          <a:custGeom>
            <a:avLst/>
            <a:gdLst>
              <a:gd name="connsiteX0" fmla="*/ 0 w 6465095"/>
              <a:gd name="connsiteY0" fmla="*/ 0 h 1670049"/>
              <a:gd name="connsiteX1" fmla="*/ 6465095 w 6465095"/>
              <a:gd name="connsiteY1" fmla="*/ 0 h 1670049"/>
              <a:gd name="connsiteX2" fmla="*/ 6465095 w 6465095"/>
              <a:gd name="connsiteY2" fmla="*/ 1670049 h 1670049"/>
              <a:gd name="connsiteX3" fmla="*/ 0 w 6465095"/>
              <a:gd name="connsiteY3" fmla="*/ 1670049 h 1670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65095" h="1670049">
                <a:moveTo>
                  <a:pt x="0" y="0"/>
                </a:moveTo>
                <a:lnTo>
                  <a:pt x="6465095" y="0"/>
                </a:lnTo>
                <a:lnTo>
                  <a:pt x="6465095" y="1670049"/>
                </a:lnTo>
                <a:lnTo>
                  <a:pt x="0" y="167004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3" name="Рисунок 12"/>
          <p:cNvSpPr>
            <a:spLocks noGrp="1"/>
          </p:cNvSpPr>
          <p:nvPr>
            <p:ph type="pic" sz="quarter" idx="12" hasCustomPrompt="1"/>
          </p:nvPr>
        </p:nvSpPr>
        <p:spPr>
          <a:xfrm>
            <a:off x="7935340" y="1959769"/>
            <a:ext cx="3180336" cy="1704283"/>
          </a:xfrm>
          <a:custGeom>
            <a:avLst/>
            <a:gdLst>
              <a:gd name="connsiteX0" fmla="*/ 0 w 3180336"/>
              <a:gd name="connsiteY0" fmla="*/ 0 h 1704283"/>
              <a:gd name="connsiteX1" fmla="*/ 3180336 w 3180336"/>
              <a:gd name="connsiteY1" fmla="*/ 0 h 1704283"/>
              <a:gd name="connsiteX2" fmla="*/ 3180336 w 3180336"/>
              <a:gd name="connsiteY2" fmla="*/ 1704283 h 1704283"/>
              <a:gd name="connsiteX3" fmla="*/ 0 w 3180336"/>
              <a:gd name="connsiteY3" fmla="*/ 1704283 h 1704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80336" h="1704283">
                <a:moveTo>
                  <a:pt x="0" y="0"/>
                </a:moveTo>
                <a:lnTo>
                  <a:pt x="3180336" y="0"/>
                </a:lnTo>
                <a:lnTo>
                  <a:pt x="3180336" y="1704283"/>
                </a:lnTo>
                <a:lnTo>
                  <a:pt x="0" y="170428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6" name="Рисунок 15"/>
          <p:cNvSpPr>
            <a:spLocks noGrp="1"/>
          </p:cNvSpPr>
          <p:nvPr>
            <p:ph type="pic" sz="quarter" idx="13" hasCustomPrompt="1"/>
          </p:nvPr>
        </p:nvSpPr>
        <p:spPr>
          <a:xfrm>
            <a:off x="1089819" y="4169193"/>
            <a:ext cx="3192241" cy="1609308"/>
          </a:xfrm>
          <a:custGeom>
            <a:avLst/>
            <a:gdLst>
              <a:gd name="connsiteX0" fmla="*/ 0 w 3192241"/>
              <a:gd name="connsiteY0" fmla="*/ 0 h 1609308"/>
              <a:gd name="connsiteX1" fmla="*/ 3192241 w 3192241"/>
              <a:gd name="connsiteY1" fmla="*/ 0 h 1609308"/>
              <a:gd name="connsiteX2" fmla="*/ 3192241 w 3192241"/>
              <a:gd name="connsiteY2" fmla="*/ 1609308 h 1609308"/>
              <a:gd name="connsiteX3" fmla="*/ 0 w 3192241"/>
              <a:gd name="connsiteY3" fmla="*/ 1609308 h 1609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2241" h="1609308">
                <a:moveTo>
                  <a:pt x="0" y="0"/>
                </a:moveTo>
                <a:lnTo>
                  <a:pt x="3192241" y="0"/>
                </a:lnTo>
                <a:lnTo>
                  <a:pt x="3192241" y="1609308"/>
                </a:lnTo>
                <a:lnTo>
                  <a:pt x="0" y="160930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9" name="Рисунок 18"/>
          <p:cNvSpPr>
            <a:spLocks noGrp="1"/>
          </p:cNvSpPr>
          <p:nvPr>
            <p:ph type="pic" sz="quarter" idx="14" hasCustomPrompt="1"/>
          </p:nvPr>
        </p:nvSpPr>
        <p:spPr>
          <a:xfrm>
            <a:off x="4660106" y="4184650"/>
            <a:ext cx="6481761" cy="1579108"/>
          </a:xfrm>
          <a:custGeom>
            <a:avLst/>
            <a:gdLst>
              <a:gd name="connsiteX0" fmla="*/ 0 w 6481761"/>
              <a:gd name="connsiteY0" fmla="*/ 0 h 1579108"/>
              <a:gd name="connsiteX1" fmla="*/ 6481761 w 6481761"/>
              <a:gd name="connsiteY1" fmla="*/ 0 h 1579108"/>
              <a:gd name="connsiteX2" fmla="*/ 6481761 w 6481761"/>
              <a:gd name="connsiteY2" fmla="*/ 1579108 h 1579108"/>
              <a:gd name="connsiteX3" fmla="*/ 0 w 6481761"/>
              <a:gd name="connsiteY3" fmla="*/ 1579108 h 1579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1761" h="1579108">
                <a:moveTo>
                  <a:pt x="0" y="0"/>
                </a:moveTo>
                <a:lnTo>
                  <a:pt x="6481761" y="0"/>
                </a:lnTo>
                <a:lnTo>
                  <a:pt x="6481761" y="1579108"/>
                </a:lnTo>
                <a:lnTo>
                  <a:pt x="0" y="157910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8136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1" hasCustomPrompt="1"/>
          </p:nvPr>
        </p:nvSpPr>
        <p:spPr>
          <a:xfrm>
            <a:off x="1069399" y="2267651"/>
            <a:ext cx="2591096" cy="2592387"/>
          </a:xfrm>
          <a:custGeom>
            <a:avLst/>
            <a:gdLst>
              <a:gd name="connsiteX0" fmla="*/ 2320766 w 2591096"/>
              <a:gd name="connsiteY0" fmla="*/ 0 h 2592387"/>
              <a:gd name="connsiteX1" fmla="*/ 2591096 w 2591096"/>
              <a:gd name="connsiteY1" fmla="*/ 2316957 h 2592387"/>
              <a:gd name="connsiteX2" fmla="*/ 280533 w 2591096"/>
              <a:gd name="connsiteY2" fmla="*/ 2592387 h 2592387"/>
              <a:gd name="connsiteX3" fmla="*/ 0 w 2591096"/>
              <a:gd name="connsiteY3" fmla="*/ 270333 h 259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1096" h="2592387">
                <a:moveTo>
                  <a:pt x="2320766" y="0"/>
                </a:moveTo>
                <a:lnTo>
                  <a:pt x="2591096" y="2316957"/>
                </a:lnTo>
                <a:lnTo>
                  <a:pt x="280533" y="2592387"/>
                </a:lnTo>
                <a:lnTo>
                  <a:pt x="0" y="27033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2" name="Рисунок 11"/>
          <p:cNvSpPr>
            <a:spLocks noGrp="1"/>
          </p:cNvSpPr>
          <p:nvPr>
            <p:ph type="pic" sz="quarter" idx="12" hasCustomPrompt="1"/>
          </p:nvPr>
        </p:nvSpPr>
        <p:spPr>
          <a:xfrm>
            <a:off x="4957607" y="2268937"/>
            <a:ext cx="2371933" cy="2560491"/>
          </a:xfrm>
          <a:custGeom>
            <a:avLst/>
            <a:gdLst>
              <a:gd name="connsiteX0" fmla="*/ 2334706 w 2371933"/>
              <a:gd name="connsiteY0" fmla="*/ 0 h 2560491"/>
              <a:gd name="connsiteX1" fmla="*/ 2355110 w 2371933"/>
              <a:gd name="connsiteY1" fmla="*/ 2560491 h 2560491"/>
              <a:gd name="connsiteX2" fmla="*/ 30603 w 2371933"/>
              <a:gd name="connsiteY2" fmla="*/ 2473784 h 2560491"/>
              <a:gd name="connsiteX3" fmla="*/ 0 w 2371933"/>
              <a:gd name="connsiteY3" fmla="*/ 132614 h 2560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1933" h="2560491">
                <a:moveTo>
                  <a:pt x="2334706" y="0"/>
                </a:moveTo>
                <a:cubicBezTo>
                  <a:pt x="2384012" y="940208"/>
                  <a:pt x="2377211" y="1712095"/>
                  <a:pt x="2355110" y="2560491"/>
                </a:cubicBezTo>
                <a:lnTo>
                  <a:pt x="30603" y="2473784"/>
                </a:lnTo>
                <a:cubicBezTo>
                  <a:pt x="52706" y="1691695"/>
                  <a:pt x="54406" y="924906"/>
                  <a:pt x="0" y="132614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  <p:sp>
        <p:nvSpPr>
          <p:cNvPr id="15" name="Рисунок 14"/>
          <p:cNvSpPr>
            <a:spLocks noGrp="1"/>
          </p:cNvSpPr>
          <p:nvPr>
            <p:ph type="pic" sz="quarter" idx="13" hasCustomPrompt="1"/>
          </p:nvPr>
        </p:nvSpPr>
        <p:spPr>
          <a:xfrm>
            <a:off x="8799392" y="2387181"/>
            <a:ext cx="2334535" cy="2342459"/>
          </a:xfrm>
          <a:custGeom>
            <a:avLst/>
            <a:gdLst>
              <a:gd name="connsiteX0" fmla="*/ 618 w 2334535"/>
              <a:gd name="connsiteY0" fmla="*/ 0 h 2342459"/>
              <a:gd name="connsiteX1" fmla="*/ 2321383 w 2334535"/>
              <a:gd name="connsiteY1" fmla="*/ 5100 h 2342459"/>
              <a:gd name="connsiteX2" fmla="*/ 2331586 w 2334535"/>
              <a:gd name="connsiteY2" fmla="*/ 2337359 h 2342459"/>
              <a:gd name="connsiteX3" fmla="*/ 5720 w 2334535"/>
              <a:gd name="connsiteY3" fmla="*/ 2342459 h 2342459"/>
              <a:gd name="connsiteX4" fmla="*/ 618 w 2334535"/>
              <a:gd name="connsiteY4" fmla="*/ 0 h 2342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34535" h="2342459">
                <a:moveTo>
                  <a:pt x="618" y="0"/>
                </a:moveTo>
                <a:lnTo>
                  <a:pt x="2321383" y="5100"/>
                </a:lnTo>
                <a:cubicBezTo>
                  <a:pt x="2328184" y="782520"/>
                  <a:pt x="2340087" y="1437526"/>
                  <a:pt x="2331586" y="2337359"/>
                </a:cubicBezTo>
                <a:lnTo>
                  <a:pt x="5720" y="2342459"/>
                </a:lnTo>
                <a:cubicBezTo>
                  <a:pt x="9119" y="1565040"/>
                  <a:pt x="-2781" y="777420"/>
                  <a:pt x="6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4432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006054" y="2150135"/>
            <a:ext cx="2195645" cy="2315472"/>
          </a:xfrm>
          <a:custGeom>
            <a:avLst/>
            <a:gdLst>
              <a:gd name="connsiteX0" fmla="*/ 2048984 w 2195645"/>
              <a:gd name="connsiteY0" fmla="*/ 0 h 2315472"/>
              <a:gd name="connsiteX1" fmla="*/ 2195645 w 2195645"/>
              <a:gd name="connsiteY1" fmla="*/ 2057703 h 2315472"/>
              <a:gd name="connsiteX2" fmla="*/ 160161 w 2195645"/>
              <a:gd name="connsiteY2" fmla="*/ 2315472 h 2315472"/>
              <a:gd name="connsiteX3" fmla="*/ 169 w 2195645"/>
              <a:gd name="connsiteY3" fmla="*/ 22221 h 231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5645" h="2315472">
                <a:moveTo>
                  <a:pt x="2048984" y="0"/>
                </a:moveTo>
                <a:cubicBezTo>
                  <a:pt x="2048984" y="717011"/>
                  <a:pt x="2120093" y="1451801"/>
                  <a:pt x="2195645" y="2057703"/>
                </a:cubicBezTo>
                <a:lnTo>
                  <a:pt x="160161" y="2315472"/>
                </a:lnTo>
                <a:cubicBezTo>
                  <a:pt x="80163" y="1675496"/>
                  <a:pt x="-4275" y="822192"/>
                  <a:pt x="169" y="22221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928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9073163" y="2302227"/>
            <a:ext cx="2327403" cy="2371741"/>
          </a:xfrm>
          <a:custGeom>
            <a:avLst/>
            <a:gdLst>
              <a:gd name="connsiteX0" fmla="*/ 261929 w 2298828"/>
              <a:gd name="connsiteY0" fmla="*/ 0 h 2371741"/>
              <a:gd name="connsiteX1" fmla="*/ 2298828 w 2298828"/>
              <a:gd name="connsiteY1" fmla="*/ 182801 h 2371741"/>
              <a:gd name="connsiteX2" fmla="*/ 2028148 w 2298828"/>
              <a:gd name="connsiteY2" fmla="*/ 2371741 h 2371741"/>
              <a:gd name="connsiteX3" fmla="*/ 0 w 2298828"/>
              <a:gd name="connsiteY3" fmla="*/ 2048319 h 2371741"/>
              <a:gd name="connsiteX4" fmla="*/ 261929 w 2298828"/>
              <a:gd name="connsiteY4" fmla="*/ 0 h 2371741"/>
              <a:gd name="connsiteX0" fmla="*/ 290504 w 2327403"/>
              <a:gd name="connsiteY0" fmla="*/ 0 h 2371741"/>
              <a:gd name="connsiteX1" fmla="*/ 2327403 w 2327403"/>
              <a:gd name="connsiteY1" fmla="*/ 182801 h 2371741"/>
              <a:gd name="connsiteX2" fmla="*/ 2056723 w 2327403"/>
              <a:gd name="connsiteY2" fmla="*/ 2371741 h 2371741"/>
              <a:gd name="connsiteX3" fmla="*/ 0 w 2327403"/>
              <a:gd name="connsiteY3" fmla="*/ 2048319 h 2371741"/>
              <a:gd name="connsiteX4" fmla="*/ 290504 w 2327403"/>
              <a:gd name="connsiteY4" fmla="*/ 0 h 2371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7403" h="2371741">
                <a:moveTo>
                  <a:pt x="290504" y="0"/>
                </a:moveTo>
                <a:lnTo>
                  <a:pt x="2327403" y="182801"/>
                </a:lnTo>
                <a:cubicBezTo>
                  <a:pt x="2263116" y="1042125"/>
                  <a:pt x="2167263" y="1615533"/>
                  <a:pt x="2056723" y="2371741"/>
                </a:cubicBezTo>
                <a:lnTo>
                  <a:pt x="0" y="2048319"/>
                </a:lnTo>
                <a:cubicBezTo>
                  <a:pt x="111379" y="1349920"/>
                  <a:pt x="202906" y="890573"/>
                  <a:pt x="2905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9393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050256" y="2137433"/>
            <a:ext cx="4864512" cy="3357438"/>
          </a:xfrm>
          <a:custGeom>
            <a:avLst/>
            <a:gdLst>
              <a:gd name="connsiteX0" fmla="*/ 0 w 4864512"/>
              <a:gd name="connsiteY0" fmla="*/ 0 h 3357438"/>
              <a:gd name="connsiteX1" fmla="*/ 4864512 w 4864512"/>
              <a:gd name="connsiteY1" fmla="*/ 0 h 3357438"/>
              <a:gd name="connsiteX2" fmla="*/ 4864512 w 4864512"/>
              <a:gd name="connsiteY2" fmla="*/ 3357438 h 3357438"/>
              <a:gd name="connsiteX3" fmla="*/ 0 w 4864512"/>
              <a:gd name="connsiteY3" fmla="*/ 3357438 h 335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64512" h="3357438">
                <a:moveTo>
                  <a:pt x="0" y="0"/>
                </a:moveTo>
                <a:lnTo>
                  <a:pt x="4864512" y="0"/>
                </a:lnTo>
                <a:lnTo>
                  <a:pt x="4864512" y="3357438"/>
                </a:lnTo>
                <a:lnTo>
                  <a:pt x="0" y="33574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3148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5257800" y="2352675"/>
            <a:ext cx="1676400" cy="2978944"/>
          </a:xfrm>
          <a:custGeom>
            <a:avLst/>
            <a:gdLst>
              <a:gd name="connsiteX0" fmla="*/ 0 w 1676400"/>
              <a:gd name="connsiteY0" fmla="*/ 0 h 2978944"/>
              <a:gd name="connsiteX1" fmla="*/ 1676400 w 1676400"/>
              <a:gd name="connsiteY1" fmla="*/ 0 h 2978944"/>
              <a:gd name="connsiteX2" fmla="*/ 1676400 w 1676400"/>
              <a:gd name="connsiteY2" fmla="*/ 2978944 h 2978944"/>
              <a:gd name="connsiteX3" fmla="*/ 0 w 1676400"/>
              <a:gd name="connsiteY3" fmla="*/ 2978944 h 2978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2978944">
                <a:moveTo>
                  <a:pt x="0" y="0"/>
                </a:moveTo>
                <a:lnTo>
                  <a:pt x="1676400" y="0"/>
                </a:lnTo>
                <a:lnTo>
                  <a:pt x="1676400" y="2978944"/>
                </a:lnTo>
                <a:lnTo>
                  <a:pt x="0" y="29789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0290462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13" name="Рисунок 12"/>
          <p:cNvSpPr>
            <a:spLocks noGrp="1"/>
          </p:cNvSpPr>
          <p:nvPr>
            <p:ph type="pic" sz="quarter" idx="11" hasCustomPrompt="1"/>
          </p:nvPr>
        </p:nvSpPr>
        <p:spPr>
          <a:xfrm>
            <a:off x="978300" y="2379684"/>
            <a:ext cx="5222598" cy="2895231"/>
          </a:xfrm>
          <a:custGeom>
            <a:avLst/>
            <a:gdLst>
              <a:gd name="connsiteX0" fmla="*/ 3340688 w 5222598"/>
              <a:gd name="connsiteY0" fmla="*/ 216229 h 2895231"/>
              <a:gd name="connsiteX1" fmla="*/ 3357356 w 5222598"/>
              <a:gd name="connsiteY1" fmla="*/ 2849766 h 2895231"/>
              <a:gd name="connsiteX2" fmla="*/ 1888631 w 5222598"/>
              <a:gd name="connsiteY2" fmla="*/ 2857848 h 2895231"/>
              <a:gd name="connsiteX3" fmla="*/ 1876724 w 5222598"/>
              <a:gd name="connsiteY3" fmla="*/ 231530 h 2895231"/>
              <a:gd name="connsiteX4" fmla="*/ 46839 w 5222598"/>
              <a:gd name="connsiteY4" fmla="*/ 2424 h 2895231"/>
              <a:gd name="connsiteX5" fmla="*/ 136655 w 5222598"/>
              <a:gd name="connsiteY5" fmla="*/ 21328 h 2895231"/>
              <a:gd name="connsiteX6" fmla="*/ 1188632 w 5222598"/>
              <a:gd name="connsiteY6" fmla="*/ 230878 h 2895231"/>
              <a:gd name="connsiteX7" fmla="*/ 1200806 w 5222598"/>
              <a:gd name="connsiteY7" fmla="*/ 392277 h 2895231"/>
              <a:gd name="connsiteX8" fmla="*/ 1203981 w 5222598"/>
              <a:gd name="connsiteY8" fmla="*/ 2773999 h 2895231"/>
              <a:gd name="connsiteX9" fmla="*/ 1125132 w 5222598"/>
              <a:gd name="connsiteY9" fmla="*/ 2890948 h 2895231"/>
              <a:gd name="connsiteX10" fmla="*/ 73155 w 5222598"/>
              <a:gd name="connsiteY10" fmla="*/ 2865548 h 2895231"/>
              <a:gd name="connsiteX11" fmla="*/ 7006 w 5222598"/>
              <a:gd name="connsiteY11" fmla="*/ 2767649 h 2895231"/>
              <a:gd name="connsiteX12" fmla="*/ 3831 w 5222598"/>
              <a:gd name="connsiteY12" fmla="*/ 49377 h 2895231"/>
              <a:gd name="connsiteX13" fmla="*/ 46839 w 5222598"/>
              <a:gd name="connsiteY13" fmla="*/ 2424 h 2895231"/>
              <a:gd name="connsiteX14" fmla="*/ 5175760 w 5222598"/>
              <a:gd name="connsiteY14" fmla="*/ 42 h 2895231"/>
              <a:gd name="connsiteX15" fmla="*/ 5218768 w 5222598"/>
              <a:gd name="connsiteY15" fmla="*/ 46995 h 2895231"/>
              <a:gd name="connsiteX16" fmla="*/ 5215593 w 5222598"/>
              <a:gd name="connsiteY16" fmla="*/ 2765267 h 2895231"/>
              <a:gd name="connsiteX17" fmla="*/ 5149444 w 5222598"/>
              <a:gd name="connsiteY17" fmla="*/ 2863166 h 2895231"/>
              <a:gd name="connsiteX18" fmla="*/ 4104610 w 5222598"/>
              <a:gd name="connsiteY18" fmla="*/ 2893328 h 2895231"/>
              <a:gd name="connsiteX19" fmla="*/ 4018618 w 5222598"/>
              <a:gd name="connsiteY19" fmla="*/ 2762092 h 2895231"/>
              <a:gd name="connsiteX20" fmla="*/ 4021793 w 5222598"/>
              <a:gd name="connsiteY20" fmla="*/ 285120 h 2895231"/>
              <a:gd name="connsiteX21" fmla="*/ 4062542 w 5222598"/>
              <a:gd name="connsiteY21" fmla="*/ 221352 h 2895231"/>
              <a:gd name="connsiteX22" fmla="*/ 5085944 w 5222598"/>
              <a:gd name="connsiteY22" fmla="*/ 18946 h 2895231"/>
              <a:gd name="connsiteX23" fmla="*/ 5175760 w 5222598"/>
              <a:gd name="connsiteY23" fmla="*/ 42 h 2895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222598" h="2895231">
                <a:moveTo>
                  <a:pt x="3340688" y="216229"/>
                </a:moveTo>
                <a:cubicBezTo>
                  <a:pt x="3344657" y="1093282"/>
                  <a:pt x="3353387" y="1972714"/>
                  <a:pt x="3357356" y="2849766"/>
                </a:cubicBezTo>
                <a:lnTo>
                  <a:pt x="1888631" y="2857848"/>
                </a:lnTo>
                <a:cubicBezTo>
                  <a:pt x="1887043" y="1993547"/>
                  <a:pt x="1878312" y="1095831"/>
                  <a:pt x="1876724" y="231530"/>
                </a:cubicBezTo>
                <a:close/>
                <a:moveTo>
                  <a:pt x="46839" y="2424"/>
                </a:moveTo>
                <a:cubicBezTo>
                  <a:pt x="72244" y="3213"/>
                  <a:pt x="105450" y="14978"/>
                  <a:pt x="136655" y="21328"/>
                </a:cubicBezTo>
                <a:lnTo>
                  <a:pt x="1188632" y="230878"/>
                </a:lnTo>
                <a:cubicBezTo>
                  <a:pt x="1216117" y="240403"/>
                  <a:pt x="1200806" y="317167"/>
                  <a:pt x="1200806" y="392277"/>
                </a:cubicBezTo>
                <a:cubicBezTo>
                  <a:pt x="1199748" y="939593"/>
                  <a:pt x="1205039" y="2226683"/>
                  <a:pt x="1203981" y="2773999"/>
                </a:cubicBezTo>
                <a:cubicBezTo>
                  <a:pt x="1207156" y="2874509"/>
                  <a:pt x="1212942" y="2900473"/>
                  <a:pt x="1125132" y="2890948"/>
                </a:cubicBezTo>
                <a:lnTo>
                  <a:pt x="73155" y="2865548"/>
                </a:lnTo>
                <a:cubicBezTo>
                  <a:pt x="-1955" y="2865548"/>
                  <a:pt x="7006" y="2842759"/>
                  <a:pt x="7006" y="2767649"/>
                </a:cubicBezTo>
                <a:cubicBezTo>
                  <a:pt x="8064" y="2192817"/>
                  <a:pt x="-6752" y="643259"/>
                  <a:pt x="3831" y="49377"/>
                </a:cubicBezTo>
                <a:cubicBezTo>
                  <a:pt x="3831" y="11822"/>
                  <a:pt x="21435" y="1635"/>
                  <a:pt x="46839" y="2424"/>
                </a:cubicBezTo>
                <a:close/>
                <a:moveTo>
                  <a:pt x="5175760" y="42"/>
                </a:moveTo>
                <a:cubicBezTo>
                  <a:pt x="5201165" y="-747"/>
                  <a:pt x="5218768" y="9440"/>
                  <a:pt x="5218768" y="46995"/>
                </a:cubicBezTo>
                <a:cubicBezTo>
                  <a:pt x="5229351" y="640877"/>
                  <a:pt x="5214535" y="2190435"/>
                  <a:pt x="5215593" y="2765267"/>
                </a:cubicBezTo>
                <a:cubicBezTo>
                  <a:pt x="5215593" y="2840377"/>
                  <a:pt x="5224554" y="2863166"/>
                  <a:pt x="5149444" y="2863166"/>
                </a:cubicBezTo>
                <a:lnTo>
                  <a:pt x="4104610" y="2893328"/>
                </a:lnTo>
                <a:cubicBezTo>
                  <a:pt x="4002512" y="2902853"/>
                  <a:pt x="4017824" y="2879271"/>
                  <a:pt x="4018618" y="2762092"/>
                </a:cubicBezTo>
                <a:cubicBezTo>
                  <a:pt x="4017560" y="2214776"/>
                  <a:pt x="4022851" y="832436"/>
                  <a:pt x="4021793" y="285120"/>
                </a:cubicBezTo>
                <a:cubicBezTo>
                  <a:pt x="4021793" y="210010"/>
                  <a:pt x="4035057" y="230877"/>
                  <a:pt x="4062542" y="221352"/>
                </a:cubicBezTo>
                <a:lnTo>
                  <a:pt x="5085944" y="18946"/>
                </a:lnTo>
                <a:cubicBezTo>
                  <a:pt x="5117149" y="12596"/>
                  <a:pt x="5150355" y="831"/>
                  <a:pt x="5175760" y="4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1694498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3986376" y="2263827"/>
            <a:ext cx="4224879" cy="2379659"/>
          </a:xfrm>
          <a:custGeom>
            <a:avLst/>
            <a:gdLst>
              <a:gd name="connsiteX0" fmla="*/ 0 w 4224879"/>
              <a:gd name="connsiteY0" fmla="*/ 0 h 2379659"/>
              <a:gd name="connsiteX1" fmla="*/ 4224879 w 4224879"/>
              <a:gd name="connsiteY1" fmla="*/ 0 h 2379659"/>
              <a:gd name="connsiteX2" fmla="*/ 4224879 w 4224879"/>
              <a:gd name="connsiteY2" fmla="*/ 2379659 h 2379659"/>
              <a:gd name="connsiteX3" fmla="*/ 0 w 4224879"/>
              <a:gd name="connsiteY3" fmla="*/ 2379659 h 2379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4879" h="2379659">
                <a:moveTo>
                  <a:pt x="0" y="0"/>
                </a:moveTo>
                <a:lnTo>
                  <a:pt x="4224879" y="0"/>
                </a:lnTo>
                <a:lnTo>
                  <a:pt x="4224879" y="2379659"/>
                </a:lnTo>
                <a:lnTo>
                  <a:pt x="0" y="237965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8991778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247214" y="2230871"/>
            <a:ext cx="4382826" cy="2743155"/>
          </a:xfrm>
          <a:custGeom>
            <a:avLst/>
            <a:gdLst>
              <a:gd name="connsiteX0" fmla="*/ 0 w 4382826"/>
              <a:gd name="connsiteY0" fmla="*/ 0 h 2743155"/>
              <a:gd name="connsiteX1" fmla="*/ 4382826 w 4382826"/>
              <a:gd name="connsiteY1" fmla="*/ 0 h 2743155"/>
              <a:gd name="connsiteX2" fmla="*/ 4382826 w 4382826"/>
              <a:gd name="connsiteY2" fmla="*/ 2743155 h 2743155"/>
              <a:gd name="connsiteX3" fmla="*/ 0 w 4382826"/>
              <a:gd name="connsiteY3" fmla="*/ 2743155 h 2743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2826" h="2743155">
                <a:moveTo>
                  <a:pt x="0" y="0"/>
                </a:moveTo>
                <a:lnTo>
                  <a:pt x="4382826" y="0"/>
                </a:lnTo>
                <a:lnTo>
                  <a:pt x="4382826" y="2743155"/>
                </a:lnTo>
                <a:lnTo>
                  <a:pt x="0" y="274315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5846189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8267578" y="2066203"/>
            <a:ext cx="2496623" cy="3328830"/>
          </a:xfrm>
          <a:custGeom>
            <a:avLst/>
            <a:gdLst>
              <a:gd name="connsiteX0" fmla="*/ 0 w 2496623"/>
              <a:gd name="connsiteY0" fmla="*/ 0 h 3328830"/>
              <a:gd name="connsiteX1" fmla="*/ 2496623 w 2496623"/>
              <a:gd name="connsiteY1" fmla="*/ 0 h 3328830"/>
              <a:gd name="connsiteX2" fmla="*/ 2496623 w 2496623"/>
              <a:gd name="connsiteY2" fmla="*/ 3328830 h 3328830"/>
              <a:gd name="connsiteX3" fmla="*/ 0 w 2496623"/>
              <a:gd name="connsiteY3" fmla="*/ 3328830 h 3328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96623" h="3328830">
                <a:moveTo>
                  <a:pt x="0" y="0"/>
                </a:moveTo>
                <a:lnTo>
                  <a:pt x="2496623" y="0"/>
                </a:lnTo>
                <a:lnTo>
                  <a:pt x="2496623" y="3328830"/>
                </a:lnTo>
                <a:lnTo>
                  <a:pt x="0" y="332883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5265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3C84206-605C-43E7-AC47-A8369AABD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211839BE-1B7E-4296-AA10-CA0FF8191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26E7DB26-E008-41A1-BA1B-FEDA1B7E9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39EE6049-D0EA-4D1F-9BBD-5BFDD35787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A01FACCD-98A8-43CE-9110-4CFBE1B9CE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E04174FE-4EDD-458A-AB4E-6F96B15CC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43CFC607-EE0D-402B-90A0-5B9256FEC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8FE82388-B590-448C-B037-60C49AEAB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2321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10" name="Рисунок 9"/>
          <p:cNvSpPr>
            <a:spLocks noGrp="1"/>
          </p:cNvSpPr>
          <p:nvPr>
            <p:ph type="pic" sz="quarter" idx="11" hasCustomPrompt="1"/>
          </p:nvPr>
        </p:nvSpPr>
        <p:spPr>
          <a:xfrm>
            <a:off x="4622720" y="2133172"/>
            <a:ext cx="3503704" cy="1973460"/>
          </a:xfrm>
          <a:custGeom>
            <a:avLst/>
            <a:gdLst>
              <a:gd name="connsiteX0" fmla="*/ 0 w 3503704"/>
              <a:gd name="connsiteY0" fmla="*/ 0 h 1973460"/>
              <a:gd name="connsiteX1" fmla="*/ 3503704 w 3503704"/>
              <a:gd name="connsiteY1" fmla="*/ 0 h 1973460"/>
              <a:gd name="connsiteX2" fmla="*/ 3503704 w 3503704"/>
              <a:gd name="connsiteY2" fmla="*/ 1973460 h 1973460"/>
              <a:gd name="connsiteX3" fmla="*/ 0 w 3503704"/>
              <a:gd name="connsiteY3" fmla="*/ 1973460 h 1973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3704" h="1973460">
                <a:moveTo>
                  <a:pt x="0" y="0"/>
                </a:moveTo>
                <a:lnTo>
                  <a:pt x="3503704" y="0"/>
                </a:lnTo>
                <a:lnTo>
                  <a:pt x="3503704" y="1973460"/>
                </a:lnTo>
                <a:lnTo>
                  <a:pt x="0" y="197346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  <p:sp>
        <p:nvSpPr>
          <p:cNvPr id="16" name="Рисунок 15"/>
          <p:cNvSpPr>
            <a:spLocks noGrp="1"/>
          </p:cNvSpPr>
          <p:nvPr>
            <p:ph type="pic" sz="quarter" idx="13" hasCustomPrompt="1"/>
          </p:nvPr>
        </p:nvSpPr>
        <p:spPr>
          <a:xfrm>
            <a:off x="7570908" y="4516627"/>
            <a:ext cx="583173" cy="1035714"/>
          </a:xfrm>
          <a:custGeom>
            <a:avLst/>
            <a:gdLst>
              <a:gd name="connsiteX0" fmla="*/ 0 w 583173"/>
              <a:gd name="connsiteY0" fmla="*/ 0 h 1035714"/>
              <a:gd name="connsiteX1" fmla="*/ 583173 w 583173"/>
              <a:gd name="connsiteY1" fmla="*/ 0 h 1035714"/>
              <a:gd name="connsiteX2" fmla="*/ 583173 w 583173"/>
              <a:gd name="connsiteY2" fmla="*/ 1035714 h 1035714"/>
              <a:gd name="connsiteX3" fmla="*/ 0 w 583173"/>
              <a:gd name="connsiteY3" fmla="*/ 1035714 h 1035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3173" h="1035714">
                <a:moveTo>
                  <a:pt x="0" y="0"/>
                </a:moveTo>
                <a:lnTo>
                  <a:pt x="583173" y="0"/>
                </a:lnTo>
                <a:lnTo>
                  <a:pt x="583173" y="1035714"/>
                </a:lnTo>
                <a:lnTo>
                  <a:pt x="0" y="103571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  <p:sp>
        <p:nvSpPr>
          <p:cNvPr id="19" name="Рисунок 18"/>
          <p:cNvSpPr>
            <a:spLocks noGrp="1"/>
          </p:cNvSpPr>
          <p:nvPr>
            <p:ph type="pic" sz="quarter" idx="14" hasCustomPrompt="1"/>
          </p:nvPr>
        </p:nvSpPr>
        <p:spPr>
          <a:xfrm>
            <a:off x="8452666" y="4062529"/>
            <a:ext cx="1138354" cy="1511584"/>
          </a:xfrm>
          <a:custGeom>
            <a:avLst/>
            <a:gdLst>
              <a:gd name="connsiteX0" fmla="*/ 0 w 1138354"/>
              <a:gd name="connsiteY0" fmla="*/ 0 h 1511584"/>
              <a:gd name="connsiteX1" fmla="*/ 1138354 w 1138354"/>
              <a:gd name="connsiteY1" fmla="*/ 0 h 1511584"/>
              <a:gd name="connsiteX2" fmla="*/ 1138354 w 1138354"/>
              <a:gd name="connsiteY2" fmla="*/ 1511584 h 1511584"/>
              <a:gd name="connsiteX3" fmla="*/ 0 w 1138354"/>
              <a:gd name="connsiteY3" fmla="*/ 1511584 h 1511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8354" h="1511584">
                <a:moveTo>
                  <a:pt x="0" y="0"/>
                </a:moveTo>
                <a:lnTo>
                  <a:pt x="1138354" y="0"/>
                </a:lnTo>
                <a:lnTo>
                  <a:pt x="1138354" y="1511584"/>
                </a:lnTo>
                <a:lnTo>
                  <a:pt x="0" y="15115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  <p:sp>
        <p:nvSpPr>
          <p:cNvPr id="13" name="Рисунок 12"/>
          <p:cNvSpPr>
            <a:spLocks noGrp="1"/>
          </p:cNvSpPr>
          <p:nvPr>
            <p:ph type="pic" sz="quarter" idx="12" hasCustomPrompt="1"/>
          </p:nvPr>
        </p:nvSpPr>
        <p:spPr>
          <a:xfrm>
            <a:off x="2599642" y="3861918"/>
            <a:ext cx="2626611" cy="1642215"/>
          </a:xfrm>
          <a:custGeom>
            <a:avLst/>
            <a:gdLst>
              <a:gd name="connsiteX0" fmla="*/ 0 w 2626611"/>
              <a:gd name="connsiteY0" fmla="*/ 0 h 1642215"/>
              <a:gd name="connsiteX1" fmla="*/ 2626611 w 2626611"/>
              <a:gd name="connsiteY1" fmla="*/ 0 h 1642215"/>
              <a:gd name="connsiteX2" fmla="*/ 2626611 w 2626611"/>
              <a:gd name="connsiteY2" fmla="*/ 1642215 h 1642215"/>
              <a:gd name="connsiteX3" fmla="*/ 0 w 2626611"/>
              <a:gd name="connsiteY3" fmla="*/ 1642215 h 1642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26611" h="1642215">
                <a:moveTo>
                  <a:pt x="0" y="0"/>
                </a:moveTo>
                <a:lnTo>
                  <a:pt x="2626611" y="0"/>
                </a:lnTo>
                <a:lnTo>
                  <a:pt x="2626611" y="1642215"/>
                </a:lnTo>
                <a:lnTo>
                  <a:pt x="0" y="16422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6404743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4880774" y="2258916"/>
            <a:ext cx="2514733" cy="2533966"/>
          </a:xfrm>
          <a:custGeom>
            <a:avLst/>
            <a:gdLst>
              <a:gd name="connsiteX0" fmla="*/ 2341639 w 2514733"/>
              <a:gd name="connsiteY0" fmla="*/ 0 h 2533966"/>
              <a:gd name="connsiteX1" fmla="*/ 2514733 w 2514733"/>
              <a:gd name="connsiteY1" fmla="*/ 2346443 h 2533966"/>
              <a:gd name="connsiteX2" fmla="*/ 177906 w 2514733"/>
              <a:gd name="connsiteY2" fmla="*/ 2533966 h 2533966"/>
              <a:gd name="connsiteX3" fmla="*/ 0 w 2514733"/>
              <a:gd name="connsiteY3" fmla="*/ 177904 h 253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733" h="2533966">
                <a:moveTo>
                  <a:pt x="2341639" y="0"/>
                </a:moveTo>
                <a:cubicBezTo>
                  <a:pt x="2397737" y="942424"/>
                  <a:pt x="2449019" y="1615584"/>
                  <a:pt x="2514733" y="2346443"/>
                </a:cubicBezTo>
                <a:lnTo>
                  <a:pt x="177906" y="2533966"/>
                </a:lnTo>
                <a:cubicBezTo>
                  <a:pt x="123413" y="1714954"/>
                  <a:pt x="44878" y="1035383"/>
                  <a:pt x="0" y="177904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9433389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1042989" y="2028826"/>
            <a:ext cx="10106025" cy="3400423"/>
          </a:xfrm>
          <a:custGeom>
            <a:avLst/>
            <a:gdLst>
              <a:gd name="connsiteX0" fmla="*/ 0 w 10106025"/>
              <a:gd name="connsiteY0" fmla="*/ 0 h 3417129"/>
              <a:gd name="connsiteX1" fmla="*/ 10106025 w 10106025"/>
              <a:gd name="connsiteY1" fmla="*/ 0 h 3417129"/>
              <a:gd name="connsiteX2" fmla="*/ 10106025 w 10106025"/>
              <a:gd name="connsiteY2" fmla="*/ 3417129 h 3417129"/>
              <a:gd name="connsiteX3" fmla="*/ 0 w 10106025"/>
              <a:gd name="connsiteY3" fmla="*/ 3417129 h 341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06025" h="3417129">
                <a:moveTo>
                  <a:pt x="0" y="0"/>
                </a:moveTo>
                <a:lnTo>
                  <a:pt x="10106025" y="0"/>
                </a:lnTo>
                <a:lnTo>
                  <a:pt x="10106025" y="3417129"/>
                </a:lnTo>
                <a:lnTo>
                  <a:pt x="0" y="341712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8704188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1" hasCustomPrompt="1"/>
          </p:nvPr>
        </p:nvSpPr>
        <p:spPr>
          <a:xfrm>
            <a:off x="5572125" y="2063898"/>
            <a:ext cx="5334000" cy="3462494"/>
          </a:xfrm>
          <a:custGeom>
            <a:avLst/>
            <a:gdLst>
              <a:gd name="connsiteX0" fmla="*/ 0 w 5334000"/>
              <a:gd name="connsiteY0" fmla="*/ 0 h 3462494"/>
              <a:gd name="connsiteX1" fmla="*/ 5334000 w 5334000"/>
              <a:gd name="connsiteY1" fmla="*/ 0 h 3462494"/>
              <a:gd name="connsiteX2" fmla="*/ 5334000 w 5334000"/>
              <a:gd name="connsiteY2" fmla="*/ 3462494 h 3462494"/>
              <a:gd name="connsiteX3" fmla="*/ 0 w 5334000"/>
              <a:gd name="connsiteY3" fmla="*/ 3462494 h 346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4000" h="3462494">
                <a:moveTo>
                  <a:pt x="0" y="0"/>
                </a:moveTo>
                <a:lnTo>
                  <a:pt x="5334000" y="0"/>
                </a:lnTo>
                <a:lnTo>
                  <a:pt x="5334000" y="3462494"/>
                </a:lnTo>
                <a:lnTo>
                  <a:pt x="0" y="346249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US"/>
              <a:t>Your Image Here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9911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414187" y="1839581"/>
            <a:ext cx="1365800" cy="982100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94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" name="Oval 2"/>
          <p:cNvSpPr/>
          <p:nvPr userDrawn="1"/>
        </p:nvSpPr>
        <p:spPr>
          <a:xfrm>
            <a:off x="5465566" y="1767572"/>
            <a:ext cx="1193220" cy="1193376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7" tIns="22847" rIns="45697" bIns="22847" rtlCol="0" anchor="ctr"/>
          <a:lstStyle/>
          <a:p>
            <a:pPr algn="ctr"/>
            <a:endParaRPr lang="en-US" sz="90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2909059" y="3060052"/>
            <a:ext cx="6396309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bg1"/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Project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2909059" y="3776615"/>
            <a:ext cx="6396309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2909059" y="4166395"/>
            <a:ext cx="6396309" cy="63075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pulvinar</a:t>
            </a:r>
            <a:r>
              <a:rPr lang="en-US" dirty="0"/>
              <a:t> quam vitae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.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 flipH="1">
            <a:off x="5164228" y="3645024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09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6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 2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xagon 3"/>
          <p:cNvSpPr/>
          <p:nvPr userDrawn="1"/>
        </p:nvSpPr>
        <p:spPr>
          <a:xfrm rot="5400000">
            <a:off x="5305798" y="4013669"/>
            <a:ext cx="15376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9" name="Hexagon 3"/>
          <p:cNvSpPr/>
          <p:nvPr userDrawn="1"/>
        </p:nvSpPr>
        <p:spPr>
          <a:xfrm rot="5400000">
            <a:off x="4448200" y="2249472"/>
            <a:ext cx="3265811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3" name="Hexagon 3"/>
          <p:cNvSpPr/>
          <p:nvPr userDrawn="1"/>
        </p:nvSpPr>
        <p:spPr>
          <a:xfrm rot="5400000">
            <a:off x="3080216" y="-1033219"/>
            <a:ext cx="5988782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4" name="Hexagon 3"/>
          <p:cNvSpPr/>
          <p:nvPr userDrawn="1"/>
        </p:nvSpPr>
        <p:spPr>
          <a:xfrm rot="5400000">
            <a:off x="5312295" y="1192364"/>
            <a:ext cx="15376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448012" y="512677"/>
            <a:ext cx="1365800" cy="982100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949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" name="Oval 2"/>
          <p:cNvSpPr/>
          <p:nvPr userDrawn="1"/>
        </p:nvSpPr>
        <p:spPr>
          <a:xfrm>
            <a:off x="5499392" y="440668"/>
            <a:ext cx="1193220" cy="1193376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7" tIns="22847" rIns="45697" bIns="22847" rtlCol="0" anchor="ctr"/>
          <a:lstStyle/>
          <a:p>
            <a:pPr algn="ctr"/>
            <a:endParaRPr lang="en-US" sz="90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4505547" y="1737416"/>
            <a:ext cx="3102424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bg1"/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Project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4606456" y="3842358"/>
            <a:ext cx="300151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06456" y="4142816"/>
            <a:ext cx="3001515" cy="906364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at ligula.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lacus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In </a:t>
            </a:r>
            <a:r>
              <a:rPr lang="en-US" dirty="0" err="1"/>
              <a:t>pulvinar</a:t>
            </a:r>
            <a:r>
              <a:rPr lang="en-US" dirty="0"/>
              <a:t> quam vitae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 flipH="1">
            <a:off x="5164228" y="2348880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9026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6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800"/>
                            </p:stCondLst>
                            <p:childTnLst>
                              <p:par>
                                <p:cTn id="3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00"/>
                            </p:stCondLst>
                            <p:childTnLst>
                              <p:par>
                                <p:cTn id="3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 animBg="1"/>
      <p:bldP spid="14" grpId="0" animBg="1"/>
      <p:bldP spid="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02231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637695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dark background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iluete-map.png"/>
          <p:cNvPicPr>
            <a:picLocks noChangeAspect="1"/>
          </p:cNvPicPr>
          <p:nvPr userDrawn="1"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96" y="659026"/>
            <a:ext cx="10114684" cy="5534114"/>
          </a:xfrm>
          <a:prstGeom prst="rect">
            <a:avLst/>
          </a:prstGeom>
        </p:spPr>
      </p:pic>
      <p:sp>
        <p:nvSpPr>
          <p:cNvPr id="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bg1">
                    <a:lumMod val="9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4" name="Straight Connector 3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40640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clea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iluete-map.png"/>
          <p:cNvPicPr>
            <a:picLocks noChangeAspect="1"/>
          </p:cNvPicPr>
          <p:nvPr userDrawn="1"/>
        </p:nvPicPr>
        <p:blipFill>
          <a:blip r:embed="rId2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96" y="659026"/>
            <a:ext cx="10114684" cy="5534114"/>
          </a:xfrm>
          <a:prstGeom prst="rect">
            <a:avLst/>
          </a:prstGeom>
        </p:spPr>
      </p:pic>
      <p:sp>
        <p:nvSpPr>
          <p:cNvPr id="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4" name="Straight Connector 3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0476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9E444D6-B726-47A6-9D1F-154C79053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09B272A1-20FD-41BA-97FC-41C4F92DD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FC7AB7B7-3968-426B-B80F-4719FB530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A4EBB1DD-348E-4437-AEC0-2CA9A2F10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57692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ent list dark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 userDrawn="1"/>
        </p:nvSpPr>
        <p:spPr>
          <a:xfrm>
            <a:off x="0" y="2024844"/>
            <a:ext cx="12192000" cy="324036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r"/>
            <a:endParaRPr lang="en-US" sz="900"/>
          </a:p>
        </p:txBody>
      </p:sp>
      <p:sp>
        <p:nvSpPr>
          <p:cNvPr id="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bg1">
                    <a:lumMod val="9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Client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dark</a:t>
            </a:r>
            <a:endParaRPr lang="es-ES_tradnl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912099" y="2660716"/>
            <a:ext cx="2343852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3593980" y="2660716"/>
            <a:ext cx="2343852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6278411" y="2660716"/>
            <a:ext cx="2343852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8958476" y="2660716"/>
            <a:ext cx="2343852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912099" y="3837471"/>
            <a:ext cx="2343852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68"/>
          </p:nvPr>
        </p:nvSpPr>
        <p:spPr>
          <a:xfrm>
            <a:off x="3593980" y="3837471"/>
            <a:ext cx="2343852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70"/>
          </p:nvPr>
        </p:nvSpPr>
        <p:spPr>
          <a:xfrm>
            <a:off x="6278411" y="3837471"/>
            <a:ext cx="2343852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72"/>
          </p:nvPr>
        </p:nvSpPr>
        <p:spPr>
          <a:xfrm>
            <a:off x="8958476" y="3837471"/>
            <a:ext cx="2343852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449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/>
      <p:bldP spid="34" grpId="0"/>
      <p:bldP spid="36" grpId="0"/>
      <p:bldP spid="38" grpId="0"/>
      <p:bldP spid="40" grpId="0"/>
      <p:bldP spid="42" grpId="0"/>
      <p:bldP spid="44" grpId="0"/>
      <p:bldP spid="46" grpId="0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ent list 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 userDrawn="1"/>
        </p:nvSpPr>
        <p:spPr>
          <a:xfrm>
            <a:off x="0" y="2024844"/>
            <a:ext cx="12192000" cy="324036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r"/>
            <a:endParaRPr lang="en-US" sz="900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Client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clear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6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934526" y="2636912"/>
            <a:ext cx="2298998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3616407" y="2636912"/>
            <a:ext cx="2298998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60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6300838" y="2636912"/>
            <a:ext cx="2298998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62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8980903" y="2636912"/>
            <a:ext cx="2298998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64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934526" y="3825044"/>
            <a:ext cx="2298998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66" name="Picture Placeholder 3"/>
          <p:cNvSpPr>
            <a:spLocks noGrp="1"/>
          </p:cNvSpPr>
          <p:nvPr>
            <p:ph type="pic" sz="quarter" idx="68"/>
          </p:nvPr>
        </p:nvSpPr>
        <p:spPr>
          <a:xfrm>
            <a:off x="3616407" y="3825044"/>
            <a:ext cx="2298998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68" name="Picture Placeholder 3"/>
          <p:cNvSpPr>
            <a:spLocks noGrp="1"/>
          </p:cNvSpPr>
          <p:nvPr>
            <p:ph type="pic" sz="quarter" idx="70"/>
          </p:nvPr>
        </p:nvSpPr>
        <p:spPr>
          <a:xfrm>
            <a:off x="6300838" y="3825044"/>
            <a:ext cx="2298998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70" name="Picture Placeholder 3"/>
          <p:cNvSpPr>
            <a:spLocks noGrp="1"/>
          </p:cNvSpPr>
          <p:nvPr>
            <p:ph type="pic" sz="quarter" idx="72"/>
          </p:nvPr>
        </p:nvSpPr>
        <p:spPr>
          <a:xfrm>
            <a:off x="8980903" y="3825044"/>
            <a:ext cx="2298998" cy="851669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798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/>
      <p:bldP spid="58" grpId="0"/>
      <p:bldP spid="60" grpId="0"/>
      <p:bldP spid="62" grpId="0"/>
      <p:bldP spid="64" grpId="0"/>
      <p:bldP spid="66" grpId="0"/>
      <p:bldP spid="68" grpId="0"/>
      <p:bldP spid="70" grpId="0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22"/>
          </p:nvPr>
        </p:nvSpPr>
        <p:spPr>
          <a:xfrm>
            <a:off x="0" y="8621"/>
            <a:ext cx="12192000" cy="6849381"/>
          </a:xfrm>
          <a:prstGeom prst="rect">
            <a:avLst/>
          </a:prstGeom>
          <a:effectLst/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3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6955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Dark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bg1">
                    <a:lumMod val="9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164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with top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1448780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</p:spTree>
    <p:extLst>
      <p:ext uri="{BB962C8B-B14F-4D97-AF65-F5344CB8AC3E}">
        <p14:creationId xmlns:p14="http://schemas.microsoft.com/office/powerpoint/2010/main" val="59400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5661248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65687" y="533721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56420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Full </a:t>
            </a:r>
            <a:r>
              <a:rPr lang="es-ES_tradnl" dirty="0" err="1"/>
              <a:t>widht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0" y="1412776"/>
            <a:ext cx="12192000" cy="370841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765687" y="528878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5589240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</p:spTree>
    <p:extLst>
      <p:ext uri="{BB962C8B-B14F-4D97-AF65-F5344CB8AC3E}">
        <p14:creationId xmlns:p14="http://schemas.microsoft.com/office/powerpoint/2010/main" val="2743927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elco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5288235" y="1700808"/>
            <a:ext cx="1471088" cy="1471088"/>
          </a:xfrm>
          <a:prstGeom prst="ellipse">
            <a:avLst/>
          </a:prstGeom>
          <a:ln>
            <a:noFill/>
          </a:ln>
        </p:spPr>
        <p:txBody>
          <a:bodyPr lIns="243703" tIns="121850" rIns="243703" bIns="121850" anchor="t">
            <a:normAutofit/>
          </a:bodyPr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id-ID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4439586" y="3248980"/>
            <a:ext cx="316838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4439586" y="3513615"/>
            <a:ext cx="316838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40" name="Straight Connector 39"/>
          <p:cNvCxnSpPr/>
          <p:nvPr userDrawn="1"/>
        </p:nvCxnSpPr>
        <p:spPr>
          <a:xfrm flipH="1">
            <a:off x="5164228" y="393305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Picture Placeholder 10"/>
          <p:cNvSpPr>
            <a:spLocks noGrp="1"/>
          </p:cNvSpPr>
          <p:nvPr>
            <p:ph type="pic" sz="quarter" idx="22"/>
          </p:nvPr>
        </p:nvSpPr>
        <p:spPr>
          <a:xfrm>
            <a:off x="765870" y="4257093"/>
            <a:ext cx="5078135" cy="1944217"/>
          </a:xfrm>
          <a:prstGeom prst="rect">
            <a:avLst/>
          </a:pr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203999" y="4185084"/>
            <a:ext cx="5244924" cy="2016224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idbh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, </a:t>
            </a:r>
            <a:r>
              <a:rPr lang="en-US" dirty="0" err="1"/>
              <a:t>tempurus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pus </a:t>
            </a:r>
            <a:r>
              <a:rPr lang="en-US" dirty="0" err="1"/>
              <a:t>dapibus</a:t>
            </a:r>
            <a:r>
              <a:rPr lang="en-US" dirty="0"/>
              <a:t> dui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Clue </a:t>
            </a:r>
            <a:r>
              <a:rPr lang="en-US" dirty="0" err="1"/>
              <a:t>zel</a:t>
            </a:r>
            <a:r>
              <a:rPr lang="en-US" dirty="0"/>
              <a:t> </a:t>
            </a:r>
            <a:r>
              <a:rPr lang="en-US" dirty="0" err="1"/>
              <a:t>aurpis</a:t>
            </a:r>
            <a:r>
              <a:rPr lang="en-US" dirty="0"/>
              <a:t> </a:t>
            </a:r>
            <a:r>
              <a:rPr lang="en-US" dirty="0" err="1"/>
              <a:t>cendrerit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 </a:t>
            </a:r>
            <a:r>
              <a:rPr lang="en-US" dirty="0" err="1"/>
              <a:t>misi</a:t>
            </a:r>
            <a:r>
              <a:rPr lang="en-US" dirty="0"/>
              <a:t> id,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nisi. </a:t>
            </a:r>
            <a:r>
              <a:rPr lang="en-US" dirty="0" err="1"/>
              <a:t>Nullam</a:t>
            </a:r>
            <a:r>
              <a:rPr lang="en-US" dirty="0"/>
              <a:t> a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 </a:t>
            </a:r>
            <a:r>
              <a:rPr lang="en-US" dirty="0" err="1"/>
              <a:t>misi</a:t>
            </a:r>
            <a:r>
              <a:rPr lang="en-US" dirty="0"/>
              <a:t> id,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aurpis</a:t>
            </a:r>
            <a:r>
              <a:rPr lang="en-US" dirty="0"/>
              <a:t> </a:t>
            </a:r>
            <a:r>
              <a:rPr lang="en-US" dirty="0" err="1"/>
              <a:t>cendrerit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08702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9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800"/>
                            </p:stCondLst>
                            <p:childTnLst>
                              <p:par>
                                <p:cTn id="4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/>
      <p:bldP spid="3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/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22"/>
          </p:nvPr>
        </p:nvSpPr>
        <p:spPr>
          <a:xfrm>
            <a:off x="765869" y="945635"/>
            <a:ext cx="5257909" cy="3888582"/>
          </a:xfrm>
          <a:prstGeom prst="rect">
            <a:avLst/>
          </a:pr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455987" y="945822"/>
            <a:ext cx="4992752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455987" y="1621685"/>
            <a:ext cx="4992752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cxnSp>
        <p:nvCxnSpPr>
          <p:cNvPr id="14" name="Straight Connector 13"/>
          <p:cNvCxnSpPr/>
          <p:nvPr userDrawn="1"/>
        </p:nvCxnSpPr>
        <p:spPr>
          <a:xfrm flipH="1">
            <a:off x="8008173" y="1485881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455994" y="2025940"/>
            <a:ext cx="4992929" cy="4247376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51910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950" baseline="0">
                <a:solidFill>
                  <a:schemeClr val="tx2">
                    <a:lumMod val="7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, tempus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dui.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Clue </a:t>
            </a:r>
            <a:r>
              <a:rPr lang="en-US" dirty="0" err="1"/>
              <a:t>zel</a:t>
            </a:r>
            <a:r>
              <a:rPr lang="en-US" dirty="0"/>
              <a:t> </a:t>
            </a:r>
            <a:r>
              <a:rPr lang="en-US" dirty="0" err="1"/>
              <a:t>aurpis</a:t>
            </a:r>
            <a:r>
              <a:rPr lang="en-US" dirty="0"/>
              <a:t> </a:t>
            </a:r>
            <a:r>
              <a:rPr lang="en-US" dirty="0" err="1"/>
              <a:t>cendrerit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 </a:t>
            </a:r>
            <a:r>
              <a:rPr lang="en-US" dirty="0" err="1"/>
              <a:t>misi</a:t>
            </a:r>
            <a:r>
              <a:rPr lang="en-US" dirty="0"/>
              <a:t> id,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, tempus </a:t>
            </a:r>
            <a:r>
              <a:rPr lang="en-US" dirty="0" err="1"/>
              <a:t>dapibus</a:t>
            </a:r>
            <a:r>
              <a:rPr lang="en-US" dirty="0"/>
              <a:t> dui. Clue </a:t>
            </a:r>
            <a:r>
              <a:rPr lang="en-US" dirty="0" err="1"/>
              <a:t>zel</a:t>
            </a:r>
            <a:r>
              <a:rPr lang="en-US" dirty="0"/>
              <a:t> </a:t>
            </a:r>
            <a:r>
              <a:rPr lang="en-US" dirty="0" err="1"/>
              <a:t>aurpis</a:t>
            </a:r>
            <a:r>
              <a:rPr lang="en-US" dirty="0"/>
              <a:t> </a:t>
            </a:r>
            <a:r>
              <a:rPr lang="en-US" dirty="0" err="1"/>
              <a:t>cendrerit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nisi. </a:t>
            </a:r>
            <a:r>
              <a:rPr lang="en-US" dirty="0" err="1"/>
              <a:t>Nullam</a:t>
            </a:r>
            <a:r>
              <a:rPr lang="en-US" dirty="0"/>
              <a:t> a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. In </a:t>
            </a:r>
            <a:r>
              <a:rPr lang="en-US" dirty="0" err="1"/>
              <a:t>vulputate</a:t>
            </a:r>
            <a:r>
              <a:rPr lang="en-US" dirty="0"/>
              <a:t>, </a:t>
            </a:r>
            <a:r>
              <a:rPr lang="en-US" dirty="0" err="1"/>
              <a:t>leo</a:t>
            </a:r>
            <a:r>
              <a:rPr lang="en-US" dirty="0"/>
              <a:t> ac </a:t>
            </a:r>
            <a:r>
              <a:rPr lang="en-US" dirty="0" err="1"/>
              <a:t>posuere</a:t>
            </a:r>
            <a:r>
              <a:rPr lang="en-US" dirty="0"/>
              <a:t> </a:t>
            </a:r>
            <a:r>
              <a:rPr lang="en-US" dirty="0" err="1"/>
              <a:t>tincidun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marL="0" marR="0" lvl="0" indent="0" algn="l" defTabSz="51910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, tempus </a:t>
            </a:r>
            <a:r>
              <a:rPr lang="en-US" dirty="0" err="1"/>
              <a:t>dapibus</a:t>
            </a:r>
            <a:r>
              <a:rPr lang="en-US" dirty="0"/>
              <a:t> dui. Clue </a:t>
            </a:r>
            <a:r>
              <a:rPr lang="en-US" dirty="0" err="1"/>
              <a:t>zel</a:t>
            </a:r>
            <a:r>
              <a:rPr lang="en-US" dirty="0"/>
              <a:t> </a:t>
            </a:r>
            <a:r>
              <a:rPr lang="en-US" dirty="0" err="1"/>
              <a:t>aurpis</a:t>
            </a:r>
            <a:r>
              <a:rPr lang="en-US" dirty="0"/>
              <a:t> </a:t>
            </a:r>
            <a:r>
              <a:rPr lang="en-US" dirty="0" err="1"/>
              <a:t>cendrerit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nisi. </a:t>
            </a:r>
            <a:r>
              <a:rPr lang="en-US" dirty="0" err="1"/>
              <a:t>Nullam</a:t>
            </a:r>
            <a:r>
              <a:rPr lang="en-US" dirty="0"/>
              <a:t> a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. In </a:t>
            </a:r>
            <a:r>
              <a:rPr lang="en-US" dirty="0" err="1"/>
              <a:t>vulputate</a:t>
            </a:r>
            <a:r>
              <a:rPr lang="en-US" dirty="0"/>
              <a:t>, </a:t>
            </a:r>
            <a:r>
              <a:rPr lang="en-US" dirty="0" err="1"/>
              <a:t>leo</a:t>
            </a:r>
            <a:r>
              <a:rPr lang="en-US" dirty="0"/>
              <a:t> ac </a:t>
            </a:r>
            <a:r>
              <a:rPr lang="en-US" dirty="0" err="1"/>
              <a:t>posuere</a:t>
            </a:r>
            <a:r>
              <a:rPr lang="en-US" dirty="0"/>
              <a:t> </a:t>
            </a:r>
            <a:r>
              <a:rPr lang="en-US" dirty="0" err="1"/>
              <a:t>tiniam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cidun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, tempus </a:t>
            </a:r>
            <a:r>
              <a:rPr lang="en-US" dirty="0" err="1"/>
              <a:t>dapibus</a:t>
            </a:r>
            <a:r>
              <a:rPr lang="en-US" dirty="0"/>
              <a:t> dui. Clue </a:t>
            </a:r>
            <a:r>
              <a:rPr lang="en-US" dirty="0" err="1"/>
              <a:t>zel</a:t>
            </a:r>
            <a:r>
              <a:rPr lang="en-US" dirty="0"/>
              <a:t> </a:t>
            </a:r>
            <a:r>
              <a:rPr lang="en-US" dirty="0" err="1"/>
              <a:t>aurpis</a:t>
            </a:r>
            <a:r>
              <a:rPr lang="en-US" dirty="0"/>
              <a:t> </a:t>
            </a:r>
            <a:r>
              <a:rPr lang="en-US" dirty="0" err="1"/>
              <a:t>cendrerit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nisi. </a:t>
            </a:r>
            <a:r>
              <a:rPr lang="en-US" dirty="0" err="1"/>
              <a:t>Nullam</a:t>
            </a:r>
            <a:r>
              <a:rPr lang="en-US" dirty="0"/>
              <a:t> a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. In </a:t>
            </a:r>
            <a:r>
              <a:rPr lang="en-US" dirty="0" err="1"/>
              <a:t>vulputate</a:t>
            </a:r>
            <a:r>
              <a:rPr lang="en-US" dirty="0"/>
              <a:t>, </a:t>
            </a:r>
            <a:r>
              <a:rPr lang="en-US" dirty="0" err="1"/>
              <a:t>leo</a:t>
            </a:r>
            <a:r>
              <a:rPr lang="en-US" dirty="0"/>
              <a:t> ac </a:t>
            </a:r>
            <a:r>
              <a:rPr lang="en-US" dirty="0" err="1"/>
              <a:t>posuere</a:t>
            </a:r>
            <a:r>
              <a:rPr lang="en-US" dirty="0"/>
              <a:t> </a:t>
            </a:r>
            <a:r>
              <a:rPr lang="en-US" dirty="0" err="1"/>
              <a:t>tincidun</a:t>
            </a:r>
            <a:r>
              <a:rPr lang="en-US" dirty="0"/>
              <a:t>.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9" y="5374127"/>
            <a:ext cx="5258092" cy="8991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2">
                    <a:lumMod val="7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, tempus </a:t>
            </a:r>
            <a:r>
              <a:rPr lang="en-US" dirty="0" err="1"/>
              <a:t>dapibus</a:t>
            </a:r>
            <a:r>
              <a:rPr lang="en-US" dirty="0"/>
              <a:t> dui. Clue </a:t>
            </a:r>
            <a:r>
              <a:rPr lang="en-US" dirty="0" err="1"/>
              <a:t>zel</a:t>
            </a:r>
            <a:r>
              <a:rPr lang="en-US" dirty="0"/>
              <a:t> </a:t>
            </a:r>
            <a:r>
              <a:rPr lang="en-US" dirty="0" err="1"/>
              <a:t>aurpis</a:t>
            </a:r>
            <a:r>
              <a:rPr lang="en-US" dirty="0"/>
              <a:t> </a:t>
            </a:r>
            <a:r>
              <a:rPr lang="en-US" dirty="0" err="1"/>
              <a:t>cendrerit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 </a:t>
            </a:r>
            <a:r>
              <a:rPr lang="en-US" dirty="0" err="1"/>
              <a:t>misi</a:t>
            </a:r>
            <a:r>
              <a:rPr lang="en-US" dirty="0"/>
              <a:t> id.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765687" y="5014088"/>
            <a:ext cx="5258092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05310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 nodePh="1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28747287-E9AE-4BFC-B03D-1A9C92A22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8657786E-E8E4-4B05-BA6B-961E26374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BAF6DFCD-EBD9-4A6A-BC51-9E86D3D8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1199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5288235" y="1700808"/>
            <a:ext cx="1471088" cy="1471088"/>
          </a:xfrm>
          <a:prstGeom prst="ellipse">
            <a:avLst/>
          </a:prstGeom>
          <a:ln>
            <a:noFill/>
          </a:ln>
        </p:spPr>
        <p:txBody>
          <a:bodyPr lIns="243703" tIns="121850" rIns="243703" bIns="121850" anchor="t">
            <a:normAutofit/>
          </a:bodyPr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id-ID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4439586" y="3248980"/>
            <a:ext cx="316838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4439586" y="3513615"/>
            <a:ext cx="316838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40" name="Straight Connector 39"/>
          <p:cNvCxnSpPr/>
          <p:nvPr userDrawn="1"/>
        </p:nvCxnSpPr>
        <p:spPr>
          <a:xfrm flipH="1">
            <a:off x="5164228" y="393305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Picture Placeholder 10"/>
          <p:cNvSpPr>
            <a:spLocks noGrp="1"/>
          </p:cNvSpPr>
          <p:nvPr>
            <p:ph type="pic" sz="quarter" idx="22"/>
          </p:nvPr>
        </p:nvSpPr>
        <p:spPr>
          <a:xfrm>
            <a:off x="5352014" y="5805263"/>
            <a:ext cx="1343976" cy="576066"/>
          </a:xfrm>
          <a:prstGeom prst="rect">
            <a:avLst/>
          </a:pr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765687" y="4185084"/>
            <a:ext cx="10683236" cy="136815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idbh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, </a:t>
            </a:r>
            <a:r>
              <a:rPr lang="en-US" dirty="0" err="1"/>
              <a:t>tempurus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pus </a:t>
            </a:r>
            <a:r>
              <a:rPr lang="en-US" dirty="0" err="1"/>
              <a:t>dapibus</a:t>
            </a:r>
            <a:r>
              <a:rPr lang="en-US" dirty="0"/>
              <a:t> dui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Clue </a:t>
            </a:r>
            <a:r>
              <a:rPr lang="en-US" dirty="0" err="1"/>
              <a:t>zel</a:t>
            </a:r>
            <a:r>
              <a:rPr lang="en-US" dirty="0"/>
              <a:t> </a:t>
            </a:r>
            <a:r>
              <a:rPr lang="en-US" dirty="0" err="1"/>
              <a:t>aurpis</a:t>
            </a:r>
            <a:r>
              <a:rPr lang="en-US" dirty="0"/>
              <a:t> </a:t>
            </a:r>
            <a:r>
              <a:rPr lang="en-US" dirty="0" err="1"/>
              <a:t>cendrerit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 </a:t>
            </a:r>
            <a:r>
              <a:rPr lang="en-US" dirty="0" err="1"/>
              <a:t>misi</a:t>
            </a:r>
            <a:r>
              <a:rPr lang="en-US" dirty="0"/>
              <a:t> id,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nisi. </a:t>
            </a:r>
            <a:r>
              <a:rPr lang="en-US" dirty="0" err="1"/>
              <a:t>Nullam</a:t>
            </a:r>
            <a:r>
              <a:rPr lang="en-US" dirty="0"/>
              <a:t> a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 </a:t>
            </a:r>
            <a:r>
              <a:rPr lang="en-US" dirty="0" err="1"/>
              <a:t>misi</a:t>
            </a:r>
            <a:r>
              <a:rPr lang="en-US" dirty="0"/>
              <a:t> id,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cursus</a:t>
            </a:r>
            <a:r>
              <a:rPr lang="en-US" dirty="0"/>
              <a:t> non </a:t>
            </a:r>
            <a:r>
              <a:rPr lang="en-US" dirty="0" err="1"/>
              <a:t>elit</a:t>
            </a:r>
            <a:r>
              <a:rPr lang="en-US" dirty="0"/>
              <a:t> id,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aurpis</a:t>
            </a:r>
            <a:r>
              <a:rPr lang="en-US" dirty="0"/>
              <a:t> </a:t>
            </a:r>
            <a:r>
              <a:rPr lang="en-US" dirty="0" err="1"/>
              <a:t>cendrerit</a:t>
            </a:r>
            <a:r>
              <a:rPr lang="en-US" dirty="0"/>
              <a:t> </a:t>
            </a:r>
            <a:r>
              <a:rPr lang="en-US" dirty="0" err="1"/>
              <a:t>oretium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6959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9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800"/>
                            </p:stCondLst>
                            <p:childTnLst>
                              <p:par>
                                <p:cTn id="4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/>
      <p:bldP spid="3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/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Meet</a:t>
            </a:r>
            <a:r>
              <a:rPr lang="es-ES_tradnl" dirty="0"/>
              <a:t> </a:t>
            </a:r>
            <a:r>
              <a:rPr lang="es-ES_tradnl" dirty="0" err="1"/>
              <a:t>our</a:t>
            </a:r>
            <a:r>
              <a:rPr lang="es-ES_tradnl" dirty="0"/>
              <a:t> </a:t>
            </a:r>
            <a:r>
              <a:rPr lang="es-ES_tradnl" dirty="0" err="1"/>
              <a:t>Team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49" name="Picture Placeholder 10"/>
          <p:cNvSpPr>
            <a:spLocks noGrp="1"/>
          </p:cNvSpPr>
          <p:nvPr>
            <p:ph type="pic" sz="quarter" idx="36"/>
          </p:nvPr>
        </p:nvSpPr>
        <p:spPr>
          <a:xfrm>
            <a:off x="765687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50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765687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51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765687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52" name="Straight Connector 251"/>
          <p:cNvCxnSpPr/>
          <p:nvPr userDrawn="1"/>
        </p:nvCxnSpPr>
        <p:spPr>
          <a:xfrm flipH="1">
            <a:off x="768102" y="4401108"/>
            <a:ext cx="1930393" cy="0"/>
          </a:xfrm>
          <a:prstGeom prst="line">
            <a:avLst/>
          </a:prstGeom>
          <a:ln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3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765687" y="4473116"/>
            <a:ext cx="1932808" cy="15121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made to win.</a:t>
            </a:r>
          </a:p>
        </p:txBody>
      </p:sp>
      <p:sp>
        <p:nvSpPr>
          <p:cNvPr id="254" name="Picture Placeholder 10"/>
          <p:cNvSpPr>
            <a:spLocks noGrp="1"/>
          </p:cNvSpPr>
          <p:nvPr>
            <p:ph type="pic" sz="quarter" idx="54"/>
          </p:nvPr>
        </p:nvSpPr>
        <p:spPr>
          <a:xfrm>
            <a:off x="2964060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55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2964060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56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2964060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57" name="Straight Connector 256"/>
          <p:cNvCxnSpPr/>
          <p:nvPr userDrawn="1"/>
        </p:nvCxnSpPr>
        <p:spPr>
          <a:xfrm flipH="1">
            <a:off x="2966476" y="4401108"/>
            <a:ext cx="1930393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8" name="Text Placeholder 2"/>
          <p:cNvSpPr>
            <a:spLocks noGrp="1"/>
          </p:cNvSpPr>
          <p:nvPr>
            <p:ph type="body" sz="quarter" idx="56" hasCustomPrompt="1"/>
          </p:nvPr>
        </p:nvSpPr>
        <p:spPr>
          <a:xfrm>
            <a:off x="2964060" y="4473116"/>
            <a:ext cx="1932808" cy="15121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made to win.</a:t>
            </a:r>
          </a:p>
        </p:txBody>
      </p:sp>
      <p:sp>
        <p:nvSpPr>
          <p:cNvPr id="259" name="Picture Placeholder 10"/>
          <p:cNvSpPr>
            <a:spLocks noGrp="1"/>
          </p:cNvSpPr>
          <p:nvPr>
            <p:ph type="pic" sz="quarter" idx="58"/>
          </p:nvPr>
        </p:nvSpPr>
        <p:spPr>
          <a:xfrm>
            <a:off x="5164228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60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5164228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61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164228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62" name="Straight Connector 261"/>
          <p:cNvCxnSpPr/>
          <p:nvPr userDrawn="1"/>
        </p:nvCxnSpPr>
        <p:spPr>
          <a:xfrm flipH="1">
            <a:off x="5166644" y="4401108"/>
            <a:ext cx="1930393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3" name="Text Placeholder 2"/>
          <p:cNvSpPr>
            <a:spLocks noGrp="1"/>
          </p:cNvSpPr>
          <p:nvPr>
            <p:ph type="body" sz="quarter" idx="60" hasCustomPrompt="1"/>
          </p:nvPr>
        </p:nvSpPr>
        <p:spPr>
          <a:xfrm>
            <a:off x="5164228" y="4473116"/>
            <a:ext cx="1932808" cy="15121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made to win.</a:t>
            </a:r>
          </a:p>
        </p:txBody>
      </p:sp>
      <p:sp>
        <p:nvSpPr>
          <p:cNvPr id="264" name="Picture Placeholder 10"/>
          <p:cNvSpPr>
            <a:spLocks noGrp="1"/>
          </p:cNvSpPr>
          <p:nvPr>
            <p:ph type="pic" sz="quarter" idx="62"/>
          </p:nvPr>
        </p:nvSpPr>
        <p:spPr>
          <a:xfrm>
            <a:off x="7355976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65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55976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66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7355976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67" name="Straight Connector 266"/>
          <p:cNvCxnSpPr/>
          <p:nvPr userDrawn="1"/>
        </p:nvCxnSpPr>
        <p:spPr>
          <a:xfrm flipH="1">
            <a:off x="7358392" y="4401108"/>
            <a:ext cx="1930393" cy="0"/>
          </a:xfrm>
          <a:prstGeom prst="line">
            <a:avLst/>
          </a:prstGeom>
          <a:ln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8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7355976" y="4473116"/>
            <a:ext cx="1932808" cy="15121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made to win.</a:t>
            </a:r>
          </a:p>
        </p:txBody>
      </p:sp>
      <p:sp>
        <p:nvSpPr>
          <p:cNvPr id="269" name="Picture Placeholder 10"/>
          <p:cNvSpPr>
            <a:spLocks noGrp="1"/>
          </p:cNvSpPr>
          <p:nvPr>
            <p:ph type="pic" sz="quarter" idx="66"/>
          </p:nvPr>
        </p:nvSpPr>
        <p:spPr>
          <a:xfrm>
            <a:off x="9511494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70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9511494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7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511494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72" name="Straight Connector 271"/>
          <p:cNvCxnSpPr/>
          <p:nvPr userDrawn="1"/>
        </p:nvCxnSpPr>
        <p:spPr>
          <a:xfrm flipH="1">
            <a:off x="9513909" y="4401108"/>
            <a:ext cx="1930393" cy="0"/>
          </a:xfrm>
          <a:prstGeom prst="line">
            <a:avLst/>
          </a:prstGeom>
          <a:ln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3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9511494" y="4473116"/>
            <a:ext cx="1932808" cy="15121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made to win.</a:t>
            </a:r>
          </a:p>
        </p:txBody>
      </p:sp>
    </p:spTree>
    <p:extLst>
      <p:ext uri="{BB962C8B-B14F-4D97-AF65-F5344CB8AC3E}">
        <p14:creationId xmlns:p14="http://schemas.microsoft.com/office/powerpoint/2010/main" val="4260162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2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700"/>
                            </p:stCondLst>
                            <p:childTnLst>
                              <p:par>
                                <p:cTn id="4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8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1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4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2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6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100"/>
                            </p:stCondLst>
                            <p:childTnLst>
                              <p:par>
                                <p:cTn id="7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200"/>
                            </p:stCondLst>
                            <p:childTnLst>
                              <p:par>
                                <p:cTn id="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500"/>
                            </p:stCondLst>
                            <p:childTnLst>
                              <p:par>
                                <p:cTn id="8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4800"/>
                            </p:stCondLst>
                            <p:childTnLst>
                              <p:par>
                                <p:cTn id="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2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500"/>
                            </p:stCondLst>
                            <p:childTnLst>
                              <p:par>
                                <p:cTn id="10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600"/>
                            </p:stCondLst>
                            <p:childTnLst>
                              <p:par>
                                <p:cTn id="1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3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900"/>
                            </p:stCondLst>
                            <p:childTnLst>
                              <p:par>
                                <p:cTn id="1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300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62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2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6400"/>
                            </p:stCondLst>
                            <p:childTnLst>
                              <p:par>
                                <p:cTn id="1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6900"/>
                            </p:stCondLst>
                            <p:childTnLst>
                              <p:par>
                                <p:cTn id="13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1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7000"/>
                            </p:stCondLst>
                            <p:childTnLst>
                              <p:par>
                                <p:cTn id="1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3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7300"/>
                            </p:stCondLst>
                            <p:childTnLst>
                              <p:par>
                                <p:cTn id="1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3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7600"/>
                            </p:stCondLst>
                            <p:childTnLst>
                              <p:par>
                                <p:cTn id="1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2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780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9" grpId="0"/>
      <p:bldP spid="25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4" grpId="0"/>
      <p:bldP spid="25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9" grpId="0"/>
      <p:bldP spid="26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6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6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4" grpId="0"/>
      <p:bldP spid="26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6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6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9" grpId="0"/>
      <p:bldP spid="27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7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7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7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Team</a:t>
            </a:r>
            <a:r>
              <a:rPr lang="es-ES_tradnl" dirty="0"/>
              <a:t> </a:t>
            </a:r>
            <a:r>
              <a:rPr lang="es-ES_tradnl" dirty="0" err="1"/>
              <a:t>Skills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49" name="Picture Placeholder 10"/>
          <p:cNvSpPr>
            <a:spLocks noGrp="1"/>
          </p:cNvSpPr>
          <p:nvPr>
            <p:ph type="pic" sz="quarter" idx="36"/>
          </p:nvPr>
        </p:nvSpPr>
        <p:spPr>
          <a:xfrm>
            <a:off x="765687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50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765687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51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765687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52" name="Straight Connector 251"/>
          <p:cNvCxnSpPr/>
          <p:nvPr userDrawn="1"/>
        </p:nvCxnSpPr>
        <p:spPr>
          <a:xfrm flipH="1">
            <a:off x="768102" y="4401108"/>
            <a:ext cx="1930393" cy="0"/>
          </a:xfrm>
          <a:prstGeom prst="line">
            <a:avLst/>
          </a:prstGeom>
          <a:ln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4" name="Picture Placeholder 10"/>
          <p:cNvSpPr>
            <a:spLocks noGrp="1"/>
          </p:cNvSpPr>
          <p:nvPr>
            <p:ph type="pic" sz="quarter" idx="54"/>
          </p:nvPr>
        </p:nvSpPr>
        <p:spPr>
          <a:xfrm>
            <a:off x="2964060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55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2964060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56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2964060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57" name="Straight Connector 256"/>
          <p:cNvCxnSpPr/>
          <p:nvPr userDrawn="1"/>
        </p:nvCxnSpPr>
        <p:spPr>
          <a:xfrm flipH="1">
            <a:off x="2966476" y="4401108"/>
            <a:ext cx="1930393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9" name="Picture Placeholder 10"/>
          <p:cNvSpPr>
            <a:spLocks noGrp="1"/>
          </p:cNvSpPr>
          <p:nvPr>
            <p:ph type="pic" sz="quarter" idx="58"/>
          </p:nvPr>
        </p:nvSpPr>
        <p:spPr>
          <a:xfrm>
            <a:off x="5164228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60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5164228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61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164228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62" name="Straight Connector 261"/>
          <p:cNvCxnSpPr/>
          <p:nvPr userDrawn="1"/>
        </p:nvCxnSpPr>
        <p:spPr>
          <a:xfrm flipH="1">
            <a:off x="5166644" y="4401108"/>
            <a:ext cx="1930393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4" name="Picture Placeholder 10"/>
          <p:cNvSpPr>
            <a:spLocks noGrp="1"/>
          </p:cNvSpPr>
          <p:nvPr>
            <p:ph type="pic" sz="quarter" idx="62"/>
          </p:nvPr>
        </p:nvSpPr>
        <p:spPr>
          <a:xfrm>
            <a:off x="7355976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65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55976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66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7355976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67" name="Straight Connector 266"/>
          <p:cNvCxnSpPr/>
          <p:nvPr userDrawn="1"/>
        </p:nvCxnSpPr>
        <p:spPr>
          <a:xfrm flipH="1">
            <a:off x="7358392" y="4401108"/>
            <a:ext cx="1930393" cy="0"/>
          </a:xfrm>
          <a:prstGeom prst="line">
            <a:avLst/>
          </a:prstGeom>
          <a:ln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9" name="Picture Placeholder 10"/>
          <p:cNvSpPr>
            <a:spLocks noGrp="1"/>
          </p:cNvSpPr>
          <p:nvPr>
            <p:ph type="pic" sz="quarter" idx="66"/>
          </p:nvPr>
        </p:nvSpPr>
        <p:spPr>
          <a:xfrm>
            <a:off x="9511494" y="1592796"/>
            <a:ext cx="1932805" cy="1933058"/>
          </a:xfrm>
          <a:custGeom>
            <a:avLst/>
            <a:gdLst/>
            <a:ahLst/>
            <a:cxn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70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9511494" y="3681028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7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511494" y="4005065"/>
            <a:ext cx="1932805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272" name="Straight Connector 271"/>
          <p:cNvCxnSpPr/>
          <p:nvPr userDrawn="1"/>
        </p:nvCxnSpPr>
        <p:spPr>
          <a:xfrm flipH="1">
            <a:off x="9513909" y="4401108"/>
            <a:ext cx="1930393" cy="0"/>
          </a:xfrm>
          <a:prstGeom prst="line">
            <a:avLst/>
          </a:prstGeom>
          <a:ln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937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200"/>
                            </p:stCondLst>
                            <p:childTnLst>
                              <p:par>
                                <p:cTn id="4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3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6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9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2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100"/>
                            </p:stCondLst>
                            <p:childTnLst>
                              <p:par>
                                <p:cTn id="6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200"/>
                            </p:stCondLst>
                            <p:childTnLst>
                              <p:par>
                                <p:cTn id="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500"/>
                            </p:stCondLst>
                            <p:childTnLst>
                              <p:par>
                                <p:cTn id="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8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2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000"/>
                            </p:stCondLst>
                            <p:childTnLst>
                              <p:par>
                                <p:cTn id="8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100"/>
                            </p:stCondLst>
                            <p:childTnLst>
                              <p:par>
                                <p:cTn id="9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4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47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2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4900"/>
                            </p:stCondLst>
                            <p:childTnLst>
                              <p:par>
                                <p:cTn id="10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0"/>
                            </p:stCondLst>
                            <p:childTnLst>
                              <p:par>
                                <p:cTn id="1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3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300"/>
                            </p:stCondLst>
                            <p:childTnLst>
                              <p:par>
                                <p:cTn id="1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6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2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9" grpId="0"/>
      <p:bldP spid="25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4" grpId="0"/>
      <p:bldP spid="25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9" grpId="0"/>
      <p:bldP spid="26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6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6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4" grpId="0"/>
      <p:bldP spid="26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6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6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9" grpId="0"/>
      <p:bldP spid="27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7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7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Team</a:t>
            </a:r>
            <a:r>
              <a:rPr lang="es-ES_tradnl" dirty="0"/>
              <a:t> Social Networks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50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956975" y="4056558"/>
            <a:ext cx="2238860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948098" y="1592796"/>
            <a:ext cx="2247737" cy="2247738"/>
          </a:xfrm>
          <a:prstGeom prst="ellipse">
            <a:avLst/>
          </a:prstGeom>
          <a:ln>
            <a:noFill/>
          </a:ln>
        </p:spPr>
        <p:txBody>
          <a:bodyPr lIns="243703" tIns="121850" rIns="243703" bIns="121850" anchor="t">
            <a:normAutofit/>
          </a:bodyPr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id-ID"/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956975" y="4380595"/>
            <a:ext cx="2238860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948098" y="4776638"/>
            <a:ext cx="2247358" cy="0"/>
          </a:xfrm>
          <a:prstGeom prst="line">
            <a:avLst/>
          </a:prstGeom>
          <a:ln w="285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948098" y="4884650"/>
            <a:ext cx="2247358" cy="115212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made to win.</a:t>
            </a:r>
          </a:p>
        </p:txBody>
      </p:sp>
      <p:sp>
        <p:nvSpPr>
          <p:cNvPr id="51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056096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2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1587208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2127198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2667188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3605144" y="4056558"/>
            <a:ext cx="2238860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56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3596267" y="1592796"/>
            <a:ext cx="2247737" cy="2247738"/>
          </a:xfrm>
          <a:prstGeom prst="ellipse">
            <a:avLst/>
          </a:prstGeom>
          <a:ln>
            <a:noFill/>
          </a:ln>
        </p:spPr>
        <p:txBody>
          <a:bodyPr lIns="243703" tIns="121850" rIns="243703" bIns="121850" anchor="t">
            <a:normAutofit/>
          </a:bodyPr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id-ID"/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3605144" y="4380595"/>
            <a:ext cx="2238860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3596267" y="4776638"/>
            <a:ext cx="2247358" cy="0"/>
          </a:xfrm>
          <a:prstGeom prst="line">
            <a:avLst/>
          </a:prstGeom>
          <a:ln w="285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2"/>
          <p:cNvSpPr>
            <a:spLocks noGrp="1"/>
          </p:cNvSpPr>
          <p:nvPr>
            <p:ph type="body" sz="quarter" idx="60" hasCustomPrompt="1"/>
          </p:nvPr>
        </p:nvSpPr>
        <p:spPr>
          <a:xfrm>
            <a:off x="3596267" y="4884650"/>
            <a:ext cx="2247358" cy="115212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made to win.</a:t>
            </a:r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3704265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4235378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4775367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5315357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4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305093" y="4056558"/>
            <a:ext cx="2238860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65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6296216" y="1592796"/>
            <a:ext cx="2247737" cy="2247738"/>
          </a:xfrm>
          <a:prstGeom prst="ellipse">
            <a:avLst/>
          </a:prstGeom>
          <a:ln>
            <a:noFill/>
          </a:ln>
        </p:spPr>
        <p:txBody>
          <a:bodyPr lIns="243703" tIns="121850" rIns="243703" bIns="121850" anchor="t">
            <a:normAutofit/>
          </a:bodyPr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id-ID"/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305093" y="4380595"/>
            <a:ext cx="2238860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67" name="Straight Connector 66"/>
          <p:cNvCxnSpPr/>
          <p:nvPr userDrawn="1"/>
        </p:nvCxnSpPr>
        <p:spPr>
          <a:xfrm>
            <a:off x="6296216" y="4776638"/>
            <a:ext cx="2247358" cy="0"/>
          </a:xfrm>
          <a:prstGeom prst="line">
            <a:avLst/>
          </a:prstGeom>
          <a:ln w="285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6296216" y="4884650"/>
            <a:ext cx="2247358" cy="115212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made to win.</a:t>
            </a:r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6404214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6935326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7475316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8015305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3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149038" y="4056558"/>
            <a:ext cx="2238860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Name</a:t>
            </a:r>
            <a:endParaRPr lang="es-ES_tradnl" dirty="0"/>
          </a:p>
        </p:txBody>
      </p:sp>
      <p:sp>
        <p:nvSpPr>
          <p:cNvPr id="74" name="Picture Placeholder 2"/>
          <p:cNvSpPr>
            <a:spLocks noGrp="1"/>
          </p:cNvSpPr>
          <p:nvPr>
            <p:ph type="pic" sz="quarter" idx="74"/>
          </p:nvPr>
        </p:nvSpPr>
        <p:spPr>
          <a:xfrm>
            <a:off x="9140162" y="1592796"/>
            <a:ext cx="2247737" cy="2247738"/>
          </a:xfrm>
          <a:prstGeom prst="ellipse">
            <a:avLst/>
          </a:prstGeom>
          <a:ln>
            <a:noFill/>
          </a:ln>
        </p:spPr>
        <p:txBody>
          <a:bodyPr lIns="243703" tIns="121850" rIns="243703" bIns="121850" anchor="t">
            <a:normAutofit/>
          </a:bodyPr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id-ID"/>
          </a:p>
        </p:txBody>
      </p:sp>
      <p:sp>
        <p:nvSpPr>
          <p:cNvPr id="75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9149038" y="4380595"/>
            <a:ext cx="2238860" cy="32403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Member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cxnSp>
        <p:nvCxnSpPr>
          <p:cNvPr id="76" name="Straight Connector 75"/>
          <p:cNvCxnSpPr/>
          <p:nvPr userDrawn="1"/>
        </p:nvCxnSpPr>
        <p:spPr>
          <a:xfrm>
            <a:off x="9140162" y="4776638"/>
            <a:ext cx="2247358" cy="0"/>
          </a:xfrm>
          <a:prstGeom prst="line">
            <a:avLst/>
          </a:prstGeom>
          <a:ln w="285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 Placeholder 2"/>
          <p:cNvSpPr>
            <a:spLocks noGrp="1"/>
          </p:cNvSpPr>
          <p:nvPr>
            <p:ph type="body" sz="quarter" idx="76" hasCustomPrompt="1"/>
          </p:nvPr>
        </p:nvSpPr>
        <p:spPr>
          <a:xfrm>
            <a:off x="9140162" y="4884650"/>
            <a:ext cx="2247358" cy="115212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made to win.</a:t>
            </a:r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9248159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9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9779272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0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10319261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10859251" y="6108786"/>
            <a:ext cx="420155" cy="432048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50" b="1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79296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6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9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1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6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9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2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8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100"/>
                            </p:stCondLst>
                            <p:childTnLst>
                              <p:par>
                                <p:cTn id="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40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6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1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74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7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80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8300"/>
                            </p:stCondLst>
                            <p:childTnLst>
                              <p:par>
                                <p:cTn id="1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9600"/>
                            </p:stCondLst>
                            <p:childTnLst>
                              <p:par>
                                <p:cTn id="1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9900"/>
                            </p:stCondLst>
                            <p:childTnLst>
                              <p:par>
                                <p:cTn id="1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0100"/>
                            </p:stCondLst>
                            <p:childTnLst>
                              <p:par>
                                <p:cTn id="1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0600"/>
                            </p:stCondLst>
                            <p:childTnLst>
                              <p:par>
                                <p:cTn id="1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3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3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0900"/>
                            </p:stCondLst>
                            <p:childTnLst>
                              <p:par>
                                <p:cTn id="1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3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1200"/>
                            </p:stCondLst>
                            <p:childTnLst>
                              <p:par>
                                <p:cTn id="1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1800"/>
                            </p:stCondLst>
                            <p:childTnLst>
                              <p:par>
                                <p:cTn id="1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7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13100"/>
                            </p:stCondLst>
                            <p:childTnLst>
                              <p:par>
                                <p:cTn id="18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3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3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3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3400"/>
                            </p:stCondLst>
                            <p:childTnLst>
                              <p:par>
                                <p:cTn id="1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2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3600"/>
                            </p:stCondLst>
                            <p:childTnLst>
                              <p:par>
                                <p:cTn id="1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4100"/>
                            </p:stCondLst>
                            <p:childTnLst>
                              <p:par>
                                <p:cTn id="2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3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3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3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4400"/>
                            </p:stCondLst>
                            <p:childTnLst>
                              <p:par>
                                <p:cTn id="2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14700"/>
                            </p:stCondLst>
                            <p:childTnLst>
                              <p:par>
                                <p:cTn id="2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3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5000"/>
                            </p:stCondLst>
                            <p:childTnLst>
                              <p:par>
                                <p:cTn id="2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0" dur="3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3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2" dur="3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25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2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3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/>
      <p:bldP spid="5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5" grpId="0"/>
      <p:bldP spid="6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4" grpId="0"/>
      <p:bldP spid="7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7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Iconic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Rounded Rectangle 25"/>
          <p:cNvSpPr/>
          <p:nvPr userDrawn="1"/>
        </p:nvSpPr>
        <p:spPr>
          <a:xfrm>
            <a:off x="779641" y="204356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831791" y="215045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635112" y="1998132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635112" y="2363041"/>
            <a:ext cx="4139462" cy="83328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30" name="Rounded Rectangle 29"/>
          <p:cNvSpPr/>
          <p:nvPr userDrawn="1"/>
        </p:nvSpPr>
        <p:spPr>
          <a:xfrm>
            <a:off x="6347996" y="204356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400146" y="215045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7203467" y="1998132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203467" y="2363041"/>
            <a:ext cx="4139462" cy="83328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34" name="Rounded Rectangle 33"/>
          <p:cNvSpPr/>
          <p:nvPr userDrawn="1"/>
        </p:nvSpPr>
        <p:spPr>
          <a:xfrm>
            <a:off x="779641" y="353369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831791" y="364059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635112" y="3488265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1635112" y="3853175"/>
            <a:ext cx="4139462" cy="83328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38" name="Rounded Rectangle 37"/>
          <p:cNvSpPr/>
          <p:nvPr userDrawn="1"/>
        </p:nvSpPr>
        <p:spPr>
          <a:xfrm>
            <a:off x="6347996" y="353369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400146" y="364059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7203467" y="3488265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7203467" y="3853175"/>
            <a:ext cx="4139462" cy="83328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42" name="Rounded Rectangle 41"/>
          <p:cNvSpPr/>
          <p:nvPr userDrawn="1"/>
        </p:nvSpPr>
        <p:spPr>
          <a:xfrm>
            <a:off x="768353" y="5012543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820502" y="511943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623824" y="4967111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623824" y="5332019"/>
            <a:ext cx="4139462" cy="83328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46" name="Rounded Rectangle 45"/>
          <p:cNvSpPr/>
          <p:nvPr userDrawn="1"/>
        </p:nvSpPr>
        <p:spPr>
          <a:xfrm>
            <a:off x="6347996" y="5012543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6400146" y="511943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203467" y="4967111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203467" y="5332019"/>
            <a:ext cx="4139462" cy="83328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344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4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3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6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9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8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1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4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7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0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3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6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9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2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5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8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animBg="1"/>
      <p:bldP spid="4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Iconic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2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Rounded Rectangle 25"/>
          <p:cNvSpPr/>
          <p:nvPr userDrawn="1"/>
        </p:nvSpPr>
        <p:spPr>
          <a:xfrm>
            <a:off x="5099309" y="204356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151458" y="215045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76974" y="1998132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76974" y="2363041"/>
            <a:ext cx="4139462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30" name="Rounded Rectangle 29"/>
          <p:cNvSpPr/>
          <p:nvPr userDrawn="1"/>
        </p:nvSpPr>
        <p:spPr>
          <a:xfrm>
            <a:off x="6347996" y="204356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400146" y="215045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7203467" y="1998132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203467" y="2363041"/>
            <a:ext cx="4139462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34" name="Rounded Rectangle 33"/>
          <p:cNvSpPr/>
          <p:nvPr userDrawn="1"/>
        </p:nvSpPr>
        <p:spPr>
          <a:xfrm>
            <a:off x="5099309" y="353369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5151458" y="364059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776974" y="3488265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776974" y="3853175"/>
            <a:ext cx="4139462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38" name="Rounded Rectangle 37"/>
          <p:cNvSpPr/>
          <p:nvPr userDrawn="1"/>
        </p:nvSpPr>
        <p:spPr>
          <a:xfrm>
            <a:off x="6347996" y="353369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400146" y="364059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7203467" y="3488265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7203467" y="3853175"/>
            <a:ext cx="4139462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42" name="Rounded Rectangle 41"/>
          <p:cNvSpPr/>
          <p:nvPr userDrawn="1"/>
        </p:nvSpPr>
        <p:spPr>
          <a:xfrm>
            <a:off x="5088020" y="5012543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5140170" y="511943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765687" y="4967111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765687" y="5332019"/>
            <a:ext cx="4139462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46" name="Rounded Rectangle 45"/>
          <p:cNvSpPr/>
          <p:nvPr userDrawn="1"/>
        </p:nvSpPr>
        <p:spPr>
          <a:xfrm>
            <a:off x="6347996" y="5012543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6400146" y="511943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203467" y="4967111"/>
            <a:ext cx="4139462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203467" y="5332019"/>
            <a:ext cx="4139462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51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4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3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6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9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8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1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4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7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0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3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6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9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2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5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8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animBg="1"/>
      <p:bldP spid="4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10"/>
          <p:cNvSpPr>
            <a:spLocks noGrp="1"/>
          </p:cNvSpPr>
          <p:nvPr>
            <p:ph type="pic" sz="quarter" idx="30"/>
          </p:nvPr>
        </p:nvSpPr>
        <p:spPr>
          <a:xfrm>
            <a:off x="-10531" y="-27384"/>
            <a:ext cx="5772006" cy="6885384"/>
          </a:xfrm>
          <a:custGeom>
            <a:avLst/>
            <a:gdLst/>
            <a:ahLst/>
            <a:cxnLst/>
            <a:rect l="l" t="t" r="r" b="b"/>
            <a:pathLst>
              <a:path w="11545516" h="13770768">
                <a:moveTo>
                  <a:pt x="0" y="0"/>
                </a:moveTo>
                <a:lnTo>
                  <a:pt x="11545516" y="0"/>
                </a:lnTo>
                <a:lnTo>
                  <a:pt x="11545516" y="4105067"/>
                </a:lnTo>
                <a:lnTo>
                  <a:pt x="11462824" y="4109243"/>
                </a:lnTo>
                <a:cubicBezTo>
                  <a:pt x="10995307" y="4156722"/>
                  <a:pt x="10630477" y="4551555"/>
                  <a:pt x="10630477" y="5031598"/>
                </a:cubicBezTo>
                <a:cubicBezTo>
                  <a:pt x="10630477" y="5511641"/>
                  <a:pt x="10995307" y="5906475"/>
                  <a:pt x="11462824" y="5953954"/>
                </a:cubicBezTo>
                <a:lnTo>
                  <a:pt x="11545516" y="5958129"/>
                </a:lnTo>
                <a:lnTo>
                  <a:pt x="11545516" y="6355239"/>
                </a:lnTo>
                <a:lnTo>
                  <a:pt x="11462824" y="6359415"/>
                </a:lnTo>
                <a:cubicBezTo>
                  <a:pt x="10995307" y="6406894"/>
                  <a:pt x="10630477" y="6801727"/>
                  <a:pt x="10630477" y="7281770"/>
                </a:cubicBezTo>
                <a:cubicBezTo>
                  <a:pt x="10630477" y="7761813"/>
                  <a:pt x="10995307" y="8156647"/>
                  <a:pt x="11462824" y="8204126"/>
                </a:cubicBezTo>
                <a:lnTo>
                  <a:pt x="11545516" y="8208301"/>
                </a:lnTo>
                <a:lnTo>
                  <a:pt x="11545516" y="8587487"/>
                </a:lnTo>
                <a:lnTo>
                  <a:pt x="11462824" y="8591663"/>
                </a:lnTo>
                <a:cubicBezTo>
                  <a:pt x="10995307" y="8639142"/>
                  <a:pt x="10630477" y="9033975"/>
                  <a:pt x="10630477" y="9514018"/>
                </a:cubicBezTo>
                <a:cubicBezTo>
                  <a:pt x="10630477" y="9994061"/>
                  <a:pt x="10995307" y="10388894"/>
                  <a:pt x="11462824" y="10436373"/>
                </a:cubicBezTo>
                <a:lnTo>
                  <a:pt x="11545516" y="10440549"/>
                </a:lnTo>
                <a:lnTo>
                  <a:pt x="11545516" y="10801811"/>
                </a:lnTo>
                <a:lnTo>
                  <a:pt x="11462824" y="10805987"/>
                </a:lnTo>
                <a:cubicBezTo>
                  <a:pt x="10995307" y="10853466"/>
                  <a:pt x="10630477" y="11248299"/>
                  <a:pt x="10630477" y="11728342"/>
                </a:cubicBezTo>
                <a:cubicBezTo>
                  <a:pt x="10630477" y="12208385"/>
                  <a:pt x="10995307" y="12603218"/>
                  <a:pt x="11462824" y="12650697"/>
                </a:cubicBezTo>
                <a:lnTo>
                  <a:pt x="11545516" y="12654873"/>
                </a:lnTo>
                <a:lnTo>
                  <a:pt x="11545516" y="13770768"/>
                </a:lnTo>
                <a:lnTo>
                  <a:pt x="0" y="13770768"/>
                </a:ln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362715" y="328444"/>
            <a:ext cx="5222315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Iconic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1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8129095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362715" y="1004307"/>
            <a:ext cx="522231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Rounded Rectangle 25"/>
          <p:cNvSpPr/>
          <p:nvPr userDrawn="1"/>
        </p:nvSpPr>
        <p:spPr>
          <a:xfrm>
            <a:off x="5403037" y="2115574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455187" y="2222467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6395282" y="2070140"/>
            <a:ext cx="5230896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395282" y="2435049"/>
            <a:ext cx="5230896" cy="511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</a:t>
            </a:r>
          </a:p>
        </p:txBody>
      </p:sp>
      <p:sp>
        <p:nvSpPr>
          <p:cNvPr id="30" name="Rounded Rectangle 29"/>
          <p:cNvSpPr/>
          <p:nvPr userDrawn="1"/>
        </p:nvSpPr>
        <p:spPr>
          <a:xfrm>
            <a:off x="5391733" y="3251882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443883" y="3358775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6375413" y="3164229"/>
            <a:ext cx="5230896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375413" y="3529138"/>
            <a:ext cx="5230896" cy="511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</a:t>
            </a:r>
          </a:p>
        </p:txBody>
      </p:sp>
      <p:sp>
        <p:nvSpPr>
          <p:cNvPr id="34" name="Rounded Rectangle 33"/>
          <p:cNvSpPr/>
          <p:nvPr userDrawn="1"/>
        </p:nvSpPr>
        <p:spPr>
          <a:xfrm>
            <a:off x="5403037" y="4361790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5455187" y="4468683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6395282" y="4244349"/>
            <a:ext cx="5230896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6395282" y="4609258"/>
            <a:ext cx="5230896" cy="511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</a:t>
            </a:r>
          </a:p>
        </p:txBody>
      </p:sp>
      <p:sp>
        <p:nvSpPr>
          <p:cNvPr id="38" name="Rounded Rectangle 37"/>
          <p:cNvSpPr/>
          <p:nvPr userDrawn="1"/>
        </p:nvSpPr>
        <p:spPr>
          <a:xfrm>
            <a:off x="5403037" y="5481308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5455188" y="5588201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6383994" y="5337292"/>
            <a:ext cx="5222315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6383994" y="5702202"/>
            <a:ext cx="5222315" cy="49910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8719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 nodePh="1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2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8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1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4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7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3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6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9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2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800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10"/>
          <p:cNvSpPr>
            <a:spLocks noGrp="1"/>
          </p:cNvSpPr>
          <p:nvPr>
            <p:ph type="pic" sz="quarter" idx="30"/>
          </p:nvPr>
        </p:nvSpPr>
        <p:spPr>
          <a:xfrm>
            <a:off x="6419994" y="-27384"/>
            <a:ext cx="5772007" cy="6885384"/>
          </a:xfrm>
          <a:custGeom>
            <a:avLst/>
            <a:gdLst/>
            <a:ahLst/>
            <a:cxnLst/>
            <a:rect l="l" t="t" r="r" b="b"/>
            <a:pathLst>
              <a:path w="11545517" h="13770768">
                <a:moveTo>
                  <a:pt x="0" y="0"/>
                </a:moveTo>
                <a:lnTo>
                  <a:pt x="11545517" y="0"/>
                </a:lnTo>
                <a:lnTo>
                  <a:pt x="11545517" y="13770768"/>
                </a:lnTo>
                <a:lnTo>
                  <a:pt x="0" y="13770768"/>
                </a:lnTo>
                <a:lnTo>
                  <a:pt x="0" y="12651395"/>
                </a:lnTo>
                <a:lnTo>
                  <a:pt x="80970" y="12655484"/>
                </a:lnTo>
                <a:cubicBezTo>
                  <a:pt x="593016" y="12655484"/>
                  <a:pt x="1008112" y="12240388"/>
                  <a:pt x="1008112" y="11728342"/>
                </a:cubicBezTo>
                <a:cubicBezTo>
                  <a:pt x="1008112" y="11216296"/>
                  <a:pt x="593016" y="10801200"/>
                  <a:pt x="80970" y="10801200"/>
                </a:cubicBezTo>
                <a:lnTo>
                  <a:pt x="0" y="10805289"/>
                </a:lnTo>
                <a:lnTo>
                  <a:pt x="0" y="10437071"/>
                </a:lnTo>
                <a:lnTo>
                  <a:pt x="80970" y="10441160"/>
                </a:lnTo>
                <a:cubicBezTo>
                  <a:pt x="593016" y="10441160"/>
                  <a:pt x="1008112" y="10026064"/>
                  <a:pt x="1008112" y="9514018"/>
                </a:cubicBezTo>
                <a:cubicBezTo>
                  <a:pt x="1008112" y="9001972"/>
                  <a:pt x="593016" y="8586876"/>
                  <a:pt x="80970" y="8586876"/>
                </a:cubicBezTo>
                <a:lnTo>
                  <a:pt x="0" y="8590965"/>
                </a:lnTo>
                <a:lnTo>
                  <a:pt x="0" y="8204824"/>
                </a:lnTo>
                <a:lnTo>
                  <a:pt x="80970" y="8208912"/>
                </a:lnTo>
                <a:cubicBezTo>
                  <a:pt x="593016" y="8208912"/>
                  <a:pt x="1008112" y="7793816"/>
                  <a:pt x="1008112" y="7281770"/>
                </a:cubicBezTo>
                <a:cubicBezTo>
                  <a:pt x="1008112" y="6769724"/>
                  <a:pt x="593016" y="6354628"/>
                  <a:pt x="80970" y="6354628"/>
                </a:cubicBezTo>
                <a:lnTo>
                  <a:pt x="0" y="6358717"/>
                </a:lnTo>
                <a:lnTo>
                  <a:pt x="0" y="5954652"/>
                </a:lnTo>
                <a:lnTo>
                  <a:pt x="80970" y="5958740"/>
                </a:lnTo>
                <a:cubicBezTo>
                  <a:pt x="593016" y="5958740"/>
                  <a:pt x="1008112" y="5543644"/>
                  <a:pt x="1008112" y="5031598"/>
                </a:cubicBezTo>
                <a:cubicBezTo>
                  <a:pt x="1008112" y="4519552"/>
                  <a:pt x="593016" y="4104456"/>
                  <a:pt x="80970" y="4104456"/>
                </a:cubicBezTo>
                <a:lnTo>
                  <a:pt x="0" y="4108545"/>
                </a:ln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5222315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Iconic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2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253206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5222315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Rounded Rectangle 25"/>
          <p:cNvSpPr/>
          <p:nvPr userDrawn="1"/>
        </p:nvSpPr>
        <p:spPr>
          <a:xfrm>
            <a:off x="6095985" y="2115574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148135" y="2222467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76975" y="2070140"/>
            <a:ext cx="5230896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76975" y="2435049"/>
            <a:ext cx="5230896" cy="511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</a:t>
            </a:r>
          </a:p>
        </p:txBody>
      </p:sp>
      <p:sp>
        <p:nvSpPr>
          <p:cNvPr id="30" name="Rounded Rectangle 29"/>
          <p:cNvSpPr/>
          <p:nvPr userDrawn="1"/>
        </p:nvSpPr>
        <p:spPr>
          <a:xfrm>
            <a:off x="6084680" y="3251882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136831" y="3358775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757106" y="3164229"/>
            <a:ext cx="5230896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757106" y="3529138"/>
            <a:ext cx="5230896" cy="511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</a:t>
            </a:r>
          </a:p>
        </p:txBody>
      </p:sp>
      <p:sp>
        <p:nvSpPr>
          <p:cNvPr id="34" name="Rounded Rectangle 33"/>
          <p:cNvSpPr/>
          <p:nvPr userDrawn="1"/>
        </p:nvSpPr>
        <p:spPr>
          <a:xfrm>
            <a:off x="6095985" y="4361790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6148135" y="4468683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776975" y="4244349"/>
            <a:ext cx="5230896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776975" y="4609258"/>
            <a:ext cx="5230896" cy="511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</a:t>
            </a:r>
          </a:p>
        </p:txBody>
      </p:sp>
      <p:sp>
        <p:nvSpPr>
          <p:cNvPr id="38" name="Rounded Rectangle 37"/>
          <p:cNvSpPr/>
          <p:nvPr userDrawn="1"/>
        </p:nvSpPr>
        <p:spPr>
          <a:xfrm>
            <a:off x="6095985" y="5481308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148136" y="5588201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765687" y="5337292"/>
            <a:ext cx="5222315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765687" y="5702202"/>
            <a:ext cx="5222315" cy="49910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055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 nodePh="1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2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8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1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4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7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3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6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9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2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800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10"/>
          <p:cNvSpPr>
            <a:spLocks noGrp="1"/>
          </p:cNvSpPr>
          <p:nvPr>
            <p:ph type="pic" sz="quarter" idx="36"/>
          </p:nvPr>
        </p:nvSpPr>
        <p:spPr>
          <a:xfrm>
            <a:off x="3972040" y="0"/>
            <a:ext cx="4283918" cy="6858000"/>
          </a:xfrm>
          <a:custGeom>
            <a:avLst/>
            <a:gdLst/>
            <a:ahLst/>
            <a:cxnLst/>
            <a:rect l="l" t="t" r="r" b="b"/>
            <a:pathLst>
              <a:path w="8568952" h="13716000">
                <a:moveTo>
                  <a:pt x="0" y="0"/>
                </a:moveTo>
                <a:lnTo>
                  <a:pt x="8568952" y="0"/>
                </a:lnTo>
                <a:lnTo>
                  <a:pt x="8568952" y="3905672"/>
                </a:lnTo>
                <a:cubicBezTo>
                  <a:pt x="8071840" y="3905672"/>
                  <a:pt x="7668852" y="4308660"/>
                  <a:pt x="7668852" y="4805772"/>
                </a:cubicBezTo>
                <a:cubicBezTo>
                  <a:pt x="7668852" y="5302884"/>
                  <a:pt x="8071840" y="5705872"/>
                  <a:pt x="8568952" y="5705872"/>
                </a:cubicBezTo>
                <a:lnTo>
                  <a:pt x="8568952" y="6930008"/>
                </a:lnTo>
                <a:cubicBezTo>
                  <a:pt x="8071840" y="6930008"/>
                  <a:pt x="7668852" y="7332996"/>
                  <a:pt x="7668852" y="7830108"/>
                </a:cubicBezTo>
                <a:cubicBezTo>
                  <a:pt x="7668852" y="8327220"/>
                  <a:pt x="8071840" y="8730208"/>
                  <a:pt x="8568952" y="8730208"/>
                </a:cubicBezTo>
                <a:lnTo>
                  <a:pt x="8568952" y="9810328"/>
                </a:lnTo>
                <a:cubicBezTo>
                  <a:pt x="8071840" y="9810328"/>
                  <a:pt x="7668852" y="10213316"/>
                  <a:pt x="7668852" y="10710428"/>
                </a:cubicBezTo>
                <a:cubicBezTo>
                  <a:pt x="7668852" y="11207540"/>
                  <a:pt x="8071840" y="11610528"/>
                  <a:pt x="8568952" y="11610528"/>
                </a:cubicBezTo>
                <a:lnTo>
                  <a:pt x="8568952" y="13716000"/>
                </a:lnTo>
                <a:lnTo>
                  <a:pt x="0" y="13716000"/>
                </a:lnTo>
                <a:lnTo>
                  <a:pt x="0" y="11608710"/>
                </a:lnTo>
                <a:lnTo>
                  <a:pt x="36004" y="11610528"/>
                </a:lnTo>
                <a:cubicBezTo>
                  <a:pt x="533116" y="11610528"/>
                  <a:pt x="936104" y="11207540"/>
                  <a:pt x="936104" y="10710428"/>
                </a:cubicBezTo>
                <a:cubicBezTo>
                  <a:pt x="936104" y="10213316"/>
                  <a:pt x="533116" y="9810328"/>
                  <a:pt x="36004" y="9810328"/>
                </a:cubicBezTo>
                <a:lnTo>
                  <a:pt x="0" y="9812146"/>
                </a:lnTo>
                <a:lnTo>
                  <a:pt x="0" y="8728390"/>
                </a:lnTo>
                <a:lnTo>
                  <a:pt x="36004" y="8730208"/>
                </a:lnTo>
                <a:cubicBezTo>
                  <a:pt x="533116" y="8730208"/>
                  <a:pt x="936104" y="8327220"/>
                  <a:pt x="936104" y="7830108"/>
                </a:cubicBezTo>
                <a:cubicBezTo>
                  <a:pt x="936104" y="7332996"/>
                  <a:pt x="533116" y="6930008"/>
                  <a:pt x="36004" y="6930008"/>
                </a:cubicBezTo>
                <a:lnTo>
                  <a:pt x="0" y="6931826"/>
                </a:lnTo>
                <a:lnTo>
                  <a:pt x="0" y="5704054"/>
                </a:lnTo>
                <a:lnTo>
                  <a:pt x="36004" y="5705872"/>
                </a:lnTo>
                <a:cubicBezTo>
                  <a:pt x="533116" y="5705872"/>
                  <a:pt x="936104" y="5302884"/>
                  <a:pt x="936104" y="4805772"/>
                </a:cubicBezTo>
                <a:cubicBezTo>
                  <a:pt x="936104" y="4308660"/>
                  <a:pt x="533116" y="3905672"/>
                  <a:pt x="36004" y="3905672"/>
                </a:cubicBezTo>
                <a:lnTo>
                  <a:pt x="0" y="3907490"/>
                </a:ln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26" name="Rounded Rectangle 25"/>
          <p:cNvSpPr/>
          <p:nvPr userDrawn="1"/>
        </p:nvSpPr>
        <p:spPr>
          <a:xfrm>
            <a:off x="3623336" y="204356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675486" y="215045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76975" y="1998132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76975" y="2363041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30" name="Rounded Rectangle 29"/>
          <p:cNvSpPr/>
          <p:nvPr userDrawn="1"/>
        </p:nvSpPr>
        <p:spPr>
          <a:xfrm>
            <a:off x="7893621" y="204356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7945772" y="215045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8749092" y="1998132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8749092" y="2363041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34" name="Rounded Rectangle 33"/>
          <p:cNvSpPr/>
          <p:nvPr userDrawn="1"/>
        </p:nvSpPr>
        <p:spPr>
          <a:xfrm>
            <a:off x="3623336" y="353369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3675486" y="364059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776975" y="3488265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776975" y="3853175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38" name="Rounded Rectangle 37"/>
          <p:cNvSpPr/>
          <p:nvPr userDrawn="1"/>
        </p:nvSpPr>
        <p:spPr>
          <a:xfrm>
            <a:off x="7893621" y="353369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7945772" y="364059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8749092" y="3488265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8749092" y="3853175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42" name="Rounded Rectangle 41"/>
          <p:cNvSpPr/>
          <p:nvPr userDrawn="1"/>
        </p:nvSpPr>
        <p:spPr>
          <a:xfrm>
            <a:off x="3618054" y="4980761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3670204" y="5087654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765687" y="4967111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765687" y="5332019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46" name="Rounded Rectangle 45"/>
          <p:cNvSpPr/>
          <p:nvPr userDrawn="1"/>
        </p:nvSpPr>
        <p:spPr>
          <a:xfrm>
            <a:off x="7893621" y="5012543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7945772" y="511943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8749092" y="4967111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8749092" y="5332019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bg1">
                    <a:lumMod val="8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Iconic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images</a:t>
            </a:r>
            <a:endParaRPr lang="es-ES_tradnl" dirty="0"/>
          </a:p>
        </p:txBody>
      </p: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07552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6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9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2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8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1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4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7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0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3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600"/>
                            </p:stCondLst>
                            <p:childTnLst>
                              <p:par>
                                <p:cTn id="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49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2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5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8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1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640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67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7000"/>
                            </p:stCondLst>
                            <p:childTnLst>
                              <p:par>
                                <p:cTn id="1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300"/>
                            </p:stCondLst>
                            <p:childTnLst>
                              <p:par>
                                <p:cTn id="1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7600"/>
                            </p:stCondLst>
                            <p:childTnLst>
                              <p:par>
                                <p:cTn id="1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3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790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3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8200"/>
                            </p:stCondLst>
                            <p:childTnLst>
                              <p:par>
                                <p:cTn id="1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3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26" grpId="0" animBg="1"/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animBg="1"/>
      <p:bldP spid="4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10"/>
          <p:cNvSpPr>
            <a:spLocks noGrp="1"/>
          </p:cNvSpPr>
          <p:nvPr>
            <p:ph type="pic" sz="quarter" idx="36"/>
          </p:nvPr>
        </p:nvSpPr>
        <p:spPr>
          <a:xfrm>
            <a:off x="3972040" y="1998132"/>
            <a:ext cx="4283918" cy="4097845"/>
          </a:xfrm>
          <a:custGeom>
            <a:avLst/>
            <a:gdLst/>
            <a:ahLst/>
            <a:cxnLst/>
            <a:rect l="l" t="t" r="r" b="b"/>
            <a:pathLst>
              <a:path w="8568952" h="8195690">
                <a:moveTo>
                  <a:pt x="0" y="0"/>
                </a:moveTo>
                <a:lnTo>
                  <a:pt x="8568952" y="0"/>
                </a:lnTo>
                <a:lnTo>
                  <a:pt x="8568952" y="252209"/>
                </a:lnTo>
                <a:cubicBezTo>
                  <a:pt x="8071840" y="252209"/>
                  <a:pt x="7668852" y="655197"/>
                  <a:pt x="7668852" y="1152309"/>
                </a:cubicBezTo>
                <a:cubicBezTo>
                  <a:pt x="7668852" y="1649421"/>
                  <a:pt x="8071840" y="2052409"/>
                  <a:pt x="8568952" y="2052409"/>
                </a:cubicBezTo>
                <a:lnTo>
                  <a:pt x="8568952" y="3276545"/>
                </a:lnTo>
                <a:cubicBezTo>
                  <a:pt x="8071840" y="3276545"/>
                  <a:pt x="7668852" y="3679533"/>
                  <a:pt x="7668852" y="4176645"/>
                </a:cubicBezTo>
                <a:cubicBezTo>
                  <a:pt x="7668852" y="4673757"/>
                  <a:pt x="8071840" y="5076745"/>
                  <a:pt x="8568952" y="5076745"/>
                </a:cubicBezTo>
                <a:lnTo>
                  <a:pt x="8568952" y="6156865"/>
                </a:lnTo>
                <a:cubicBezTo>
                  <a:pt x="8071840" y="6156865"/>
                  <a:pt x="7668852" y="6559853"/>
                  <a:pt x="7668852" y="7056965"/>
                </a:cubicBezTo>
                <a:cubicBezTo>
                  <a:pt x="7668852" y="7554077"/>
                  <a:pt x="8071840" y="7957065"/>
                  <a:pt x="8568952" y="7957065"/>
                </a:cubicBezTo>
                <a:lnTo>
                  <a:pt x="8568952" y="8195690"/>
                </a:lnTo>
                <a:lnTo>
                  <a:pt x="0" y="8195690"/>
                </a:lnTo>
                <a:lnTo>
                  <a:pt x="0" y="7955247"/>
                </a:lnTo>
                <a:lnTo>
                  <a:pt x="36004" y="7957065"/>
                </a:lnTo>
                <a:cubicBezTo>
                  <a:pt x="533116" y="7957065"/>
                  <a:pt x="936104" y="7554077"/>
                  <a:pt x="936104" y="7056965"/>
                </a:cubicBezTo>
                <a:cubicBezTo>
                  <a:pt x="936104" y="6559853"/>
                  <a:pt x="533116" y="6156865"/>
                  <a:pt x="36004" y="6156865"/>
                </a:cubicBezTo>
                <a:lnTo>
                  <a:pt x="0" y="6158683"/>
                </a:lnTo>
                <a:lnTo>
                  <a:pt x="0" y="5074927"/>
                </a:lnTo>
                <a:lnTo>
                  <a:pt x="36004" y="5076745"/>
                </a:lnTo>
                <a:cubicBezTo>
                  <a:pt x="533116" y="5076745"/>
                  <a:pt x="936104" y="4673757"/>
                  <a:pt x="936104" y="4176645"/>
                </a:cubicBezTo>
                <a:cubicBezTo>
                  <a:pt x="936104" y="3679533"/>
                  <a:pt x="533116" y="3276545"/>
                  <a:pt x="36004" y="3276545"/>
                </a:cubicBezTo>
                <a:lnTo>
                  <a:pt x="0" y="3278363"/>
                </a:lnTo>
                <a:lnTo>
                  <a:pt x="0" y="2050591"/>
                </a:lnTo>
                <a:lnTo>
                  <a:pt x="36004" y="2052409"/>
                </a:lnTo>
                <a:cubicBezTo>
                  <a:pt x="533116" y="2052409"/>
                  <a:pt x="936104" y="1649421"/>
                  <a:pt x="936104" y="1152309"/>
                </a:cubicBezTo>
                <a:cubicBezTo>
                  <a:pt x="936104" y="655197"/>
                  <a:pt x="533116" y="252209"/>
                  <a:pt x="36004" y="252209"/>
                </a:cubicBezTo>
                <a:lnTo>
                  <a:pt x="0" y="254027"/>
                </a:lnTo>
                <a:close/>
              </a:path>
            </a:pathLst>
          </a:custGeom>
        </p:spPr>
        <p:txBody>
          <a:bodyPr vert="horz" lIns="91406" tIns="45700" rIns="91406" bIns="45700" anchor="ctr"/>
          <a:lstStyle>
            <a:lvl1pPr marL="0" indent="0" algn="ctr">
              <a:buNone/>
              <a:defRPr sz="12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 userDrawn="1"/>
        </p:nvSpPr>
        <p:spPr>
          <a:xfrm>
            <a:off x="3623336" y="221496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675486" y="232185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76975" y="1998132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76975" y="2363041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30" name="Rounded Rectangle 29"/>
          <p:cNvSpPr/>
          <p:nvPr userDrawn="1"/>
        </p:nvSpPr>
        <p:spPr>
          <a:xfrm>
            <a:off x="7893621" y="2214966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7945772" y="2321859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8749092" y="1998132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8749092" y="2363041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34" name="Rounded Rectangle 33"/>
          <p:cNvSpPr/>
          <p:nvPr userDrawn="1"/>
        </p:nvSpPr>
        <p:spPr>
          <a:xfrm>
            <a:off x="3623336" y="370509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3675486" y="381199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776975" y="3488265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776975" y="3853175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38" name="Rounded Rectangle 37"/>
          <p:cNvSpPr/>
          <p:nvPr userDrawn="1"/>
        </p:nvSpPr>
        <p:spPr>
          <a:xfrm>
            <a:off x="7893621" y="3705099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7945772" y="3811992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8749092" y="3488265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8749092" y="3853175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42" name="Rounded Rectangle 41"/>
          <p:cNvSpPr/>
          <p:nvPr userDrawn="1"/>
        </p:nvSpPr>
        <p:spPr>
          <a:xfrm>
            <a:off x="3618054" y="5152161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3670204" y="5259054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765687" y="4967111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765687" y="5332019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46" name="Rounded Rectangle 45"/>
          <p:cNvSpPr/>
          <p:nvPr userDrawn="1"/>
        </p:nvSpPr>
        <p:spPr>
          <a:xfrm>
            <a:off x="7893621" y="5183943"/>
            <a:ext cx="720001" cy="72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7945772" y="5290836"/>
            <a:ext cx="611404" cy="452934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8749092" y="4967111"/>
            <a:ext cx="2699648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8749092" y="5332019"/>
            <a:ext cx="2699648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Iconic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images</a:t>
            </a:r>
            <a:endParaRPr lang="es-ES_tradnl" dirty="0"/>
          </a:p>
        </p:txBody>
      </p: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432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 nodePh="1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6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8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1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4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7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3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6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9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2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5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8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61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64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7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70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73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7600"/>
                            </p:stCondLst>
                            <p:childTnLst>
                              <p:par>
                                <p:cTn id="1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7900"/>
                            </p:stCondLst>
                            <p:childTnLst>
                              <p:par>
                                <p:cTn id="1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3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8200"/>
                            </p:stCondLst>
                            <p:childTnLst>
                              <p:par>
                                <p:cTn id="1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3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26" grpId="0" animBg="1"/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animBg="1"/>
      <p:bldP spid="4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8FF35E9-4473-4BFF-9BC4-E8C316B2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FCDDF4D-557E-45EC-BB8B-DF82A6F2A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C3C75AA6-C088-43F0-A9D1-89F0B23BF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4FF37CA7-8296-484B-AD29-979B04349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DA19CA8A-9836-4E44-8365-1A7F74E3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99436328-E0BF-4B12-9B4C-7CCAFEAFB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91884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Numeric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8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776977" y="2014987"/>
            <a:ext cx="611404" cy="569272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01</a:t>
            </a:r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204584" y="2014987"/>
            <a:ext cx="611404" cy="569272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02</a:t>
            </a:r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76977" y="3505120"/>
            <a:ext cx="611404" cy="569272"/>
          </a:xfrm>
          <a:prstGeom prst="rect">
            <a:avLst/>
          </a:prstGeom>
          <a:solidFill>
            <a:schemeClr val="accent3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03</a:t>
            </a:r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204584" y="3505120"/>
            <a:ext cx="611404" cy="569272"/>
          </a:xfrm>
          <a:prstGeom prst="rect">
            <a:avLst/>
          </a:prstGeom>
          <a:solidFill>
            <a:schemeClr val="accent4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04</a:t>
            </a:r>
          </a:p>
        </p:txBody>
      </p:sp>
      <p:sp>
        <p:nvSpPr>
          <p:cNvPr id="80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765687" y="4983964"/>
            <a:ext cx="611404" cy="569272"/>
          </a:xfrm>
          <a:prstGeom prst="rect">
            <a:avLst/>
          </a:prstGeom>
          <a:solidFill>
            <a:schemeClr val="accent5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05</a:t>
            </a:r>
          </a:p>
        </p:txBody>
      </p:sp>
      <p:sp>
        <p:nvSpPr>
          <p:cNvPr id="83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6204584" y="4983964"/>
            <a:ext cx="611404" cy="569272"/>
          </a:xfrm>
          <a:prstGeom prst="rect">
            <a:avLst/>
          </a:prstGeom>
          <a:solidFill>
            <a:schemeClr val="accent6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06</a:t>
            </a:r>
          </a:p>
        </p:txBody>
      </p:sp>
      <p:sp>
        <p:nvSpPr>
          <p:cNvPr id="86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60547" y="1998132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8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60547" y="2363041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88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6995983" y="1998132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89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995983" y="2363041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9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560547" y="3488265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91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1560547" y="3853175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92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6995983" y="3488265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93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6995983" y="3853175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9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549259" y="4967111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9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549259" y="5332019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96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6995983" y="4967111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97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995983" y="5332019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023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4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3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8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8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8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6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9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8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1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4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7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0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3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6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9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2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5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8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3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Numeric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8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413190" y="2014987"/>
            <a:ext cx="611404" cy="1112012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01</a:t>
            </a:r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204584" y="2014987"/>
            <a:ext cx="611404" cy="1112012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02</a:t>
            </a:r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5413190" y="3505120"/>
            <a:ext cx="611404" cy="1112012"/>
          </a:xfrm>
          <a:prstGeom prst="rect">
            <a:avLst/>
          </a:prstGeom>
          <a:solidFill>
            <a:schemeClr val="accent3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03</a:t>
            </a:r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204584" y="3505120"/>
            <a:ext cx="611404" cy="1112012"/>
          </a:xfrm>
          <a:prstGeom prst="rect">
            <a:avLst/>
          </a:prstGeom>
          <a:solidFill>
            <a:schemeClr val="accent4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04</a:t>
            </a:r>
          </a:p>
        </p:txBody>
      </p:sp>
      <p:sp>
        <p:nvSpPr>
          <p:cNvPr id="80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5401901" y="4983964"/>
            <a:ext cx="611404" cy="1112012"/>
          </a:xfrm>
          <a:prstGeom prst="rect">
            <a:avLst/>
          </a:prstGeom>
          <a:solidFill>
            <a:schemeClr val="accent5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05</a:t>
            </a:r>
          </a:p>
        </p:txBody>
      </p:sp>
      <p:sp>
        <p:nvSpPr>
          <p:cNvPr id="83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6204584" y="4983964"/>
            <a:ext cx="611404" cy="1112012"/>
          </a:xfrm>
          <a:prstGeom prst="rect">
            <a:avLst/>
          </a:prstGeom>
          <a:solidFill>
            <a:schemeClr val="accent6"/>
          </a:solidFill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06</a:t>
            </a:r>
          </a:p>
        </p:txBody>
      </p:sp>
      <p:sp>
        <p:nvSpPr>
          <p:cNvPr id="86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65687" y="1998132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2363041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88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6995983" y="1998132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9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6995983" y="2363041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9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765687" y="3488265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1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765687" y="3853175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92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6995983" y="3488265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3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6995983" y="3853175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9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754399" y="4967111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754399" y="5332019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96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6995983" y="4967111"/>
            <a:ext cx="445275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7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6995983" y="5332019"/>
            <a:ext cx="4452757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18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7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4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3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8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8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8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6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9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8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1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4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7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0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3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6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9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2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5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8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3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9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9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9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756300" y="1772817"/>
            <a:ext cx="4635504" cy="14595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r"/>
            <a:endParaRPr lang="en-US" sz="900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Numeric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441254" y="1772817"/>
            <a:ext cx="611404" cy="1459515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A</a:t>
            </a:r>
          </a:p>
        </p:txBody>
      </p:sp>
      <p:sp>
        <p:nvSpPr>
          <p:cNvPr id="88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943476" y="1952837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9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943476" y="2317746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6822944" y="1772817"/>
            <a:ext cx="4635504" cy="145951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6168000" y="1772817"/>
            <a:ext cx="611404" cy="1459515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7010120" y="1952837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7010120" y="2317746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756300" y="3334958"/>
            <a:ext cx="4635504" cy="145951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r"/>
            <a:endParaRPr lang="en-US" sz="90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7"/>
          </p:nvPr>
        </p:nvSpPr>
        <p:spPr>
          <a:xfrm>
            <a:off x="5441254" y="3334958"/>
            <a:ext cx="611404" cy="1459515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C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943476" y="3501008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943476" y="3865917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37" name="Rectangle 36"/>
          <p:cNvSpPr/>
          <p:nvPr userDrawn="1"/>
        </p:nvSpPr>
        <p:spPr>
          <a:xfrm>
            <a:off x="6822944" y="3334958"/>
            <a:ext cx="4635504" cy="145951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50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6168000" y="3334958"/>
            <a:ext cx="611404" cy="1459515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D</a:t>
            </a:r>
          </a:p>
        </p:txBody>
      </p:sp>
      <p:sp>
        <p:nvSpPr>
          <p:cNvPr id="5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7010120" y="3501008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2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7010120" y="3865917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53" name="Rectangle 52"/>
          <p:cNvSpPr/>
          <p:nvPr userDrawn="1"/>
        </p:nvSpPr>
        <p:spPr>
          <a:xfrm>
            <a:off x="756300" y="4885810"/>
            <a:ext cx="4635504" cy="1459515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r"/>
            <a:endParaRPr lang="en-US" sz="900"/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5441254" y="4885810"/>
            <a:ext cx="611404" cy="1459515"/>
          </a:xfrm>
          <a:prstGeom prst="rect">
            <a:avLst/>
          </a:prstGeom>
          <a:solidFill>
            <a:schemeClr val="accent5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E</a:t>
            </a:r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943476" y="5072443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6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943476" y="5437351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57" name="Rectangle 56"/>
          <p:cNvSpPr/>
          <p:nvPr userDrawn="1"/>
        </p:nvSpPr>
        <p:spPr>
          <a:xfrm>
            <a:off x="6822944" y="4885810"/>
            <a:ext cx="4635504" cy="1459515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58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6168000" y="4885810"/>
            <a:ext cx="611404" cy="1459515"/>
          </a:xfrm>
          <a:prstGeom prst="rect">
            <a:avLst/>
          </a:prstGeom>
          <a:solidFill>
            <a:schemeClr val="accent6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F</a:t>
            </a:r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7010120" y="5072443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0" name="Text Placeholder 2"/>
          <p:cNvSpPr>
            <a:spLocks noGrp="1"/>
          </p:cNvSpPr>
          <p:nvPr>
            <p:ph type="body" sz="quarter" idx="44" hasCustomPrompt="1"/>
          </p:nvPr>
        </p:nvSpPr>
        <p:spPr>
          <a:xfrm>
            <a:off x="7010120" y="5437351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96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4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3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6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9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8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1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4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5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5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5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7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0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3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6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9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5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5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5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2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5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8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8100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3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8400"/>
                            </p:stCondLst>
                            <p:childTnLst>
                              <p:par>
                                <p:cTn id="1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300" fill="hold"/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00" fill="hold"/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300"/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700"/>
                            </p:stCondLst>
                            <p:childTnLst>
                              <p:par>
                                <p:cTn id="1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3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3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9000"/>
                            </p:stCondLst>
                            <p:childTnLst>
                              <p:par>
                                <p:cTn id="1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9300"/>
                            </p:stCondLst>
                            <p:childTnLst>
                              <p:par>
                                <p:cTn id="1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3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3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3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9600"/>
                            </p:stCondLst>
                            <p:childTnLst>
                              <p:par>
                                <p:cTn id="1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3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animBg="1"/>
      <p:bldP spid="30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/>
      <p:bldP spid="34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animBg="1"/>
      <p:bldP spid="50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animBg="1"/>
      <p:bldP spid="54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animBg="1"/>
      <p:bldP spid="58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384293" y="1772817"/>
            <a:ext cx="4635504" cy="14595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Alphabetic </a:t>
            </a:r>
            <a:r>
              <a:rPr lang="es-ES_tradnl" dirty="0" err="1"/>
              <a:t>list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772890" y="1772817"/>
            <a:ext cx="611404" cy="1459515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A</a:t>
            </a:r>
          </a:p>
        </p:txBody>
      </p:sp>
      <p:sp>
        <p:nvSpPr>
          <p:cNvPr id="88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571471" y="1952837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9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571471" y="2317746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61" name="Rectangle 60"/>
          <p:cNvSpPr/>
          <p:nvPr userDrawn="1"/>
        </p:nvSpPr>
        <p:spPr>
          <a:xfrm>
            <a:off x="6822944" y="1772817"/>
            <a:ext cx="4635504" cy="145951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6211541" y="1772817"/>
            <a:ext cx="611404" cy="1459515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</a:t>
            </a:r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7010120" y="1952837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6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7010120" y="2317746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75" name="Rectangle 74"/>
          <p:cNvSpPr/>
          <p:nvPr userDrawn="1"/>
        </p:nvSpPr>
        <p:spPr>
          <a:xfrm>
            <a:off x="1384293" y="3334958"/>
            <a:ext cx="4635504" cy="145951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27"/>
          </p:nvPr>
        </p:nvSpPr>
        <p:spPr>
          <a:xfrm>
            <a:off x="772890" y="3334958"/>
            <a:ext cx="611404" cy="1459515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C</a:t>
            </a:r>
          </a:p>
        </p:txBody>
      </p:sp>
      <p:sp>
        <p:nvSpPr>
          <p:cNvPr id="79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571471" y="3501008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571471" y="3865917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110" name="Rectangle 109"/>
          <p:cNvSpPr/>
          <p:nvPr userDrawn="1"/>
        </p:nvSpPr>
        <p:spPr>
          <a:xfrm>
            <a:off x="6822944" y="3334958"/>
            <a:ext cx="4635504" cy="145951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11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6211541" y="3334958"/>
            <a:ext cx="611404" cy="1459515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D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7010120" y="3501008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4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7010120" y="3865917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117" name="Rectangle 116"/>
          <p:cNvSpPr/>
          <p:nvPr userDrawn="1"/>
        </p:nvSpPr>
        <p:spPr>
          <a:xfrm>
            <a:off x="1384293" y="4885810"/>
            <a:ext cx="4635504" cy="1459515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18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772890" y="4885810"/>
            <a:ext cx="611404" cy="1459515"/>
          </a:xfrm>
          <a:prstGeom prst="rect">
            <a:avLst/>
          </a:prstGeom>
          <a:solidFill>
            <a:schemeClr val="accent5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E</a:t>
            </a:r>
          </a:p>
        </p:txBody>
      </p:sp>
      <p:sp>
        <p:nvSpPr>
          <p:cNvPr id="119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571471" y="5072443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0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571471" y="5437351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125" name="Rectangle 124"/>
          <p:cNvSpPr/>
          <p:nvPr userDrawn="1"/>
        </p:nvSpPr>
        <p:spPr>
          <a:xfrm>
            <a:off x="6822944" y="4885810"/>
            <a:ext cx="4635504" cy="1459515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26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6211541" y="4885810"/>
            <a:ext cx="611404" cy="1459515"/>
          </a:xfrm>
          <a:prstGeom prst="rect">
            <a:avLst/>
          </a:prstGeom>
          <a:solidFill>
            <a:schemeClr val="accent6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F</a:t>
            </a:r>
          </a:p>
        </p:txBody>
      </p:sp>
      <p:sp>
        <p:nvSpPr>
          <p:cNvPr id="127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7010120" y="5072443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8" name="Text Placeholder 2"/>
          <p:cNvSpPr>
            <a:spLocks noGrp="1"/>
          </p:cNvSpPr>
          <p:nvPr>
            <p:ph type="body" sz="quarter" idx="44" hasCustomPrompt="1"/>
          </p:nvPr>
        </p:nvSpPr>
        <p:spPr>
          <a:xfrm>
            <a:off x="7010120" y="5437351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053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4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3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6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9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800"/>
                            </p:stCondLst>
                            <p:childTnLst>
                              <p:par>
                                <p:cTn id="9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1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4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11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11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1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7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000"/>
                            </p:stCondLst>
                            <p:childTnLst>
                              <p:par>
                                <p:cTn id="1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3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3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6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9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11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11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11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2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500"/>
                            </p:stCondLst>
                            <p:childTnLst>
                              <p:par>
                                <p:cTn id="1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3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8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8100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3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8400"/>
                            </p:stCondLst>
                            <p:childTnLst>
                              <p:par>
                                <p:cTn id="1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300" fill="hold"/>
                                        <p:tgtEl>
                                          <p:spTgt spid="12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00" fill="hold"/>
                                        <p:tgtEl>
                                          <p:spTgt spid="12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300"/>
                                        <p:tgtEl>
                                          <p:spTgt spid="12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700"/>
                            </p:stCondLst>
                            <p:childTnLst>
                              <p:par>
                                <p:cTn id="1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300" fill="hold"/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300"/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9000"/>
                            </p:stCondLst>
                            <p:childTnLst>
                              <p:par>
                                <p:cTn id="1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3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3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9300"/>
                            </p:stCondLst>
                            <p:childTnLst>
                              <p:par>
                                <p:cTn id="1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300" fill="hold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300" fill="hold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300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9600"/>
                            </p:stCondLst>
                            <p:childTnLst>
                              <p:par>
                                <p:cTn id="1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300" fill="hold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300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animBg="1"/>
      <p:bldP spid="62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animBg="1"/>
      <p:bldP spid="76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animBg="1"/>
      <p:bldP spid="111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animBg="1"/>
      <p:bldP spid="118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5" grpId="0" animBg="1"/>
      <p:bldP spid="126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26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phabetic list with imag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"/>
          <p:cNvSpPr>
            <a:spLocks noGrp="1"/>
          </p:cNvSpPr>
          <p:nvPr>
            <p:ph type="pic" sz="quarter" idx="45"/>
          </p:nvPr>
        </p:nvSpPr>
        <p:spPr>
          <a:xfrm>
            <a:off x="773012" y="1781368"/>
            <a:ext cx="1303200" cy="145096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Alphabetic </a:t>
            </a:r>
            <a:r>
              <a:rPr lang="es-ES_tradnl" dirty="0" err="1"/>
              <a:t>list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images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1" name="Text Placeholder 7"/>
          <p:cNvSpPr>
            <a:spLocks noGrp="1" noChangeAspect="1"/>
          </p:cNvSpPr>
          <p:nvPr>
            <p:ph type="body" sz="quarter" idx="21" hasCustomPrompt="1"/>
          </p:nvPr>
        </p:nvSpPr>
        <p:spPr>
          <a:xfrm>
            <a:off x="771884" y="1781369"/>
            <a:ext cx="341956" cy="342000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5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1</a:t>
            </a:r>
          </a:p>
        </p:txBody>
      </p:sp>
      <p:sp>
        <p:nvSpPr>
          <p:cNvPr id="81" name="Rectangle 80"/>
          <p:cNvSpPr/>
          <p:nvPr userDrawn="1"/>
        </p:nvSpPr>
        <p:spPr>
          <a:xfrm>
            <a:off x="2076211" y="1772817"/>
            <a:ext cx="3856288" cy="14595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r"/>
            <a:endParaRPr lang="en-US" sz="900"/>
          </a:p>
        </p:txBody>
      </p:sp>
      <p:sp>
        <p:nvSpPr>
          <p:cNvPr id="82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210250" y="1952837"/>
            <a:ext cx="358950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3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2210250" y="2317746"/>
            <a:ext cx="358950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felis</a:t>
            </a:r>
            <a:endParaRPr lang="en-US" dirty="0"/>
          </a:p>
        </p:txBody>
      </p:sp>
      <p:sp>
        <p:nvSpPr>
          <p:cNvPr id="131" name="Picture Placeholder 3"/>
          <p:cNvSpPr>
            <a:spLocks noGrp="1"/>
          </p:cNvSpPr>
          <p:nvPr>
            <p:ph type="pic" sz="quarter" idx="46"/>
          </p:nvPr>
        </p:nvSpPr>
        <p:spPr>
          <a:xfrm>
            <a:off x="6176253" y="1781368"/>
            <a:ext cx="1303200" cy="145096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32" name="Text Placeholder 7"/>
          <p:cNvSpPr>
            <a:spLocks noGrp="1" noChangeAspect="1"/>
          </p:cNvSpPr>
          <p:nvPr>
            <p:ph type="body" sz="quarter" idx="36" hasCustomPrompt="1"/>
          </p:nvPr>
        </p:nvSpPr>
        <p:spPr>
          <a:xfrm>
            <a:off x="6176254" y="1781369"/>
            <a:ext cx="341956" cy="342000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5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</a:t>
            </a:r>
          </a:p>
        </p:txBody>
      </p:sp>
      <p:sp>
        <p:nvSpPr>
          <p:cNvPr id="133" name="Rectangle 132"/>
          <p:cNvSpPr/>
          <p:nvPr userDrawn="1"/>
        </p:nvSpPr>
        <p:spPr>
          <a:xfrm>
            <a:off x="7479188" y="1772817"/>
            <a:ext cx="3969553" cy="145951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34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7690400" y="1952837"/>
            <a:ext cx="358950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5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7690400" y="2317746"/>
            <a:ext cx="358950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felis</a:t>
            </a:r>
            <a:endParaRPr lang="en-US" dirty="0"/>
          </a:p>
        </p:txBody>
      </p:sp>
      <p:sp>
        <p:nvSpPr>
          <p:cNvPr id="136" name="Picture Placeholder 3"/>
          <p:cNvSpPr>
            <a:spLocks noGrp="1"/>
          </p:cNvSpPr>
          <p:nvPr>
            <p:ph type="pic" sz="quarter" idx="47"/>
          </p:nvPr>
        </p:nvSpPr>
        <p:spPr>
          <a:xfrm>
            <a:off x="765687" y="3334957"/>
            <a:ext cx="1303200" cy="145096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37" name="Text Placeholder 7"/>
          <p:cNvSpPr>
            <a:spLocks noGrp="1" noChangeAspect="1"/>
          </p:cNvSpPr>
          <p:nvPr>
            <p:ph type="body" sz="quarter" idx="27" hasCustomPrompt="1"/>
          </p:nvPr>
        </p:nvSpPr>
        <p:spPr>
          <a:xfrm>
            <a:off x="771884" y="3343509"/>
            <a:ext cx="341956" cy="342000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5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3</a:t>
            </a:r>
          </a:p>
        </p:txBody>
      </p:sp>
      <p:sp>
        <p:nvSpPr>
          <p:cNvPr id="138" name="Rectangle 137"/>
          <p:cNvSpPr/>
          <p:nvPr userDrawn="1"/>
        </p:nvSpPr>
        <p:spPr>
          <a:xfrm>
            <a:off x="2076211" y="3334958"/>
            <a:ext cx="3856288" cy="145951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r"/>
            <a:endParaRPr lang="en-US" sz="900"/>
          </a:p>
        </p:txBody>
      </p:sp>
      <p:sp>
        <p:nvSpPr>
          <p:cNvPr id="139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2210250" y="3501008"/>
            <a:ext cx="358950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0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2210250" y="3865917"/>
            <a:ext cx="358950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felis</a:t>
            </a:r>
            <a:endParaRPr lang="en-US" dirty="0"/>
          </a:p>
        </p:txBody>
      </p:sp>
      <p:sp>
        <p:nvSpPr>
          <p:cNvPr id="141" name="Picture Placeholder 3"/>
          <p:cNvSpPr>
            <a:spLocks noGrp="1"/>
          </p:cNvSpPr>
          <p:nvPr>
            <p:ph type="pic" sz="quarter" idx="48"/>
          </p:nvPr>
        </p:nvSpPr>
        <p:spPr>
          <a:xfrm>
            <a:off x="6175987" y="3334957"/>
            <a:ext cx="1303200" cy="145096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42" name="Text Placeholder 7"/>
          <p:cNvSpPr>
            <a:spLocks noGrp="1" noChangeAspect="1"/>
          </p:cNvSpPr>
          <p:nvPr>
            <p:ph type="body" sz="quarter" idx="37" hasCustomPrompt="1"/>
          </p:nvPr>
        </p:nvSpPr>
        <p:spPr>
          <a:xfrm>
            <a:off x="6168000" y="3343509"/>
            <a:ext cx="341956" cy="342000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5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4</a:t>
            </a:r>
          </a:p>
        </p:txBody>
      </p:sp>
      <p:sp>
        <p:nvSpPr>
          <p:cNvPr id="143" name="Rectangle 142"/>
          <p:cNvSpPr/>
          <p:nvPr userDrawn="1"/>
        </p:nvSpPr>
        <p:spPr>
          <a:xfrm>
            <a:off x="7479188" y="3334958"/>
            <a:ext cx="3969553" cy="145951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4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7690400" y="3501008"/>
            <a:ext cx="358950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5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7690400" y="3865917"/>
            <a:ext cx="358950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felis</a:t>
            </a:r>
            <a:endParaRPr lang="en-US" dirty="0"/>
          </a:p>
        </p:txBody>
      </p:sp>
      <p:sp>
        <p:nvSpPr>
          <p:cNvPr id="149" name="Picture Placeholder 3"/>
          <p:cNvSpPr>
            <a:spLocks noGrp="1"/>
          </p:cNvSpPr>
          <p:nvPr>
            <p:ph type="pic" sz="quarter" idx="49"/>
          </p:nvPr>
        </p:nvSpPr>
        <p:spPr>
          <a:xfrm>
            <a:off x="765687" y="4885809"/>
            <a:ext cx="1303200" cy="145096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50" name="Text Placeholder 7"/>
          <p:cNvSpPr>
            <a:spLocks noGrp="1" noChangeAspect="1"/>
          </p:cNvSpPr>
          <p:nvPr>
            <p:ph type="body" sz="quarter" idx="33" hasCustomPrompt="1"/>
          </p:nvPr>
        </p:nvSpPr>
        <p:spPr>
          <a:xfrm>
            <a:off x="771884" y="4894362"/>
            <a:ext cx="341956" cy="342000"/>
          </a:xfrm>
          <a:prstGeom prst="rect">
            <a:avLst/>
          </a:prstGeom>
          <a:solidFill>
            <a:schemeClr val="accent5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5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</a:t>
            </a:r>
          </a:p>
        </p:txBody>
      </p:sp>
      <p:sp>
        <p:nvSpPr>
          <p:cNvPr id="151" name="Rectangle 150"/>
          <p:cNvSpPr/>
          <p:nvPr userDrawn="1"/>
        </p:nvSpPr>
        <p:spPr>
          <a:xfrm>
            <a:off x="2076211" y="4885810"/>
            <a:ext cx="3856288" cy="1459515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r"/>
            <a:endParaRPr lang="en-US" sz="900"/>
          </a:p>
        </p:txBody>
      </p:sp>
      <p:sp>
        <p:nvSpPr>
          <p:cNvPr id="152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2210250" y="5072443"/>
            <a:ext cx="358950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3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2210250" y="5437351"/>
            <a:ext cx="358950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felis</a:t>
            </a:r>
            <a:endParaRPr lang="en-US" dirty="0"/>
          </a:p>
        </p:txBody>
      </p:sp>
      <p:sp>
        <p:nvSpPr>
          <p:cNvPr id="154" name="Picture Placeholder 3"/>
          <p:cNvSpPr>
            <a:spLocks noGrp="1"/>
          </p:cNvSpPr>
          <p:nvPr>
            <p:ph type="pic" sz="quarter" idx="50"/>
          </p:nvPr>
        </p:nvSpPr>
        <p:spPr>
          <a:xfrm>
            <a:off x="6167999" y="4885809"/>
            <a:ext cx="1303200" cy="1450964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55" name="Text Placeholder 7"/>
          <p:cNvSpPr>
            <a:spLocks noGrp="1" noChangeAspect="1"/>
          </p:cNvSpPr>
          <p:nvPr>
            <p:ph type="body" sz="quarter" idx="38" hasCustomPrompt="1"/>
          </p:nvPr>
        </p:nvSpPr>
        <p:spPr>
          <a:xfrm>
            <a:off x="6168000" y="4894362"/>
            <a:ext cx="341956" cy="342000"/>
          </a:xfrm>
          <a:prstGeom prst="rect">
            <a:avLst/>
          </a:prstGeom>
          <a:solidFill>
            <a:schemeClr val="accent6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5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6</a:t>
            </a:r>
          </a:p>
        </p:txBody>
      </p:sp>
      <p:sp>
        <p:nvSpPr>
          <p:cNvPr id="156" name="Rectangle 155"/>
          <p:cNvSpPr/>
          <p:nvPr userDrawn="1"/>
        </p:nvSpPr>
        <p:spPr>
          <a:xfrm>
            <a:off x="7479188" y="4885810"/>
            <a:ext cx="3969553" cy="1459515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57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7690400" y="5072443"/>
            <a:ext cx="358950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8" name="Text Placeholder 2"/>
          <p:cNvSpPr>
            <a:spLocks noGrp="1"/>
          </p:cNvSpPr>
          <p:nvPr>
            <p:ph type="body" sz="quarter" idx="44" hasCustomPrompt="1"/>
          </p:nvPr>
        </p:nvSpPr>
        <p:spPr>
          <a:xfrm>
            <a:off x="7690400" y="5437351"/>
            <a:ext cx="358950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felis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62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4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300"/>
                            </p:stCondLst>
                            <p:childTnLst>
                              <p:par>
                                <p:cTn id="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6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9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13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13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13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8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100"/>
                            </p:stCondLst>
                            <p:childTnLst>
                              <p:par>
                                <p:cTn id="10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4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70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0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300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300"/>
                            </p:stCondLst>
                            <p:childTnLst>
                              <p:par>
                                <p:cTn id="1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300"/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600"/>
                            </p:stCondLst>
                            <p:childTnLst>
                              <p:par>
                                <p:cTn id="1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900"/>
                            </p:stCondLst>
                            <p:childTnLst>
                              <p:par>
                                <p:cTn id="1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2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5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8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8100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15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15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300"/>
                                        <p:tgtEl>
                                          <p:spTgt spid="15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8400"/>
                            </p:stCondLst>
                            <p:childTnLst>
                              <p:par>
                                <p:cTn id="1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300" fill="hold"/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00" fill="hold"/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300"/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8700"/>
                            </p:stCondLst>
                            <p:childTnLst>
                              <p:par>
                                <p:cTn id="17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3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3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9000"/>
                            </p:stCondLst>
                            <p:childTnLst>
                              <p:par>
                                <p:cTn id="1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3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3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9300"/>
                            </p:stCondLst>
                            <p:childTnLst>
                              <p:par>
                                <p:cTn id="1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300" fill="hold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300" fill="hold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3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9600"/>
                            </p:stCondLst>
                            <p:childTnLst>
                              <p:par>
                                <p:cTn id="1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300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300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9900"/>
                            </p:stCondLst>
                            <p:childTnLst>
                              <p:par>
                                <p:cTn id="2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300" fill="hold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300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10200"/>
                            </p:stCondLst>
                            <p:childTnLst>
                              <p:par>
                                <p:cTn id="2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3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3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3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213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3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3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7" dur="3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10800"/>
                            </p:stCondLst>
                            <p:childTnLst>
                              <p:par>
                                <p:cTn id="2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1" dur="3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3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3" dur="3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11100"/>
                            </p:stCondLst>
                            <p:childTnLst>
                              <p:par>
                                <p:cTn id="2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7" dur="3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3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9" dur="3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11400"/>
                            </p:stCondLst>
                            <p:childTnLst>
                              <p:par>
                                <p:cTn id="2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3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5" dur="3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animBg="1"/>
      <p:bldP spid="8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1" grpId="0"/>
      <p:bldP spid="132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2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3" grpId="0" animBg="1"/>
      <p:bldP spid="1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6" grpId="0"/>
      <p:bldP spid="137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7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8" grpId="0" animBg="1"/>
      <p:bldP spid="1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1" grpId="0"/>
      <p:bldP spid="142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2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3" grpId="0" animBg="1"/>
      <p:bldP spid="1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9" grpId="0"/>
      <p:bldP spid="150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0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1" grpId="0" animBg="1"/>
      <p:bldP spid="15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4" grpId="0"/>
      <p:bldP spid="155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5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6" grpId="0" animBg="1"/>
      <p:bldP spid="1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phabetic list with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384293" y="1772817"/>
            <a:ext cx="4635504" cy="14595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Numeric</a:t>
            </a:r>
            <a:r>
              <a:rPr lang="es-ES_tradnl" dirty="0"/>
              <a:t> </a:t>
            </a:r>
            <a:r>
              <a:rPr lang="es-ES_tradnl" dirty="0" err="1"/>
              <a:t>list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772890" y="1772817"/>
            <a:ext cx="611404" cy="1459515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A</a:t>
            </a:r>
          </a:p>
        </p:txBody>
      </p:sp>
      <p:sp>
        <p:nvSpPr>
          <p:cNvPr id="88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571471" y="1952837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9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571471" y="2317746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6822944" y="1772817"/>
            <a:ext cx="4635504" cy="145951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6211541" y="1772817"/>
            <a:ext cx="611404" cy="1459515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</a:t>
            </a:r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7010120" y="1952837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7010120" y="2317746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73012" y="3232151"/>
            <a:ext cx="5246799" cy="1581651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44"/>
          </p:nvPr>
        </p:nvSpPr>
        <p:spPr>
          <a:xfrm>
            <a:off x="6218878" y="3232151"/>
            <a:ext cx="5229863" cy="1581651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54" name="Rectangle 53"/>
          <p:cNvSpPr/>
          <p:nvPr userDrawn="1"/>
        </p:nvSpPr>
        <p:spPr>
          <a:xfrm>
            <a:off x="1384293" y="4813802"/>
            <a:ext cx="4635504" cy="145951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27"/>
          </p:nvPr>
        </p:nvSpPr>
        <p:spPr>
          <a:xfrm>
            <a:off x="772890" y="4813802"/>
            <a:ext cx="611404" cy="1459515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C</a:t>
            </a:r>
          </a:p>
        </p:txBody>
      </p:sp>
      <p:sp>
        <p:nvSpPr>
          <p:cNvPr id="56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571471" y="4979853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7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571471" y="5344761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  <p:sp>
        <p:nvSpPr>
          <p:cNvPr id="58" name="Rectangle 57"/>
          <p:cNvSpPr/>
          <p:nvPr userDrawn="1"/>
        </p:nvSpPr>
        <p:spPr>
          <a:xfrm>
            <a:off x="6822944" y="4813802"/>
            <a:ext cx="4635504" cy="145951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6211541" y="4813802"/>
            <a:ext cx="611404" cy="1459515"/>
          </a:xfrm>
          <a:prstGeom prst="rect">
            <a:avLst/>
          </a:prstGeom>
          <a:solidFill>
            <a:schemeClr val="accent4">
              <a:lumMod val="75000"/>
            </a:schemeClr>
          </a:solidFill>
          <a:effectLst/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99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D</a:t>
            </a:r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7010120" y="4979853"/>
            <a:ext cx="431481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1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7010120" y="5344761"/>
            <a:ext cx="4314811" cy="76395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, non </a:t>
            </a:r>
            <a:r>
              <a:rPr lang="en-US" dirty="0" err="1"/>
              <a:t>iaculis</a:t>
            </a:r>
            <a:r>
              <a:rPr lang="en-US" dirty="0"/>
              <a:t> nisi </a:t>
            </a:r>
            <a:r>
              <a:rPr lang="en-US" dirty="0" err="1"/>
              <a:t>vulputat</a:t>
            </a:r>
            <a:r>
              <a:rPr lang="en-US" dirty="0"/>
              <a:t> </a:t>
            </a:r>
            <a:r>
              <a:rPr lang="en-US" dirty="0" err="1"/>
              <a:t>cibus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zcm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nullae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velit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35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8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1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4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7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4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4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4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3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6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900"/>
                            </p:stCondLst>
                            <p:childTnLst>
                              <p:par>
                                <p:cTn id="7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200"/>
                            </p:stCondLst>
                            <p:childTnLst>
                              <p:par>
                                <p:cTn id="83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8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55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55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5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1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4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7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630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300"/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660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3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3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900"/>
                            </p:stCondLst>
                            <p:childTnLst>
                              <p:par>
                                <p:cTn id="1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3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7200"/>
                            </p:stCondLst>
                            <p:childTnLst>
                              <p:par>
                                <p:cTn id="1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3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/>
      <p:bldP spid="53" grpId="0"/>
      <p:bldP spid="54" grpId="0" animBg="1"/>
      <p:bldP spid="55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animBg="1"/>
      <p:bldP spid="59" grpId="0" build="p" animBg="1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  <p:tmpl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elemen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5661248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65687" y="533721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8" name="Shape 782"/>
          <p:cNvSpPr/>
          <p:nvPr userDrawn="1"/>
        </p:nvSpPr>
        <p:spPr>
          <a:xfrm>
            <a:off x="768357" y="1651347"/>
            <a:ext cx="1905496" cy="3073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231832" y="2258899"/>
            <a:ext cx="1073107" cy="55126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49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865653" y="2864669"/>
            <a:ext cx="172311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865653" y="3258443"/>
            <a:ext cx="1723117" cy="69671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Donec vel nisl nec risus vulputate placerat in at ligula magna nec lacus porttitor hendrerit. </a:t>
            </a:r>
          </a:p>
        </p:txBody>
      </p:sp>
      <p:sp>
        <p:nvSpPr>
          <p:cNvPr id="44" name="Shape 782"/>
          <p:cNvSpPr/>
          <p:nvPr userDrawn="1"/>
        </p:nvSpPr>
        <p:spPr>
          <a:xfrm>
            <a:off x="2991428" y="1651347"/>
            <a:ext cx="1905496" cy="3073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3445278" y="2258899"/>
            <a:ext cx="1073107" cy="55126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49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3079099" y="2864669"/>
            <a:ext cx="172311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3079099" y="3258443"/>
            <a:ext cx="1723117" cy="69671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Donec vel nisl nec risus vulputate placerat in at ligula magna nec lacus porttitor hendrerit. </a:t>
            </a:r>
          </a:p>
        </p:txBody>
      </p:sp>
      <p:sp>
        <p:nvSpPr>
          <p:cNvPr id="60" name="Shape 782"/>
          <p:cNvSpPr/>
          <p:nvPr userDrawn="1"/>
        </p:nvSpPr>
        <p:spPr>
          <a:xfrm>
            <a:off x="5204873" y="1651347"/>
            <a:ext cx="1905496" cy="3073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5668348" y="2258899"/>
            <a:ext cx="1073107" cy="55126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49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5302168" y="2864669"/>
            <a:ext cx="172311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65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5302168" y="3258443"/>
            <a:ext cx="1723117" cy="69671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Donec vel nisl nec risus vulputate placerat in at ligula magna nec lacus porttitor hendrerit. </a:t>
            </a:r>
          </a:p>
        </p:txBody>
      </p:sp>
      <p:sp>
        <p:nvSpPr>
          <p:cNvPr id="80" name="Shape 782"/>
          <p:cNvSpPr/>
          <p:nvPr userDrawn="1"/>
        </p:nvSpPr>
        <p:spPr>
          <a:xfrm>
            <a:off x="7408697" y="1651347"/>
            <a:ext cx="1905496" cy="3073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2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7872171" y="2258899"/>
            <a:ext cx="1073107" cy="55126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49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3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7505991" y="2864669"/>
            <a:ext cx="172311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84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7505991" y="3258443"/>
            <a:ext cx="1723117" cy="69671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Donec vel nisl nec risus vulputate placerat in at ligula magna nec lacus porttitor hendrerit. </a:t>
            </a:r>
          </a:p>
        </p:txBody>
      </p:sp>
      <p:sp>
        <p:nvSpPr>
          <p:cNvPr id="88" name="Shape 782"/>
          <p:cNvSpPr/>
          <p:nvPr userDrawn="1"/>
        </p:nvSpPr>
        <p:spPr>
          <a:xfrm>
            <a:off x="9577428" y="1651347"/>
            <a:ext cx="1905496" cy="3073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9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0027875" y="2258899"/>
            <a:ext cx="1073107" cy="551267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49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9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9661696" y="2864669"/>
            <a:ext cx="1723117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SubtitleExample</a:t>
            </a:r>
            <a:endParaRPr lang="es-ES_tradnl" dirty="0"/>
          </a:p>
        </p:txBody>
      </p:sp>
      <p:sp>
        <p:nvSpPr>
          <p:cNvPr id="91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9661696" y="3258443"/>
            <a:ext cx="1723117" cy="69671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Donec vel nisl nec risus vulputate placerat in at ligula magna nec lacus porttitor hendrerit. </a:t>
            </a:r>
          </a:p>
        </p:txBody>
      </p:sp>
    </p:spTree>
    <p:extLst>
      <p:ext uri="{BB962C8B-B14F-4D97-AF65-F5344CB8AC3E}">
        <p14:creationId xmlns:p14="http://schemas.microsoft.com/office/powerpoint/2010/main" val="1362626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9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4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9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4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9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4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9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4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9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4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9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4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9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4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9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4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9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14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animBg="1"/>
      <p:bldP spid="6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animBg="1"/>
      <p:bldP spid="8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8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animBg="1"/>
      <p:bldP spid="8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9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9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9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9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Block </a:t>
            </a:r>
            <a:r>
              <a:rPr lang="es-ES_tradnl" dirty="0" err="1"/>
              <a:t>text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1700808"/>
            <a:ext cx="10688828" cy="4248472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just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</a:p>
        </p:txBody>
      </p:sp>
    </p:spTree>
    <p:extLst>
      <p:ext uri="{BB962C8B-B14F-4D97-AF65-F5344CB8AC3E}">
        <p14:creationId xmlns:p14="http://schemas.microsoft.com/office/powerpoint/2010/main" val="172687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2 </a:t>
            </a:r>
            <a:r>
              <a:rPr lang="es-ES_tradnl" dirty="0" err="1"/>
              <a:t>Columns</a:t>
            </a:r>
            <a:r>
              <a:rPr lang="es-ES_tradnl" dirty="0"/>
              <a:t> </a:t>
            </a:r>
            <a:r>
              <a:rPr lang="es-ES_tradnl" dirty="0" err="1"/>
              <a:t>text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1700808"/>
            <a:ext cx="10688828" cy="4248472"/>
          </a:xfrm>
          <a:prstGeom prst="rect">
            <a:avLst/>
          </a:prstGeom>
        </p:spPr>
        <p:txBody>
          <a:bodyPr vert="horz" lIns="243756" tIns="121879" rIns="243756" bIns="121879" numCol="2" spcCol="719873"/>
          <a:lstStyle>
            <a:lvl1pPr marL="0" indent="0" algn="just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</a:p>
        </p:txBody>
      </p:sp>
    </p:spTree>
    <p:extLst>
      <p:ext uri="{BB962C8B-B14F-4D97-AF65-F5344CB8AC3E}">
        <p14:creationId xmlns:p14="http://schemas.microsoft.com/office/powerpoint/2010/main" val="91096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3 </a:t>
            </a:r>
            <a:r>
              <a:rPr lang="es-ES_tradnl" dirty="0" err="1"/>
              <a:t>Columns</a:t>
            </a:r>
            <a:r>
              <a:rPr lang="es-ES_tradnl" dirty="0"/>
              <a:t> </a:t>
            </a:r>
            <a:r>
              <a:rPr lang="es-ES_tradnl" dirty="0" err="1"/>
              <a:t>text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1700808"/>
            <a:ext cx="10688828" cy="4248472"/>
          </a:xfrm>
          <a:prstGeom prst="rect">
            <a:avLst/>
          </a:prstGeom>
        </p:spPr>
        <p:txBody>
          <a:bodyPr vert="horz" lIns="243756" tIns="121879" rIns="243756" bIns="121879" numCol="3" spcCol="719873"/>
          <a:lstStyle>
            <a:lvl1pPr marL="0" indent="0" algn="just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Poin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</a:p>
        </p:txBody>
      </p:sp>
    </p:spTree>
    <p:extLst>
      <p:ext uri="{BB962C8B-B14F-4D97-AF65-F5344CB8AC3E}">
        <p14:creationId xmlns:p14="http://schemas.microsoft.com/office/powerpoint/2010/main" val="273914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EF00ADE-8D6F-469D-BFA4-44F2D561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6335C6DA-E212-4E53-B2B5-B351EAF88F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C93BACC4-07B2-4301-8C25-67F94C50A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FFB10636-83F7-406C-9FA6-4B49A33F9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E9DBDC8C-C88C-4587-B55F-DBA8F635D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F09B2F24-AB99-4AD1-AFF6-D772CCE4A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71637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1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7" y="1412776"/>
            <a:ext cx="10683053" cy="3708412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765687" y="528878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5687" y="5589240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</p:spTree>
    <p:extLst>
      <p:ext uri="{BB962C8B-B14F-4D97-AF65-F5344CB8AC3E}">
        <p14:creationId xmlns:p14="http://schemas.microsoft.com/office/powerpoint/2010/main" val="307299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2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765687" y="1727283"/>
            <a:ext cx="5150316" cy="4582037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129100" y="1426824"/>
            <a:ext cx="5319640" cy="300458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32000" y="1727282"/>
            <a:ext cx="5322516" cy="4582038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just">
              <a:lnSpc>
                <a:spcPct val="150000"/>
              </a:lnSpc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676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with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3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6298425" y="1628800"/>
            <a:ext cx="5150316" cy="4572508"/>
          </a:xfrm>
          <a:prstGeom prst="rect">
            <a:avLst/>
          </a:pr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63496" y="1448780"/>
            <a:ext cx="5322516" cy="4824536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just">
              <a:lnSpc>
                <a:spcPct val="150000"/>
              </a:lnSpc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16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nta image sh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Penta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show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220719" y="3629716"/>
            <a:ext cx="1920924" cy="1656184"/>
          </a:xfrm>
          <a:custGeom>
            <a:avLst/>
            <a:gdLst/>
            <a:ahLst/>
            <a:cxn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3" name="Hexagon 2"/>
          <p:cNvSpPr/>
          <p:nvPr userDrawn="1"/>
        </p:nvSpPr>
        <p:spPr>
          <a:xfrm>
            <a:off x="2807103" y="2780928"/>
            <a:ext cx="1920924" cy="1656184"/>
          </a:xfrm>
          <a:prstGeom prst="hexag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44"/>
          </p:nvPr>
        </p:nvSpPr>
        <p:spPr>
          <a:xfrm>
            <a:off x="2813801" y="4509120"/>
            <a:ext cx="1920924" cy="1656184"/>
          </a:xfrm>
          <a:custGeom>
            <a:avLst/>
            <a:gdLst/>
            <a:ahLst/>
            <a:cxn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2" name="Hexagon 11"/>
          <p:cNvSpPr/>
          <p:nvPr userDrawn="1"/>
        </p:nvSpPr>
        <p:spPr>
          <a:xfrm>
            <a:off x="4414113" y="3645024"/>
            <a:ext cx="1920924" cy="1656184"/>
          </a:xfrm>
          <a:prstGeom prst="hexagon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45"/>
          </p:nvPr>
        </p:nvSpPr>
        <p:spPr>
          <a:xfrm>
            <a:off x="4414111" y="1880828"/>
            <a:ext cx="1920924" cy="1656184"/>
          </a:xfrm>
          <a:custGeom>
            <a:avLst/>
            <a:gdLst/>
            <a:ahLst/>
            <a:cxn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4" name="Hexagon 13"/>
          <p:cNvSpPr/>
          <p:nvPr userDrawn="1"/>
        </p:nvSpPr>
        <p:spPr>
          <a:xfrm>
            <a:off x="5998082" y="2780928"/>
            <a:ext cx="1920924" cy="1656184"/>
          </a:xfrm>
          <a:prstGeom prst="hexagon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46"/>
          </p:nvPr>
        </p:nvSpPr>
        <p:spPr>
          <a:xfrm>
            <a:off x="5998082" y="4509120"/>
            <a:ext cx="1920924" cy="1656184"/>
          </a:xfrm>
          <a:custGeom>
            <a:avLst/>
            <a:gdLst/>
            <a:ahLst/>
            <a:cxn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6" name="Hexagon 15"/>
          <p:cNvSpPr/>
          <p:nvPr userDrawn="1"/>
        </p:nvSpPr>
        <p:spPr>
          <a:xfrm>
            <a:off x="7582051" y="3645024"/>
            <a:ext cx="1920924" cy="1656184"/>
          </a:xfrm>
          <a:prstGeom prst="hexagon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47"/>
          </p:nvPr>
        </p:nvSpPr>
        <p:spPr>
          <a:xfrm>
            <a:off x="7599418" y="1880828"/>
            <a:ext cx="1920924" cy="1656184"/>
          </a:xfrm>
          <a:custGeom>
            <a:avLst/>
            <a:gdLst/>
            <a:ahLst/>
            <a:cxn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8" name="Hexagon 17"/>
          <p:cNvSpPr/>
          <p:nvPr userDrawn="1"/>
        </p:nvSpPr>
        <p:spPr>
          <a:xfrm>
            <a:off x="9178982" y="2780928"/>
            <a:ext cx="1920924" cy="1656184"/>
          </a:xfrm>
          <a:prstGeom prst="hexagon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547261" y="2910278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2905635" y="3429001"/>
            <a:ext cx="182239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220603" y="3687242"/>
            <a:ext cx="1192457" cy="5698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.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131232" y="3738370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4489604" y="4257093"/>
            <a:ext cx="182239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4804572" y="4515334"/>
            <a:ext cx="1192457" cy="5698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.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6701630" y="2910278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6060001" y="3429001"/>
            <a:ext cx="182239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6374969" y="3687242"/>
            <a:ext cx="1192457" cy="5698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.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8254570" y="3774374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12941" y="4293097"/>
            <a:ext cx="182239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57" hasCustomPrompt="1"/>
          </p:nvPr>
        </p:nvSpPr>
        <p:spPr>
          <a:xfrm>
            <a:off x="7927909" y="4551338"/>
            <a:ext cx="1192457" cy="5698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.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9910113" y="2868061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9268487" y="3386782"/>
            <a:ext cx="182239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60" hasCustomPrompt="1"/>
          </p:nvPr>
        </p:nvSpPr>
        <p:spPr>
          <a:xfrm>
            <a:off x="9583455" y="3645023"/>
            <a:ext cx="1192457" cy="5698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344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3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6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900"/>
                            </p:stCondLst>
                            <p:childTnLst>
                              <p:par>
                                <p:cTn id="1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82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9500"/>
                            </p:stCondLst>
                            <p:childTnLst>
                              <p:par>
                                <p:cTn id="1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  <p:bldP spid="3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17" grpId="0"/>
      <p:bldP spid="18" grpId="0" animBg="1"/>
      <p:bldP spid="1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nta image sh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Penta</a:t>
            </a:r>
            <a:r>
              <a:rPr lang="es-ES_tradnl" dirty="0"/>
              <a:t> </a:t>
            </a:r>
            <a:r>
              <a:rPr lang="es-ES_tradnl" dirty="0" err="1"/>
              <a:t>image</a:t>
            </a:r>
            <a:r>
              <a:rPr lang="es-ES_tradnl" dirty="0"/>
              <a:t> show</a:t>
            </a:r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" name="Hexagon 2"/>
          <p:cNvSpPr/>
          <p:nvPr userDrawn="1"/>
        </p:nvSpPr>
        <p:spPr>
          <a:xfrm>
            <a:off x="3468050" y="2528900"/>
            <a:ext cx="1920924" cy="1656184"/>
          </a:xfrm>
          <a:prstGeom prst="hexag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2" name="Hexagon 11"/>
          <p:cNvSpPr/>
          <p:nvPr userDrawn="1"/>
        </p:nvSpPr>
        <p:spPr>
          <a:xfrm>
            <a:off x="5075059" y="3392996"/>
            <a:ext cx="1920924" cy="1656184"/>
          </a:xfrm>
          <a:prstGeom prst="hexagon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45"/>
          </p:nvPr>
        </p:nvSpPr>
        <p:spPr>
          <a:xfrm>
            <a:off x="5075059" y="1628800"/>
            <a:ext cx="1920924" cy="1656184"/>
          </a:xfrm>
          <a:custGeom>
            <a:avLst/>
            <a:gdLst/>
            <a:ahLst/>
            <a:cxn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vert="horz" lIns="91425" tIns="45712" rIns="91425" bIns="45712" anchor="ctr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4" name="Hexagon 13"/>
          <p:cNvSpPr/>
          <p:nvPr userDrawn="1"/>
        </p:nvSpPr>
        <p:spPr>
          <a:xfrm>
            <a:off x="6659030" y="2528900"/>
            <a:ext cx="1920924" cy="1656184"/>
          </a:xfrm>
          <a:prstGeom prst="hexagon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4208209" y="2658250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3566581" y="3176973"/>
            <a:ext cx="182239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881549" y="3435214"/>
            <a:ext cx="1192457" cy="5698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.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792179" y="3486342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5150552" y="4005063"/>
            <a:ext cx="182239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5465520" y="4263306"/>
            <a:ext cx="1192457" cy="5698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.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7362576" y="2658250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6720949" y="3176973"/>
            <a:ext cx="182239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7035917" y="3435214"/>
            <a:ext cx="1192457" cy="5698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95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5661248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65687" y="533721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8223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8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1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2" grpId="0" animBg="1"/>
      <p:bldP spid="13" grpId="0"/>
      <p:bldP spid="14" grpId="0" animBg="1"/>
      <p:bldP spid="1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zzle integ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Puzzle</a:t>
            </a:r>
            <a:r>
              <a:rPr lang="es-ES_tradnl" dirty="0"/>
              <a:t> </a:t>
            </a:r>
            <a:r>
              <a:rPr lang="es-ES_tradnl" dirty="0" err="1"/>
              <a:t>integration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9" name="Rectangle 28"/>
          <p:cNvSpPr/>
          <p:nvPr/>
        </p:nvSpPr>
        <p:spPr>
          <a:xfrm>
            <a:off x="4436289" y="1952838"/>
            <a:ext cx="3347896" cy="33416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/>
            <a:endParaRPr lang="en-US" sz="900"/>
          </a:p>
        </p:txBody>
      </p:sp>
      <p:sp>
        <p:nvSpPr>
          <p:cNvPr id="30" name="Freeform 7"/>
          <p:cNvSpPr>
            <a:spLocks/>
          </p:cNvSpPr>
          <p:nvPr/>
        </p:nvSpPr>
        <p:spPr bwMode="auto">
          <a:xfrm rot="16200000">
            <a:off x="5548972" y="1640796"/>
            <a:ext cx="1112899" cy="1736981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 rot="10800000">
            <a:off x="4436288" y="2746915"/>
            <a:ext cx="1112755" cy="1737208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32" name="Freeform 7"/>
          <p:cNvSpPr>
            <a:spLocks/>
          </p:cNvSpPr>
          <p:nvPr/>
        </p:nvSpPr>
        <p:spPr bwMode="auto">
          <a:xfrm>
            <a:off x="6671431" y="2746915"/>
            <a:ext cx="1112755" cy="1737208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33" name="Freeform 7"/>
          <p:cNvSpPr>
            <a:spLocks/>
          </p:cNvSpPr>
          <p:nvPr/>
        </p:nvSpPr>
        <p:spPr bwMode="auto">
          <a:xfrm rot="5400000">
            <a:off x="5548972" y="3869563"/>
            <a:ext cx="1112899" cy="1736981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4631452" y="2168862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5844005" y="2168862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7103982" y="2168862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4631452" y="3356994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8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5844005" y="3356994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103982" y="3356994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4631452" y="4581130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5844005" y="4581130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7103982" y="4581130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765687" y="1982136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765687" y="2347047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765687" y="3134264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7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765687" y="3499175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68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765687" y="4273115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765687" y="4638025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8255959" y="1982136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8255959" y="2347047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8255959" y="3134264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3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8255959" y="3499175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8255959" y="4273115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5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8255959" y="4638025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4443975" y="5402516"/>
            <a:ext cx="3340210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7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4443975" y="5767427"/>
            <a:ext cx="3340210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113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8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3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8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30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8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3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8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3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80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3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3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7600"/>
                            </p:stCondLst>
                            <p:childTnLst>
                              <p:par>
                                <p:cTn id="1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9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200"/>
                            </p:stCondLst>
                            <p:childTnLst>
                              <p:par>
                                <p:cTn id="1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500"/>
                            </p:stCondLst>
                            <p:childTnLst>
                              <p:par>
                                <p:cTn id="1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3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8800"/>
                            </p:stCondLst>
                            <p:childTnLst>
                              <p:par>
                                <p:cTn id="1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3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3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9100"/>
                            </p:stCondLst>
                            <p:childTnLst>
                              <p:par>
                                <p:cTn id="1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940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9700"/>
                            </p:stCondLst>
                            <p:childTnLst>
                              <p:par>
                                <p:cTn id="1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0300"/>
                            </p:stCondLst>
                            <p:childTnLst>
                              <p:par>
                                <p:cTn id="1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3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3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3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0600"/>
                            </p:stCondLst>
                            <p:childTnLst>
                              <p:par>
                                <p:cTn id="1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3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3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3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0900"/>
                            </p:stCondLst>
                            <p:childTnLst>
                              <p:par>
                                <p:cTn id="1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1200"/>
                            </p:stCondLst>
                            <p:childTnLst>
                              <p:par>
                                <p:cTn id="1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  <p:bldP spid="30" grpId="0" animBg="1"/>
      <p:bldP spid="31" grpId="0" animBg="1"/>
      <p:bldP spid="32" grpId="0" animBg="1"/>
      <p:bldP spid="33" grpId="0" animBg="1"/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zzle integr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Puzzle</a:t>
            </a:r>
            <a:r>
              <a:rPr lang="es-ES_tradnl" dirty="0"/>
              <a:t> </a:t>
            </a:r>
            <a:r>
              <a:rPr lang="es-ES_tradnl" dirty="0" err="1"/>
              <a:t>integration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0" name="Freeform 7"/>
          <p:cNvSpPr>
            <a:spLocks/>
          </p:cNvSpPr>
          <p:nvPr/>
        </p:nvSpPr>
        <p:spPr bwMode="auto">
          <a:xfrm rot="16200000">
            <a:off x="5548972" y="1395473"/>
            <a:ext cx="1112899" cy="1736981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31" name="Freeform 7"/>
          <p:cNvSpPr>
            <a:spLocks/>
          </p:cNvSpPr>
          <p:nvPr/>
        </p:nvSpPr>
        <p:spPr bwMode="auto">
          <a:xfrm rot="10800000">
            <a:off x="4436288" y="2501593"/>
            <a:ext cx="1112755" cy="1737208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32" name="Freeform 7"/>
          <p:cNvSpPr>
            <a:spLocks/>
          </p:cNvSpPr>
          <p:nvPr/>
        </p:nvSpPr>
        <p:spPr bwMode="auto">
          <a:xfrm>
            <a:off x="6671431" y="2501593"/>
            <a:ext cx="1112755" cy="1737208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33" name="Freeform 7"/>
          <p:cNvSpPr>
            <a:spLocks/>
          </p:cNvSpPr>
          <p:nvPr/>
        </p:nvSpPr>
        <p:spPr bwMode="auto">
          <a:xfrm rot="5400000">
            <a:off x="5548972" y="3624241"/>
            <a:ext cx="1112899" cy="1736981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5707" tIns="22853" rIns="45707" bIns="22853" numCol="1" anchor="t" anchorCtr="0" compatLnSpc="1">
            <a:prstTxWarp prst="textNoShape">
              <a:avLst/>
            </a:prstTxWarp>
          </a:bodyPr>
          <a:lstStyle/>
          <a:p>
            <a:endParaRPr lang="en-US" sz="700" b="1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5844005" y="1923539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4631452" y="3111671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8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5844005" y="3111671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103982" y="3111671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5844005" y="4335807"/>
            <a:ext cx="532776" cy="482719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765687" y="2355587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765687" y="2720497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765687" y="3507715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7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765687" y="3872624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8255959" y="2355587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8255959" y="2720497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8255959" y="3507715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3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8255959" y="3872624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65687" y="5661248"/>
            <a:ext cx="10688828" cy="900100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ctr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65687" y="5337213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73818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3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6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9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2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5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8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1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bullets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Right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36" name="Rounded Rectangle 35"/>
          <p:cNvSpPr/>
          <p:nvPr userDrawn="1"/>
        </p:nvSpPr>
        <p:spPr>
          <a:xfrm flipV="1">
            <a:off x="7895965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8255959" y="1772817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8255959" y="2137728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9" name="Rounded Rectangle 38"/>
          <p:cNvSpPr/>
          <p:nvPr userDrawn="1"/>
        </p:nvSpPr>
        <p:spPr>
          <a:xfrm flipV="1">
            <a:off x="7895965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8255959" y="2924945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8255959" y="3289855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42" name="Rounded Rectangle 41"/>
          <p:cNvSpPr/>
          <p:nvPr userDrawn="1"/>
        </p:nvSpPr>
        <p:spPr>
          <a:xfrm flipV="1">
            <a:off x="7895965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8255959" y="4063796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8255959" y="4428706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45" name="Rounded Rectangle 44"/>
          <p:cNvSpPr/>
          <p:nvPr userDrawn="1"/>
        </p:nvSpPr>
        <p:spPr>
          <a:xfrm flipV="1">
            <a:off x="7895965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8255959" y="5157193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8255959" y="5522104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77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3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6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/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animBg="1"/>
      <p:bldP spid="4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ext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Right</a:t>
            </a:r>
            <a:r>
              <a:rPr lang="es-ES_tradnl" dirty="0"/>
              <a:t> </a:t>
            </a:r>
            <a:r>
              <a:rPr lang="es-ES_tradnl" dirty="0" err="1"/>
              <a:t>text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5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7157540" y="2978131"/>
            <a:ext cx="4291201" cy="2035046"/>
          </a:xfrm>
          <a:prstGeom prst="rect">
            <a:avLst/>
          </a:prstGeom>
        </p:spPr>
        <p:txBody>
          <a:bodyPr vert="horz" lIns="243756" tIns="121879" rIns="243756" bIns="121879"/>
          <a:lstStyle>
            <a:lvl1pPr marL="0" indent="0" algn="l">
              <a:lnSpc>
                <a:spcPct val="150000"/>
              </a:lnSpc>
              <a:buNone/>
              <a:defRPr sz="95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</a:p>
        </p:txBody>
      </p:sp>
      <p:sp>
        <p:nvSpPr>
          <p:cNvPr id="56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7157540" y="2654096"/>
            <a:ext cx="428888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5510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bullets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765687" y="328444"/>
            <a:ext cx="10683053" cy="431780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99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lang="es-ES_tradnl" dirty="0" err="1"/>
              <a:t>Right</a:t>
            </a:r>
            <a:r>
              <a:rPr lang="es-ES_tradnl" dirty="0"/>
              <a:t> </a:t>
            </a:r>
            <a:r>
              <a:rPr lang="es-ES_tradnl" dirty="0" err="1"/>
              <a:t>bullets</a:t>
            </a:r>
            <a:r>
              <a:rPr lang="es-ES_tradnl" dirty="0"/>
              <a:t> </a:t>
            </a:r>
            <a:r>
              <a:rPr lang="es-ES_tradnl" dirty="0" err="1"/>
              <a:t>information</a:t>
            </a:r>
            <a:endParaRPr lang="es-ES_tradnl" dirty="0"/>
          </a:p>
        </p:txBody>
      </p:sp>
      <p:cxnSp>
        <p:nvCxnSpPr>
          <p:cNvPr id="147" name="Straight Connector 146"/>
          <p:cNvCxnSpPr/>
          <p:nvPr userDrawn="1"/>
        </p:nvCxnSpPr>
        <p:spPr>
          <a:xfrm flipH="1">
            <a:off x="5164228" y="872716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765687" y="1004307"/>
            <a:ext cx="10683053" cy="228451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3" name="Rounded Rectangle 12"/>
          <p:cNvSpPr/>
          <p:nvPr userDrawn="1"/>
        </p:nvSpPr>
        <p:spPr>
          <a:xfrm flipV="1">
            <a:off x="4078872" y="1844801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65687" y="1772817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65687" y="2137728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25" name="Rounded Rectangle 24"/>
          <p:cNvSpPr/>
          <p:nvPr userDrawn="1"/>
        </p:nvSpPr>
        <p:spPr>
          <a:xfrm flipV="1">
            <a:off x="4078872" y="2959810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765687" y="2924945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765687" y="3289855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36" name="Rounded Rectangle 35"/>
          <p:cNvSpPr/>
          <p:nvPr userDrawn="1"/>
        </p:nvSpPr>
        <p:spPr>
          <a:xfrm flipV="1">
            <a:off x="4078872" y="411307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765687" y="4063796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765687" y="4428706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  <p:sp>
        <p:nvSpPr>
          <p:cNvPr id="42" name="Rounded Rectangle 41"/>
          <p:cNvSpPr/>
          <p:nvPr userDrawn="1"/>
        </p:nvSpPr>
        <p:spPr>
          <a:xfrm flipV="1">
            <a:off x="4078872" y="5193196"/>
            <a:ext cx="217163" cy="21716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2" tIns="60932" rIns="121862" bIns="60932" rtlCol="0" anchor="ctr"/>
          <a:lstStyle/>
          <a:p>
            <a:pPr algn="ctr"/>
            <a:endParaRPr lang="en-US" sz="900">
              <a:solidFill>
                <a:srgbClr val="7F7F7F"/>
              </a:solidFill>
            </a:endParaRPr>
          </a:p>
        </p:txBody>
      </p:sp>
      <p:sp>
        <p:nvSpPr>
          <p:cNvPr id="43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765687" y="5157193"/>
            <a:ext cx="3192781" cy="338359"/>
          </a:xfrm>
          <a:prstGeom prst="rect">
            <a:avLst/>
          </a:prstGeom>
        </p:spPr>
        <p:txBody>
          <a:bodyPr vert="horz" lIns="0" tIns="103866" rIns="0" bIns="103866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765687" y="5522104"/>
            <a:ext cx="3192781" cy="54846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50000"/>
              </a:lnSpc>
              <a:spcBef>
                <a:spcPts val="0"/>
              </a:spcBef>
              <a:buNone/>
              <a:defRPr sz="95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Zorem</a:t>
            </a:r>
            <a:r>
              <a:rPr lang="en-US" dirty="0"/>
              <a:t> </a:t>
            </a:r>
            <a:r>
              <a:rPr lang="en-US" dirty="0" err="1"/>
              <a:t>apsum</a:t>
            </a:r>
            <a:r>
              <a:rPr lang="en-US" dirty="0"/>
              <a:t> color </a:t>
            </a:r>
            <a:r>
              <a:rPr lang="en-US" dirty="0" err="1"/>
              <a:t>oit</a:t>
            </a:r>
            <a:r>
              <a:rPr lang="en-US" dirty="0"/>
              <a:t> met </a:t>
            </a:r>
            <a:r>
              <a:rPr lang="en-US" dirty="0" err="1"/>
              <a:t>insectetur</a:t>
            </a:r>
            <a:r>
              <a:rPr lang="en-US" dirty="0"/>
              <a:t> </a:t>
            </a:r>
            <a:r>
              <a:rPr lang="en-US" dirty="0" err="1"/>
              <a:t>cdipiscing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vitae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183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8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1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4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7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3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6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3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  <p:bldP spid="1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tags" Target="../tags/tag1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theme" Target="../theme/theme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79.xml"/><Relationship Id="rId21" Type="http://schemas.openxmlformats.org/officeDocument/2006/relationships/slideLayout" Target="../slideLayouts/slideLayout74.xml"/><Relationship Id="rId34" Type="http://schemas.openxmlformats.org/officeDocument/2006/relationships/slideLayout" Target="../slideLayouts/slideLayout87.xml"/><Relationship Id="rId42" Type="http://schemas.openxmlformats.org/officeDocument/2006/relationships/slideLayout" Target="../slideLayouts/slideLayout95.xml"/><Relationship Id="rId47" Type="http://schemas.openxmlformats.org/officeDocument/2006/relationships/slideLayout" Target="../slideLayouts/slideLayout100.xml"/><Relationship Id="rId50" Type="http://schemas.openxmlformats.org/officeDocument/2006/relationships/slideLayout" Target="../slideLayouts/slideLayout103.xml"/><Relationship Id="rId55" Type="http://schemas.openxmlformats.org/officeDocument/2006/relationships/slideLayout" Target="../slideLayouts/slideLayout108.xml"/><Relationship Id="rId63" Type="http://schemas.openxmlformats.org/officeDocument/2006/relationships/slideLayout" Target="../slideLayouts/slideLayout116.xml"/><Relationship Id="rId68" Type="http://schemas.openxmlformats.org/officeDocument/2006/relationships/slideLayout" Target="../slideLayouts/slideLayout121.xml"/><Relationship Id="rId76" Type="http://schemas.openxmlformats.org/officeDocument/2006/relationships/slideLayout" Target="../slideLayouts/slideLayout129.xml"/><Relationship Id="rId84" Type="http://schemas.openxmlformats.org/officeDocument/2006/relationships/slideLayout" Target="../slideLayouts/slideLayout137.xml"/><Relationship Id="rId89" Type="http://schemas.openxmlformats.org/officeDocument/2006/relationships/slideLayout" Target="../slideLayouts/slideLayout142.xml"/><Relationship Id="rId97" Type="http://schemas.openxmlformats.org/officeDocument/2006/relationships/slideLayout" Target="../slideLayouts/slideLayout150.xml"/><Relationship Id="rId7" Type="http://schemas.openxmlformats.org/officeDocument/2006/relationships/slideLayout" Target="../slideLayouts/slideLayout60.xml"/><Relationship Id="rId71" Type="http://schemas.openxmlformats.org/officeDocument/2006/relationships/slideLayout" Target="../slideLayouts/slideLayout124.xml"/><Relationship Id="rId92" Type="http://schemas.openxmlformats.org/officeDocument/2006/relationships/slideLayout" Target="../slideLayouts/slideLayout145.xml"/><Relationship Id="rId2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69.xml"/><Relationship Id="rId29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64.xml"/><Relationship Id="rId24" Type="http://schemas.openxmlformats.org/officeDocument/2006/relationships/slideLayout" Target="../slideLayouts/slideLayout77.xml"/><Relationship Id="rId32" Type="http://schemas.openxmlformats.org/officeDocument/2006/relationships/slideLayout" Target="../slideLayouts/slideLayout85.xml"/><Relationship Id="rId37" Type="http://schemas.openxmlformats.org/officeDocument/2006/relationships/slideLayout" Target="../slideLayouts/slideLayout90.xml"/><Relationship Id="rId40" Type="http://schemas.openxmlformats.org/officeDocument/2006/relationships/slideLayout" Target="../slideLayouts/slideLayout93.xml"/><Relationship Id="rId45" Type="http://schemas.openxmlformats.org/officeDocument/2006/relationships/slideLayout" Target="../slideLayouts/slideLayout98.xml"/><Relationship Id="rId53" Type="http://schemas.openxmlformats.org/officeDocument/2006/relationships/slideLayout" Target="../slideLayouts/slideLayout106.xml"/><Relationship Id="rId58" Type="http://schemas.openxmlformats.org/officeDocument/2006/relationships/slideLayout" Target="../slideLayouts/slideLayout111.xml"/><Relationship Id="rId66" Type="http://schemas.openxmlformats.org/officeDocument/2006/relationships/slideLayout" Target="../slideLayouts/slideLayout119.xml"/><Relationship Id="rId74" Type="http://schemas.openxmlformats.org/officeDocument/2006/relationships/slideLayout" Target="../slideLayouts/slideLayout127.xml"/><Relationship Id="rId79" Type="http://schemas.openxmlformats.org/officeDocument/2006/relationships/slideLayout" Target="../slideLayouts/slideLayout132.xml"/><Relationship Id="rId87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58.xml"/><Relationship Id="rId61" Type="http://schemas.openxmlformats.org/officeDocument/2006/relationships/slideLayout" Target="../slideLayouts/slideLayout114.xml"/><Relationship Id="rId82" Type="http://schemas.openxmlformats.org/officeDocument/2006/relationships/slideLayout" Target="../slideLayouts/slideLayout135.xml"/><Relationship Id="rId90" Type="http://schemas.openxmlformats.org/officeDocument/2006/relationships/slideLayout" Target="../slideLayouts/slideLayout143.xml"/><Relationship Id="rId95" Type="http://schemas.openxmlformats.org/officeDocument/2006/relationships/slideLayout" Target="../slideLayouts/slideLayout148.xml"/><Relationship Id="rId19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67.xml"/><Relationship Id="rId22" Type="http://schemas.openxmlformats.org/officeDocument/2006/relationships/slideLayout" Target="../slideLayouts/slideLayout75.xml"/><Relationship Id="rId27" Type="http://schemas.openxmlformats.org/officeDocument/2006/relationships/slideLayout" Target="../slideLayouts/slideLayout80.xml"/><Relationship Id="rId30" Type="http://schemas.openxmlformats.org/officeDocument/2006/relationships/slideLayout" Target="../slideLayouts/slideLayout83.xml"/><Relationship Id="rId35" Type="http://schemas.openxmlformats.org/officeDocument/2006/relationships/slideLayout" Target="../slideLayouts/slideLayout88.xml"/><Relationship Id="rId43" Type="http://schemas.openxmlformats.org/officeDocument/2006/relationships/slideLayout" Target="../slideLayouts/slideLayout96.xml"/><Relationship Id="rId48" Type="http://schemas.openxmlformats.org/officeDocument/2006/relationships/slideLayout" Target="../slideLayouts/slideLayout101.xml"/><Relationship Id="rId56" Type="http://schemas.openxmlformats.org/officeDocument/2006/relationships/slideLayout" Target="../slideLayouts/slideLayout109.xml"/><Relationship Id="rId64" Type="http://schemas.openxmlformats.org/officeDocument/2006/relationships/slideLayout" Target="../slideLayouts/slideLayout117.xml"/><Relationship Id="rId69" Type="http://schemas.openxmlformats.org/officeDocument/2006/relationships/slideLayout" Target="../slideLayouts/slideLayout122.xml"/><Relationship Id="rId77" Type="http://schemas.openxmlformats.org/officeDocument/2006/relationships/slideLayout" Target="../slideLayouts/slideLayout130.xml"/><Relationship Id="rId100" Type="http://schemas.openxmlformats.org/officeDocument/2006/relationships/theme" Target="../theme/theme4.xml"/><Relationship Id="rId8" Type="http://schemas.openxmlformats.org/officeDocument/2006/relationships/slideLayout" Target="../slideLayouts/slideLayout61.xml"/><Relationship Id="rId51" Type="http://schemas.openxmlformats.org/officeDocument/2006/relationships/slideLayout" Target="../slideLayouts/slideLayout104.xml"/><Relationship Id="rId72" Type="http://schemas.openxmlformats.org/officeDocument/2006/relationships/slideLayout" Target="../slideLayouts/slideLayout125.xml"/><Relationship Id="rId80" Type="http://schemas.openxmlformats.org/officeDocument/2006/relationships/slideLayout" Target="../slideLayouts/slideLayout133.xml"/><Relationship Id="rId85" Type="http://schemas.openxmlformats.org/officeDocument/2006/relationships/slideLayout" Target="../slideLayouts/slideLayout138.xml"/><Relationship Id="rId93" Type="http://schemas.openxmlformats.org/officeDocument/2006/relationships/slideLayout" Target="../slideLayouts/slideLayout146.xml"/><Relationship Id="rId98" Type="http://schemas.openxmlformats.org/officeDocument/2006/relationships/slideLayout" Target="../slideLayouts/slideLayout151.xml"/><Relationship Id="rId3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5.xml"/><Relationship Id="rId17" Type="http://schemas.openxmlformats.org/officeDocument/2006/relationships/slideLayout" Target="../slideLayouts/slideLayout70.xml"/><Relationship Id="rId25" Type="http://schemas.openxmlformats.org/officeDocument/2006/relationships/slideLayout" Target="../slideLayouts/slideLayout78.xml"/><Relationship Id="rId33" Type="http://schemas.openxmlformats.org/officeDocument/2006/relationships/slideLayout" Target="../slideLayouts/slideLayout86.xml"/><Relationship Id="rId38" Type="http://schemas.openxmlformats.org/officeDocument/2006/relationships/slideLayout" Target="../slideLayouts/slideLayout91.xml"/><Relationship Id="rId46" Type="http://schemas.openxmlformats.org/officeDocument/2006/relationships/slideLayout" Target="../slideLayouts/slideLayout99.xml"/><Relationship Id="rId59" Type="http://schemas.openxmlformats.org/officeDocument/2006/relationships/slideLayout" Target="../slideLayouts/slideLayout112.xml"/><Relationship Id="rId67" Type="http://schemas.openxmlformats.org/officeDocument/2006/relationships/slideLayout" Target="../slideLayouts/slideLayout120.xml"/><Relationship Id="rId20" Type="http://schemas.openxmlformats.org/officeDocument/2006/relationships/slideLayout" Target="../slideLayouts/slideLayout73.xml"/><Relationship Id="rId41" Type="http://schemas.openxmlformats.org/officeDocument/2006/relationships/slideLayout" Target="../slideLayouts/slideLayout94.xml"/><Relationship Id="rId54" Type="http://schemas.openxmlformats.org/officeDocument/2006/relationships/slideLayout" Target="../slideLayouts/slideLayout107.xml"/><Relationship Id="rId62" Type="http://schemas.openxmlformats.org/officeDocument/2006/relationships/slideLayout" Target="../slideLayouts/slideLayout115.xml"/><Relationship Id="rId70" Type="http://schemas.openxmlformats.org/officeDocument/2006/relationships/slideLayout" Target="../slideLayouts/slideLayout123.xml"/><Relationship Id="rId75" Type="http://schemas.openxmlformats.org/officeDocument/2006/relationships/slideLayout" Target="../slideLayouts/slideLayout128.xml"/><Relationship Id="rId83" Type="http://schemas.openxmlformats.org/officeDocument/2006/relationships/slideLayout" Target="../slideLayouts/slideLayout136.xml"/><Relationship Id="rId88" Type="http://schemas.openxmlformats.org/officeDocument/2006/relationships/slideLayout" Target="../slideLayouts/slideLayout141.xml"/><Relationship Id="rId91" Type="http://schemas.openxmlformats.org/officeDocument/2006/relationships/slideLayout" Target="../slideLayouts/slideLayout144.xml"/><Relationship Id="rId96" Type="http://schemas.openxmlformats.org/officeDocument/2006/relationships/slideLayout" Target="../slideLayouts/slideLayout149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76.xml"/><Relationship Id="rId28" Type="http://schemas.openxmlformats.org/officeDocument/2006/relationships/slideLayout" Target="../slideLayouts/slideLayout81.xml"/><Relationship Id="rId36" Type="http://schemas.openxmlformats.org/officeDocument/2006/relationships/slideLayout" Target="../slideLayouts/slideLayout89.xml"/><Relationship Id="rId49" Type="http://schemas.openxmlformats.org/officeDocument/2006/relationships/slideLayout" Target="../slideLayouts/slideLayout102.xml"/><Relationship Id="rId57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63.xml"/><Relationship Id="rId31" Type="http://schemas.openxmlformats.org/officeDocument/2006/relationships/slideLayout" Target="../slideLayouts/slideLayout84.xml"/><Relationship Id="rId44" Type="http://schemas.openxmlformats.org/officeDocument/2006/relationships/slideLayout" Target="../slideLayouts/slideLayout97.xml"/><Relationship Id="rId52" Type="http://schemas.openxmlformats.org/officeDocument/2006/relationships/slideLayout" Target="../slideLayouts/slideLayout105.xml"/><Relationship Id="rId60" Type="http://schemas.openxmlformats.org/officeDocument/2006/relationships/slideLayout" Target="../slideLayouts/slideLayout113.xml"/><Relationship Id="rId65" Type="http://schemas.openxmlformats.org/officeDocument/2006/relationships/slideLayout" Target="../slideLayouts/slideLayout118.xml"/><Relationship Id="rId73" Type="http://schemas.openxmlformats.org/officeDocument/2006/relationships/slideLayout" Target="../slideLayouts/slideLayout126.xml"/><Relationship Id="rId78" Type="http://schemas.openxmlformats.org/officeDocument/2006/relationships/slideLayout" Target="../slideLayouts/slideLayout131.xml"/><Relationship Id="rId81" Type="http://schemas.openxmlformats.org/officeDocument/2006/relationships/slideLayout" Target="../slideLayouts/slideLayout134.xml"/><Relationship Id="rId86" Type="http://schemas.openxmlformats.org/officeDocument/2006/relationships/slideLayout" Target="../slideLayouts/slideLayout139.xml"/><Relationship Id="rId94" Type="http://schemas.openxmlformats.org/officeDocument/2006/relationships/slideLayout" Target="../slideLayouts/slideLayout147.xml"/><Relationship Id="rId99" Type="http://schemas.openxmlformats.org/officeDocument/2006/relationships/slideLayout" Target="../slideLayouts/slideLayout152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6.xml"/><Relationship Id="rId18" Type="http://schemas.openxmlformats.org/officeDocument/2006/relationships/slideLayout" Target="../slideLayouts/slideLayout71.xml"/><Relationship Id="rId39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3310EDCB-F51D-4143-A5BD-C2EEDF864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B49656ED-553A-4132-9802-18C7CDEC7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C686A399-30B3-426D-AD2C-0CB52C6045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E345F-5384-4F8D-B6EC-EC3CE4D9EE43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4DBD8E81-AF3E-4C5F-B216-05B88126D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10E6A03C-8830-4988-8BFC-B5CCCDF82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18049-A6C5-4B5C-8E85-545869A2A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73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D18DF-B033-4A54-9747-4339694A6878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0FE94-B909-46DA-A1CE-206068B4D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09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7669" y="365125"/>
            <a:ext cx="113966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Your TITLE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97669" y="2055813"/>
            <a:ext cx="11396663" cy="412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Your Title Here</a:t>
            </a:r>
            <a:endParaRPr lang="ru-RU" dirty="0"/>
          </a:p>
          <a:p>
            <a:pPr lvl="1"/>
            <a:r>
              <a:rPr lang="en-US" dirty="0"/>
              <a:t>Your Title Here</a:t>
            </a:r>
            <a:endParaRPr lang="ru-RU" dirty="0"/>
          </a:p>
          <a:p>
            <a:pPr lvl="2"/>
            <a:r>
              <a:rPr lang="en-US" dirty="0"/>
              <a:t>Your Title Here</a:t>
            </a:r>
            <a:endParaRPr lang="ru-RU" dirty="0"/>
          </a:p>
          <a:p>
            <a:pPr lvl="3"/>
            <a:r>
              <a:rPr lang="en-US" dirty="0"/>
              <a:t>Your Title Here</a:t>
            </a:r>
            <a:endParaRPr lang="ru-RU" dirty="0"/>
          </a:p>
          <a:p>
            <a:pPr lvl="4"/>
            <a:r>
              <a:rPr lang="en-US" dirty="0"/>
              <a:t>Your Title Here</a:t>
            </a:r>
          </a:p>
        </p:txBody>
      </p:sp>
      <p:sp>
        <p:nvSpPr>
          <p:cNvPr id="152" name="Нижний колонтитул 3"/>
          <p:cNvSpPr>
            <a:spLocks noGrp="1"/>
          </p:cNvSpPr>
          <p:nvPr>
            <p:ph type="ftr" sz="quarter" idx="3"/>
          </p:nvPr>
        </p:nvSpPr>
        <p:spPr>
          <a:xfrm>
            <a:off x="397669" y="6356350"/>
            <a:ext cx="11396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by 9Slide                                                                                                                                                                                                                                            www.9slide.vn</a:t>
            </a:r>
          </a:p>
        </p:txBody>
      </p:sp>
      <p:grpSp>
        <p:nvGrpSpPr>
          <p:cNvPr id="6" name="Группа 5"/>
          <p:cNvGrpSpPr/>
          <p:nvPr userDrawn="1"/>
        </p:nvGrpSpPr>
        <p:grpSpPr>
          <a:xfrm>
            <a:off x="448469" y="6161406"/>
            <a:ext cx="11295062" cy="106363"/>
            <a:chOff x="449263" y="5254626"/>
            <a:chExt cx="11295062" cy="106363"/>
          </a:xfrm>
          <a:solidFill>
            <a:schemeClr val="bg1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449263" y="5283201"/>
              <a:ext cx="20638" cy="17463"/>
            </a:xfrm>
            <a:custGeom>
              <a:avLst/>
              <a:gdLst>
                <a:gd name="T0" fmla="*/ 12 w 12"/>
                <a:gd name="T1" fmla="*/ 7 h 9"/>
                <a:gd name="T2" fmla="*/ 7 w 12"/>
                <a:gd name="T3" fmla="*/ 9 h 9"/>
                <a:gd name="T4" fmla="*/ 4 w 12"/>
                <a:gd name="T5" fmla="*/ 6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2 h 9"/>
                <a:gd name="T14" fmla="*/ 8 w 12"/>
                <a:gd name="T15" fmla="*/ 4 h 9"/>
                <a:gd name="T16" fmla="*/ 12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7"/>
                  </a:moveTo>
                  <a:cubicBezTo>
                    <a:pt x="10" y="7"/>
                    <a:pt x="9" y="9"/>
                    <a:pt x="7" y="9"/>
                  </a:cubicBezTo>
                  <a:cubicBezTo>
                    <a:pt x="7" y="9"/>
                    <a:pt x="4" y="7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2"/>
                    <a:pt x="8" y="4"/>
                    <a:pt x="8" y="4"/>
                  </a:cubicBezTo>
                  <a:cubicBezTo>
                    <a:pt x="8" y="5"/>
                    <a:pt x="11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571500" y="5310188"/>
              <a:ext cx="26988" cy="12700"/>
            </a:xfrm>
            <a:custGeom>
              <a:avLst/>
              <a:gdLst>
                <a:gd name="T0" fmla="*/ 4 w 16"/>
                <a:gd name="T1" fmla="*/ 7 h 7"/>
                <a:gd name="T2" fmla="*/ 1 w 16"/>
                <a:gd name="T3" fmla="*/ 4 h 7"/>
                <a:gd name="T4" fmla="*/ 5 w 16"/>
                <a:gd name="T5" fmla="*/ 2 h 7"/>
                <a:gd name="T6" fmla="*/ 9 w 16"/>
                <a:gd name="T7" fmla="*/ 0 h 7"/>
                <a:gd name="T8" fmla="*/ 12 w 16"/>
                <a:gd name="T9" fmla="*/ 3 h 7"/>
                <a:gd name="T10" fmla="*/ 16 w 16"/>
                <a:gd name="T11" fmla="*/ 5 h 7"/>
                <a:gd name="T12" fmla="*/ 12 w 16"/>
                <a:gd name="T13" fmla="*/ 7 h 7"/>
                <a:gd name="T14" fmla="*/ 8 w 16"/>
                <a:gd name="T15" fmla="*/ 5 h 7"/>
                <a:gd name="T16" fmla="*/ 4 w 16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7"/>
                  </a:moveTo>
                  <a:cubicBezTo>
                    <a:pt x="4" y="6"/>
                    <a:pt x="0" y="5"/>
                    <a:pt x="1" y="4"/>
                  </a:cubicBezTo>
                  <a:cubicBezTo>
                    <a:pt x="1" y="4"/>
                    <a:pt x="4" y="3"/>
                    <a:pt x="5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10" y="0"/>
                    <a:pt x="11" y="2"/>
                    <a:pt x="12" y="3"/>
                  </a:cubicBezTo>
                  <a:cubicBezTo>
                    <a:pt x="13" y="3"/>
                    <a:pt x="16" y="5"/>
                    <a:pt x="16" y="5"/>
                  </a:cubicBezTo>
                  <a:cubicBezTo>
                    <a:pt x="16" y="5"/>
                    <a:pt x="13" y="7"/>
                    <a:pt x="12" y="7"/>
                  </a:cubicBezTo>
                  <a:cubicBezTo>
                    <a:pt x="12" y="7"/>
                    <a:pt x="9" y="5"/>
                    <a:pt x="8" y="5"/>
                  </a:cubicBezTo>
                  <a:cubicBezTo>
                    <a:pt x="7" y="5"/>
                    <a:pt x="6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800100" y="5314951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0" y="4"/>
                    <a:pt x="9" y="6"/>
                    <a:pt x="8" y="6"/>
                  </a:cubicBezTo>
                  <a:cubicBezTo>
                    <a:pt x="7" y="6"/>
                    <a:pt x="4" y="4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971550" y="5334001"/>
              <a:ext cx="34925" cy="15875"/>
            </a:xfrm>
            <a:custGeom>
              <a:avLst/>
              <a:gdLst>
                <a:gd name="T0" fmla="*/ 0 w 20"/>
                <a:gd name="T1" fmla="*/ 5 h 9"/>
                <a:gd name="T2" fmla="*/ 9 w 20"/>
                <a:gd name="T3" fmla="*/ 0 h 9"/>
                <a:gd name="T4" fmla="*/ 12 w 20"/>
                <a:gd name="T5" fmla="*/ 3 h 9"/>
                <a:gd name="T6" fmla="*/ 20 w 20"/>
                <a:gd name="T7" fmla="*/ 7 h 9"/>
                <a:gd name="T8" fmla="*/ 16 w 20"/>
                <a:gd name="T9" fmla="*/ 9 h 9"/>
                <a:gd name="T10" fmla="*/ 12 w 20"/>
                <a:gd name="T11" fmla="*/ 7 h 9"/>
                <a:gd name="T12" fmla="*/ 8 w 20"/>
                <a:gd name="T13" fmla="*/ 5 h 9"/>
                <a:gd name="T14" fmla="*/ 4 w 20"/>
                <a:gd name="T15" fmla="*/ 7 h 9"/>
                <a:gd name="T16" fmla="*/ 0 w 20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9">
                  <a:moveTo>
                    <a:pt x="0" y="5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8" y="7"/>
                    <a:pt x="17" y="9"/>
                    <a:pt x="16" y="9"/>
                  </a:cubicBezTo>
                  <a:cubicBezTo>
                    <a:pt x="14" y="9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7" y="5"/>
                    <a:pt x="5" y="7"/>
                    <a:pt x="4" y="7"/>
                  </a:cubicBezTo>
                  <a:cubicBezTo>
                    <a:pt x="3" y="6"/>
                    <a:pt x="2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939800" y="5300663"/>
              <a:ext cx="26988" cy="12700"/>
            </a:xfrm>
            <a:custGeom>
              <a:avLst/>
              <a:gdLst>
                <a:gd name="T0" fmla="*/ 12 w 16"/>
                <a:gd name="T1" fmla="*/ 5 h 7"/>
                <a:gd name="T2" fmla="*/ 8 w 16"/>
                <a:gd name="T3" fmla="*/ 7 h 7"/>
                <a:gd name="T4" fmla="*/ 4 w 16"/>
                <a:gd name="T5" fmla="*/ 5 h 7"/>
                <a:gd name="T6" fmla="*/ 0 w 16"/>
                <a:gd name="T7" fmla="*/ 3 h 7"/>
                <a:gd name="T8" fmla="*/ 4 w 16"/>
                <a:gd name="T9" fmla="*/ 0 h 7"/>
                <a:gd name="T10" fmla="*/ 8 w 16"/>
                <a:gd name="T11" fmla="*/ 3 h 7"/>
                <a:gd name="T12" fmla="*/ 12 w 16"/>
                <a:gd name="T13" fmla="*/ 1 h 7"/>
                <a:gd name="T14" fmla="*/ 16 w 16"/>
                <a:gd name="T15" fmla="*/ 3 h 7"/>
                <a:gd name="T16" fmla="*/ 12 w 16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4" y="1"/>
                    <a:pt x="4" y="0"/>
                  </a:cubicBezTo>
                  <a:cubicBezTo>
                    <a:pt x="6" y="1"/>
                    <a:pt x="7" y="3"/>
                    <a:pt x="8" y="3"/>
                  </a:cubicBezTo>
                  <a:cubicBezTo>
                    <a:pt x="9" y="3"/>
                    <a:pt x="12" y="0"/>
                    <a:pt x="12" y="1"/>
                  </a:cubicBezTo>
                  <a:cubicBezTo>
                    <a:pt x="13" y="1"/>
                    <a:pt x="16" y="3"/>
                    <a:pt x="16" y="3"/>
                  </a:cubicBezTo>
                  <a:cubicBezTo>
                    <a:pt x="16" y="4"/>
                    <a:pt x="12" y="4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1317625" y="5324476"/>
              <a:ext cx="22225" cy="15875"/>
            </a:xfrm>
            <a:custGeom>
              <a:avLst/>
              <a:gdLst>
                <a:gd name="T0" fmla="*/ 12 w 12"/>
                <a:gd name="T1" fmla="*/ 7 h 9"/>
                <a:gd name="T2" fmla="*/ 8 w 12"/>
                <a:gd name="T3" fmla="*/ 9 h 9"/>
                <a:gd name="T4" fmla="*/ 4 w 12"/>
                <a:gd name="T5" fmla="*/ 7 h 9"/>
                <a:gd name="T6" fmla="*/ 0 w 12"/>
                <a:gd name="T7" fmla="*/ 5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3 h 9"/>
                <a:gd name="T14" fmla="*/ 8 w 12"/>
                <a:gd name="T15" fmla="*/ 5 h 9"/>
                <a:gd name="T16" fmla="*/ 12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7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9"/>
                    <a:pt x="4" y="7"/>
                    <a:pt x="4" y="7"/>
                  </a:cubicBezTo>
                  <a:cubicBezTo>
                    <a:pt x="3" y="6"/>
                    <a:pt x="0" y="5"/>
                    <a:pt x="0" y="5"/>
                  </a:cubicBezTo>
                  <a:cubicBezTo>
                    <a:pt x="0" y="4"/>
                    <a:pt x="4" y="3"/>
                    <a:pt x="4" y="2"/>
                  </a:cubicBezTo>
                  <a:cubicBezTo>
                    <a:pt x="6" y="2"/>
                    <a:pt x="7" y="0"/>
                    <a:pt x="8" y="0"/>
                  </a:cubicBezTo>
                  <a:cubicBezTo>
                    <a:pt x="9" y="0"/>
                    <a:pt x="12" y="2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1589088" y="5322888"/>
              <a:ext cx="33338" cy="19050"/>
            </a:xfrm>
            <a:custGeom>
              <a:avLst/>
              <a:gdLst>
                <a:gd name="T0" fmla="*/ 3 w 19"/>
                <a:gd name="T1" fmla="*/ 4 h 11"/>
                <a:gd name="T2" fmla="*/ 0 w 19"/>
                <a:gd name="T3" fmla="*/ 2 h 11"/>
                <a:gd name="T4" fmla="*/ 4 w 19"/>
                <a:gd name="T5" fmla="*/ 0 h 11"/>
                <a:gd name="T6" fmla="*/ 7 w 19"/>
                <a:gd name="T7" fmla="*/ 2 h 11"/>
                <a:gd name="T8" fmla="*/ 11 w 19"/>
                <a:gd name="T9" fmla="*/ 4 h 11"/>
                <a:gd name="T10" fmla="*/ 15 w 19"/>
                <a:gd name="T11" fmla="*/ 7 h 11"/>
                <a:gd name="T12" fmla="*/ 19 w 19"/>
                <a:gd name="T13" fmla="*/ 9 h 11"/>
                <a:gd name="T14" fmla="*/ 15 w 19"/>
                <a:gd name="T15" fmla="*/ 11 h 11"/>
                <a:gd name="T16" fmla="*/ 11 w 19"/>
                <a:gd name="T17" fmla="*/ 9 h 11"/>
                <a:gd name="T18" fmla="*/ 7 w 19"/>
                <a:gd name="T19" fmla="*/ 6 h 11"/>
                <a:gd name="T20" fmla="*/ 3 w 19"/>
                <a:gd name="T2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1">
                  <a:moveTo>
                    <a:pt x="3" y="4"/>
                  </a:moveTo>
                  <a:cubicBezTo>
                    <a:pt x="3" y="3"/>
                    <a:pt x="0" y="3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7" y="2"/>
                  </a:cubicBezTo>
                  <a:cubicBezTo>
                    <a:pt x="9" y="3"/>
                    <a:pt x="10" y="4"/>
                    <a:pt x="11" y="4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4" y="11"/>
                    <a:pt x="12" y="9"/>
                    <a:pt x="11" y="9"/>
                  </a:cubicBezTo>
                  <a:cubicBezTo>
                    <a:pt x="10" y="8"/>
                    <a:pt x="8" y="7"/>
                    <a:pt x="7" y="6"/>
                  </a:cubicBez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674813" y="5294313"/>
              <a:ext cx="33338" cy="12700"/>
            </a:xfrm>
            <a:custGeom>
              <a:avLst/>
              <a:gdLst>
                <a:gd name="T0" fmla="*/ 0 w 19"/>
                <a:gd name="T1" fmla="*/ 5 h 7"/>
                <a:gd name="T2" fmla="*/ 4 w 19"/>
                <a:gd name="T3" fmla="*/ 3 h 7"/>
                <a:gd name="T4" fmla="*/ 8 w 19"/>
                <a:gd name="T5" fmla="*/ 1 h 7"/>
                <a:gd name="T6" fmla="*/ 12 w 19"/>
                <a:gd name="T7" fmla="*/ 3 h 7"/>
                <a:gd name="T8" fmla="*/ 16 w 19"/>
                <a:gd name="T9" fmla="*/ 1 h 7"/>
                <a:gd name="T10" fmla="*/ 19 w 19"/>
                <a:gd name="T11" fmla="*/ 3 h 7"/>
                <a:gd name="T12" fmla="*/ 15 w 19"/>
                <a:gd name="T13" fmla="*/ 5 h 7"/>
                <a:gd name="T14" fmla="*/ 11 w 19"/>
                <a:gd name="T15" fmla="*/ 7 h 7"/>
                <a:gd name="T16" fmla="*/ 8 w 19"/>
                <a:gd name="T17" fmla="*/ 5 h 7"/>
                <a:gd name="T18" fmla="*/ 3 w 19"/>
                <a:gd name="T19" fmla="*/ 7 h 7"/>
                <a:gd name="T20" fmla="*/ 0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0" y="5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1"/>
                    <a:pt x="8" y="1"/>
                  </a:cubicBezTo>
                  <a:cubicBezTo>
                    <a:pt x="9" y="0"/>
                    <a:pt x="11" y="3"/>
                    <a:pt x="12" y="3"/>
                  </a:cubicBezTo>
                  <a:cubicBezTo>
                    <a:pt x="13" y="3"/>
                    <a:pt x="15" y="1"/>
                    <a:pt x="16" y="1"/>
                  </a:cubicBezTo>
                  <a:cubicBezTo>
                    <a:pt x="17" y="1"/>
                    <a:pt x="18" y="3"/>
                    <a:pt x="19" y="3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6"/>
                    <a:pt x="13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4" y="7"/>
                    <a:pt x="3" y="7"/>
                  </a:cubicBezTo>
                  <a:cubicBezTo>
                    <a:pt x="2" y="7"/>
                    <a:pt x="1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1943100" y="5292726"/>
              <a:ext cx="28575" cy="17463"/>
            </a:xfrm>
            <a:custGeom>
              <a:avLst/>
              <a:gdLst>
                <a:gd name="T0" fmla="*/ 4 w 16"/>
                <a:gd name="T1" fmla="*/ 9 h 9"/>
                <a:gd name="T2" fmla="*/ 0 w 16"/>
                <a:gd name="T3" fmla="*/ 6 h 9"/>
                <a:gd name="T4" fmla="*/ 4 w 16"/>
                <a:gd name="T5" fmla="*/ 4 h 9"/>
                <a:gd name="T6" fmla="*/ 0 w 16"/>
                <a:gd name="T7" fmla="*/ 2 h 9"/>
                <a:gd name="T8" fmla="*/ 4 w 16"/>
                <a:gd name="T9" fmla="*/ 0 h 9"/>
                <a:gd name="T10" fmla="*/ 8 w 16"/>
                <a:gd name="T11" fmla="*/ 2 h 9"/>
                <a:gd name="T12" fmla="*/ 12 w 16"/>
                <a:gd name="T13" fmla="*/ 0 h 9"/>
                <a:gd name="T14" fmla="*/ 16 w 16"/>
                <a:gd name="T15" fmla="*/ 2 h 9"/>
                <a:gd name="T16" fmla="*/ 12 w 16"/>
                <a:gd name="T17" fmla="*/ 5 h 9"/>
                <a:gd name="T18" fmla="*/ 8 w 16"/>
                <a:gd name="T19" fmla="*/ 7 h 9"/>
                <a:gd name="T20" fmla="*/ 4 w 16"/>
                <a:gd name="T2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4" y="9"/>
                  </a:moveTo>
                  <a:cubicBezTo>
                    <a:pt x="3" y="8"/>
                    <a:pt x="0" y="7"/>
                    <a:pt x="0" y="6"/>
                  </a:cubicBezTo>
                  <a:cubicBezTo>
                    <a:pt x="0" y="6"/>
                    <a:pt x="4" y="5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3" y="1"/>
                    <a:pt x="16" y="2"/>
                    <a:pt x="16" y="2"/>
                  </a:cubicBezTo>
                  <a:cubicBezTo>
                    <a:pt x="16" y="3"/>
                    <a:pt x="12" y="4"/>
                    <a:pt x="12" y="5"/>
                  </a:cubicBezTo>
                  <a:cubicBezTo>
                    <a:pt x="11" y="5"/>
                    <a:pt x="9" y="6"/>
                    <a:pt x="8" y="7"/>
                  </a:cubicBezTo>
                  <a:lnTo>
                    <a:pt x="4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2439988" y="5311776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1" y="4"/>
                    <a:pt x="9" y="6"/>
                    <a:pt x="8" y="6"/>
                  </a:cubicBezTo>
                  <a:cubicBezTo>
                    <a:pt x="7" y="6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2528888" y="5327651"/>
              <a:ext cx="28575" cy="20638"/>
            </a:xfrm>
            <a:custGeom>
              <a:avLst/>
              <a:gdLst>
                <a:gd name="T0" fmla="*/ 9 w 16"/>
                <a:gd name="T1" fmla="*/ 0 h 11"/>
                <a:gd name="T2" fmla="*/ 12 w 16"/>
                <a:gd name="T3" fmla="*/ 3 h 11"/>
                <a:gd name="T4" fmla="*/ 16 w 16"/>
                <a:gd name="T5" fmla="*/ 5 h 11"/>
                <a:gd name="T6" fmla="*/ 12 w 16"/>
                <a:gd name="T7" fmla="*/ 7 h 11"/>
                <a:gd name="T8" fmla="*/ 16 w 16"/>
                <a:gd name="T9" fmla="*/ 9 h 11"/>
                <a:gd name="T10" fmla="*/ 12 w 16"/>
                <a:gd name="T11" fmla="*/ 11 h 11"/>
                <a:gd name="T12" fmla="*/ 8 w 16"/>
                <a:gd name="T13" fmla="*/ 9 h 11"/>
                <a:gd name="T14" fmla="*/ 0 w 16"/>
                <a:gd name="T15" fmla="*/ 5 h 11"/>
                <a:gd name="T16" fmla="*/ 9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9" y="0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6" y="4"/>
                    <a:pt x="16" y="5"/>
                  </a:cubicBezTo>
                  <a:cubicBezTo>
                    <a:pt x="16" y="5"/>
                    <a:pt x="12" y="7"/>
                    <a:pt x="12" y="7"/>
                  </a:cubicBezTo>
                  <a:cubicBezTo>
                    <a:pt x="12" y="8"/>
                    <a:pt x="16" y="9"/>
                    <a:pt x="16" y="9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2689225" y="5324476"/>
              <a:ext cx="20638" cy="14288"/>
            </a:xfrm>
            <a:custGeom>
              <a:avLst/>
              <a:gdLst>
                <a:gd name="T0" fmla="*/ 8 w 12"/>
                <a:gd name="T1" fmla="*/ 6 h 8"/>
                <a:gd name="T2" fmla="*/ 4 w 12"/>
                <a:gd name="T3" fmla="*/ 8 h 8"/>
                <a:gd name="T4" fmla="*/ 0 w 12"/>
                <a:gd name="T5" fmla="*/ 6 h 8"/>
                <a:gd name="T6" fmla="*/ 4 w 12"/>
                <a:gd name="T7" fmla="*/ 4 h 8"/>
                <a:gd name="T8" fmla="*/ 0 w 12"/>
                <a:gd name="T9" fmla="*/ 2 h 8"/>
                <a:gd name="T10" fmla="*/ 4 w 12"/>
                <a:gd name="T11" fmla="*/ 0 h 8"/>
                <a:gd name="T12" fmla="*/ 8 w 12"/>
                <a:gd name="T13" fmla="*/ 2 h 8"/>
                <a:gd name="T14" fmla="*/ 12 w 12"/>
                <a:gd name="T15" fmla="*/ 4 h 8"/>
                <a:gd name="T16" fmla="*/ 8 w 12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8" y="6"/>
                  </a:moveTo>
                  <a:cubicBezTo>
                    <a:pt x="6" y="6"/>
                    <a:pt x="5" y="8"/>
                    <a:pt x="4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4" y="3"/>
                    <a:pt x="0" y="3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4"/>
                    <a:pt x="12" y="4"/>
                  </a:cubicBezTo>
                  <a:cubicBezTo>
                    <a:pt x="12" y="5"/>
                    <a:pt x="8" y="6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4240213" y="5322888"/>
              <a:ext cx="25400" cy="15875"/>
            </a:xfrm>
            <a:custGeom>
              <a:avLst/>
              <a:gdLst>
                <a:gd name="T0" fmla="*/ 15 w 15"/>
                <a:gd name="T1" fmla="*/ 7 h 9"/>
                <a:gd name="T2" fmla="*/ 11 w 15"/>
                <a:gd name="T3" fmla="*/ 9 h 9"/>
                <a:gd name="T4" fmla="*/ 8 w 15"/>
                <a:gd name="T5" fmla="*/ 7 h 9"/>
                <a:gd name="T6" fmla="*/ 4 w 15"/>
                <a:gd name="T7" fmla="*/ 4 h 9"/>
                <a:gd name="T8" fmla="*/ 0 w 15"/>
                <a:gd name="T9" fmla="*/ 2 h 9"/>
                <a:gd name="T10" fmla="*/ 4 w 15"/>
                <a:gd name="T11" fmla="*/ 0 h 9"/>
                <a:gd name="T12" fmla="*/ 12 w 15"/>
                <a:gd name="T13" fmla="*/ 5 h 9"/>
                <a:gd name="T14" fmla="*/ 15 w 15"/>
                <a:gd name="T1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7"/>
                  </a:moveTo>
                  <a:cubicBezTo>
                    <a:pt x="14" y="7"/>
                    <a:pt x="13" y="9"/>
                    <a:pt x="11" y="9"/>
                  </a:cubicBezTo>
                  <a:cubicBezTo>
                    <a:pt x="11" y="9"/>
                    <a:pt x="8" y="7"/>
                    <a:pt x="8" y="7"/>
                  </a:cubicBezTo>
                  <a:cubicBezTo>
                    <a:pt x="7" y="6"/>
                    <a:pt x="5" y="5"/>
                    <a:pt x="4" y="4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1"/>
                    <a:pt x="4" y="1"/>
                    <a:pt x="4" y="0"/>
                  </a:cubicBezTo>
                  <a:cubicBezTo>
                    <a:pt x="12" y="5"/>
                    <a:pt x="12" y="5"/>
                    <a:pt x="12" y="5"/>
                  </a:cubicBezTo>
                  <a:lnTo>
                    <a:pt x="15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213225" y="5302251"/>
              <a:ext cx="28575" cy="12700"/>
            </a:xfrm>
            <a:custGeom>
              <a:avLst/>
              <a:gdLst>
                <a:gd name="T0" fmla="*/ 4 w 16"/>
                <a:gd name="T1" fmla="*/ 6 h 7"/>
                <a:gd name="T2" fmla="*/ 0 w 16"/>
                <a:gd name="T3" fmla="*/ 4 h 7"/>
                <a:gd name="T4" fmla="*/ 4 w 16"/>
                <a:gd name="T5" fmla="*/ 2 h 7"/>
                <a:gd name="T6" fmla="*/ 8 w 16"/>
                <a:gd name="T7" fmla="*/ 0 h 7"/>
                <a:gd name="T8" fmla="*/ 12 w 16"/>
                <a:gd name="T9" fmla="*/ 2 h 7"/>
                <a:gd name="T10" fmla="*/ 16 w 16"/>
                <a:gd name="T11" fmla="*/ 4 h 7"/>
                <a:gd name="T12" fmla="*/ 12 w 16"/>
                <a:gd name="T13" fmla="*/ 7 h 7"/>
                <a:gd name="T14" fmla="*/ 8 w 16"/>
                <a:gd name="T15" fmla="*/ 4 h 7"/>
                <a:gd name="T16" fmla="*/ 4 w 1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6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6" y="4"/>
                    <a:pt x="16" y="4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1" y="7"/>
                    <a:pt x="9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4287838" y="5330826"/>
              <a:ext cx="34925" cy="20638"/>
            </a:xfrm>
            <a:custGeom>
              <a:avLst/>
              <a:gdLst>
                <a:gd name="T0" fmla="*/ 0 w 20"/>
                <a:gd name="T1" fmla="*/ 9 h 11"/>
                <a:gd name="T2" fmla="*/ 8 w 20"/>
                <a:gd name="T3" fmla="*/ 4 h 11"/>
                <a:gd name="T4" fmla="*/ 16 w 20"/>
                <a:gd name="T5" fmla="*/ 0 h 11"/>
                <a:gd name="T6" fmla="*/ 20 w 20"/>
                <a:gd name="T7" fmla="*/ 2 h 11"/>
                <a:gd name="T8" fmla="*/ 16 w 20"/>
                <a:gd name="T9" fmla="*/ 4 h 11"/>
                <a:gd name="T10" fmla="*/ 12 w 20"/>
                <a:gd name="T11" fmla="*/ 7 h 11"/>
                <a:gd name="T12" fmla="*/ 8 w 20"/>
                <a:gd name="T13" fmla="*/ 9 h 11"/>
                <a:gd name="T14" fmla="*/ 3 w 20"/>
                <a:gd name="T15" fmla="*/ 11 h 11"/>
                <a:gd name="T16" fmla="*/ 0 w 20"/>
                <a:gd name="T1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1">
                  <a:moveTo>
                    <a:pt x="0" y="9"/>
                  </a:moveTo>
                  <a:cubicBezTo>
                    <a:pt x="2" y="7"/>
                    <a:pt x="5" y="6"/>
                    <a:pt x="8" y="4"/>
                  </a:cubicBezTo>
                  <a:cubicBezTo>
                    <a:pt x="11" y="3"/>
                    <a:pt x="13" y="2"/>
                    <a:pt x="16" y="0"/>
                  </a:cubicBezTo>
                  <a:cubicBezTo>
                    <a:pt x="16" y="1"/>
                    <a:pt x="20" y="2"/>
                    <a:pt x="20" y="2"/>
                  </a:cubicBezTo>
                  <a:cubicBezTo>
                    <a:pt x="20" y="3"/>
                    <a:pt x="16" y="4"/>
                    <a:pt x="16" y="4"/>
                  </a:cubicBezTo>
                  <a:cubicBezTo>
                    <a:pt x="14" y="5"/>
                    <a:pt x="13" y="6"/>
                    <a:pt x="12" y="7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9"/>
                    <a:pt x="4" y="11"/>
                    <a:pt x="3" y="11"/>
                  </a:cubicBezTo>
                  <a:cubicBezTo>
                    <a:pt x="2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4310063" y="5311776"/>
              <a:ext cx="34925" cy="15875"/>
            </a:xfrm>
            <a:custGeom>
              <a:avLst/>
              <a:gdLst>
                <a:gd name="T0" fmla="*/ 8 w 20"/>
                <a:gd name="T1" fmla="*/ 5 h 9"/>
                <a:gd name="T2" fmla="*/ 12 w 20"/>
                <a:gd name="T3" fmla="*/ 3 h 9"/>
                <a:gd name="T4" fmla="*/ 16 w 20"/>
                <a:gd name="T5" fmla="*/ 0 h 9"/>
                <a:gd name="T6" fmla="*/ 19 w 20"/>
                <a:gd name="T7" fmla="*/ 3 h 9"/>
                <a:gd name="T8" fmla="*/ 15 w 20"/>
                <a:gd name="T9" fmla="*/ 5 h 9"/>
                <a:gd name="T10" fmla="*/ 11 w 20"/>
                <a:gd name="T11" fmla="*/ 7 h 9"/>
                <a:gd name="T12" fmla="*/ 7 w 20"/>
                <a:gd name="T13" fmla="*/ 9 h 9"/>
                <a:gd name="T14" fmla="*/ 3 w 20"/>
                <a:gd name="T15" fmla="*/ 7 h 9"/>
                <a:gd name="T16" fmla="*/ 0 w 20"/>
                <a:gd name="T17" fmla="*/ 5 h 9"/>
                <a:gd name="T18" fmla="*/ 4 w 20"/>
                <a:gd name="T19" fmla="*/ 2 h 9"/>
                <a:gd name="T20" fmla="*/ 8 w 20"/>
                <a:gd name="T2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9">
                  <a:moveTo>
                    <a:pt x="8" y="5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6" y="0"/>
                    <a:pt x="16" y="0"/>
                  </a:cubicBezTo>
                  <a:cubicBezTo>
                    <a:pt x="16" y="1"/>
                    <a:pt x="20" y="2"/>
                    <a:pt x="19" y="3"/>
                  </a:cubicBezTo>
                  <a:cubicBezTo>
                    <a:pt x="19" y="3"/>
                    <a:pt x="16" y="4"/>
                    <a:pt x="15" y="5"/>
                  </a:cubicBezTo>
                  <a:cubicBezTo>
                    <a:pt x="14" y="6"/>
                    <a:pt x="13" y="6"/>
                    <a:pt x="11" y="7"/>
                  </a:cubicBezTo>
                  <a:cubicBezTo>
                    <a:pt x="11" y="7"/>
                    <a:pt x="8" y="9"/>
                    <a:pt x="7" y="9"/>
                  </a:cubicBezTo>
                  <a:cubicBezTo>
                    <a:pt x="7" y="9"/>
                    <a:pt x="4" y="7"/>
                    <a:pt x="3" y="7"/>
                  </a:cubicBezTo>
                  <a:cubicBezTo>
                    <a:pt x="3" y="7"/>
                    <a:pt x="0" y="5"/>
                    <a:pt x="0" y="5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6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1"/>
            <p:cNvSpPr>
              <a:spLocks/>
            </p:cNvSpPr>
            <p:nvPr/>
          </p:nvSpPr>
          <p:spPr bwMode="auto">
            <a:xfrm>
              <a:off x="4344988" y="5292726"/>
              <a:ext cx="90488" cy="23813"/>
            </a:xfrm>
            <a:custGeom>
              <a:avLst/>
              <a:gdLst>
                <a:gd name="T0" fmla="*/ 4 w 51"/>
                <a:gd name="T1" fmla="*/ 6 h 13"/>
                <a:gd name="T2" fmla="*/ 12 w 51"/>
                <a:gd name="T3" fmla="*/ 2 h 13"/>
                <a:gd name="T4" fmla="*/ 16 w 51"/>
                <a:gd name="T5" fmla="*/ 0 h 13"/>
                <a:gd name="T6" fmla="*/ 20 w 51"/>
                <a:gd name="T7" fmla="*/ 2 h 13"/>
                <a:gd name="T8" fmla="*/ 24 w 51"/>
                <a:gd name="T9" fmla="*/ 4 h 13"/>
                <a:gd name="T10" fmla="*/ 27 w 51"/>
                <a:gd name="T11" fmla="*/ 7 h 13"/>
                <a:gd name="T12" fmla="*/ 32 w 51"/>
                <a:gd name="T13" fmla="*/ 5 h 13"/>
                <a:gd name="T14" fmla="*/ 35 w 51"/>
                <a:gd name="T15" fmla="*/ 7 h 13"/>
                <a:gd name="T16" fmla="*/ 43 w 51"/>
                <a:gd name="T17" fmla="*/ 3 h 13"/>
                <a:gd name="T18" fmla="*/ 48 w 51"/>
                <a:gd name="T19" fmla="*/ 1 h 13"/>
                <a:gd name="T20" fmla="*/ 51 w 51"/>
                <a:gd name="T21" fmla="*/ 3 h 13"/>
                <a:gd name="T22" fmla="*/ 47 w 51"/>
                <a:gd name="T23" fmla="*/ 5 h 13"/>
                <a:gd name="T24" fmla="*/ 39 w 51"/>
                <a:gd name="T25" fmla="*/ 9 h 13"/>
                <a:gd name="T26" fmla="*/ 35 w 51"/>
                <a:gd name="T27" fmla="*/ 11 h 13"/>
                <a:gd name="T28" fmla="*/ 31 w 51"/>
                <a:gd name="T29" fmla="*/ 13 h 13"/>
                <a:gd name="T30" fmla="*/ 27 w 51"/>
                <a:gd name="T31" fmla="*/ 11 h 13"/>
                <a:gd name="T32" fmla="*/ 23 w 51"/>
                <a:gd name="T33" fmla="*/ 9 h 13"/>
                <a:gd name="T34" fmla="*/ 20 w 51"/>
                <a:gd name="T35" fmla="*/ 7 h 13"/>
                <a:gd name="T36" fmla="*/ 16 w 51"/>
                <a:gd name="T37" fmla="*/ 9 h 13"/>
                <a:gd name="T38" fmla="*/ 11 w 51"/>
                <a:gd name="T39" fmla="*/ 11 h 13"/>
                <a:gd name="T40" fmla="*/ 8 w 51"/>
                <a:gd name="T41" fmla="*/ 9 h 13"/>
                <a:gd name="T42" fmla="*/ 4 w 51"/>
                <a:gd name="T43" fmla="*/ 11 h 13"/>
                <a:gd name="T44" fmla="*/ 0 w 51"/>
                <a:gd name="T45" fmla="*/ 8 h 13"/>
                <a:gd name="T46" fmla="*/ 4 w 51"/>
                <a:gd name="T4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13">
                  <a:moveTo>
                    <a:pt x="4" y="6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1" y="3"/>
                    <a:pt x="22" y="4"/>
                    <a:pt x="24" y="4"/>
                  </a:cubicBezTo>
                  <a:cubicBezTo>
                    <a:pt x="25" y="5"/>
                    <a:pt x="26" y="7"/>
                    <a:pt x="27" y="7"/>
                  </a:cubicBezTo>
                  <a:cubicBezTo>
                    <a:pt x="28" y="7"/>
                    <a:pt x="30" y="5"/>
                    <a:pt x="32" y="5"/>
                  </a:cubicBezTo>
                  <a:cubicBezTo>
                    <a:pt x="33" y="5"/>
                    <a:pt x="34" y="7"/>
                    <a:pt x="35" y="7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4" y="2"/>
                    <a:pt x="47" y="1"/>
                    <a:pt x="48" y="1"/>
                  </a:cubicBezTo>
                  <a:cubicBezTo>
                    <a:pt x="48" y="1"/>
                    <a:pt x="51" y="3"/>
                    <a:pt x="51" y="3"/>
                  </a:cubicBezTo>
                  <a:cubicBezTo>
                    <a:pt x="51" y="4"/>
                    <a:pt x="48" y="4"/>
                    <a:pt x="47" y="5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10"/>
                    <a:pt x="36" y="11"/>
                    <a:pt x="35" y="11"/>
                  </a:cubicBezTo>
                  <a:cubicBezTo>
                    <a:pt x="34" y="11"/>
                    <a:pt x="31" y="13"/>
                    <a:pt x="31" y="13"/>
                  </a:cubicBezTo>
                  <a:cubicBezTo>
                    <a:pt x="30" y="13"/>
                    <a:pt x="28" y="11"/>
                    <a:pt x="27" y="11"/>
                  </a:cubicBezTo>
                  <a:cubicBezTo>
                    <a:pt x="26" y="10"/>
                    <a:pt x="25" y="10"/>
                    <a:pt x="23" y="9"/>
                  </a:cubicBezTo>
                  <a:cubicBezTo>
                    <a:pt x="23" y="9"/>
                    <a:pt x="20" y="7"/>
                    <a:pt x="20" y="7"/>
                  </a:cubicBezTo>
                  <a:cubicBezTo>
                    <a:pt x="19" y="7"/>
                    <a:pt x="16" y="8"/>
                    <a:pt x="16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5" y="11"/>
                    <a:pt x="4" y="11"/>
                  </a:cubicBezTo>
                  <a:cubicBezTo>
                    <a:pt x="3" y="11"/>
                    <a:pt x="0" y="9"/>
                    <a:pt x="0" y="8"/>
                  </a:cubicBezTo>
                  <a:cubicBezTo>
                    <a:pt x="0" y="8"/>
                    <a:pt x="4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>
              <a:off x="4527550" y="5276851"/>
              <a:ext cx="26988" cy="19050"/>
            </a:xfrm>
            <a:custGeom>
              <a:avLst/>
              <a:gdLst>
                <a:gd name="T0" fmla="*/ 7 w 16"/>
                <a:gd name="T1" fmla="*/ 11 h 11"/>
                <a:gd name="T2" fmla="*/ 4 w 16"/>
                <a:gd name="T3" fmla="*/ 9 h 11"/>
                <a:gd name="T4" fmla="*/ 0 w 16"/>
                <a:gd name="T5" fmla="*/ 6 h 11"/>
                <a:gd name="T6" fmla="*/ 4 w 16"/>
                <a:gd name="T7" fmla="*/ 4 h 11"/>
                <a:gd name="T8" fmla="*/ 8 w 16"/>
                <a:gd name="T9" fmla="*/ 2 h 11"/>
                <a:gd name="T10" fmla="*/ 12 w 16"/>
                <a:gd name="T11" fmla="*/ 0 h 11"/>
                <a:gd name="T12" fmla="*/ 16 w 16"/>
                <a:gd name="T13" fmla="*/ 2 h 11"/>
                <a:gd name="T14" fmla="*/ 12 w 16"/>
                <a:gd name="T15" fmla="*/ 4 h 11"/>
                <a:gd name="T16" fmla="*/ 16 w 16"/>
                <a:gd name="T17" fmla="*/ 7 h 11"/>
                <a:gd name="T18" fmla="*/ 11 w 16"/>
                <a:gd name="T19" fmla="*/ 9 h 11"/>
                <a:gd name="T20" fmla="*/ 7 w 16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1">
                  <a:moveTo>
                    <a:pt x="7" y="11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0" y="7"/>
                    <a:pt x="0" y="6"/>
                  </a:cubicBezTo>
                  <a:cubicBezTo>
                    <a:pt x="0" y="5"/>
                    <a:pt x="3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4" y="0"/>
                    <a:pt x="14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ubicBezTo>
                    <a:pt x="12" y="5"/>
                    <a:pt x="16" y="6"/>
                    <a:pt x="16" y="7"/>
                  </a:cubicBezTo>
                  <a:cubicBezTo>
                    <a:pt x="15" y="7"/>
                    <a:pt x="12" y="8"/>
                    <a:pt x="11" y="9"/>
                  </a:cubicBezTo>
                  <a:cubicBezTo>
                    <a:pt x="10" y="9"/>
                    <a:pt x="9" y="10"/>
                    <a:pt x="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4600575" y="5286376"/>
              <a:ext cx="49213" cy="19050"/>
            </a:xfrm>
            <a:custGeom>
              <a:avLst/>
              <a:gdLst>
                <a:gd name="T0" fmla="*/ 0 w 28"/>
                <a:gd name="T1" fmla="*/ 9 h 11"/>
                <a:gd name="T2" fmla="*/ 5 w 28"/>
                <a:gd name="T3" fmla="*/ 7 h 11"/>
                <a:gd name="T4" fmla="*/ 9 w 28"/>
                <a:gd name="T5" fmla="*/ 4 h 11"/>
                <a:gd name="T6" fmla="*/ 13 w 28"/>
                <a:gd name="T7" fmla="*/ 2 h 11"/>
                <a:gd name="T8" fmla="*/ 17 w 28"/>
                <a:gd name="T9" fmla="*/ 0 h 11"/>
                <a:gd name="T10" fmla="*/ 21 w 28"/>
                <a:gd name="T11" fmla="*/ 2 h 11"/>
                <a:gd name="T12" fmla="*/ 25 w 28"/>
                <a:gd name="T13" fmla="*/ 0 h 11"/>
                <a:gd name="T14" fmla="*/ 28 w 28"/>
                <a:gd name="T15" fmla="*/ 3 h 11"/>
                <a:gd name="T16" fmla="*/ 24 w 28"/>
                <a:gd name="T17" fmla="*/ 5 h 11"/>
                <a:gd name="T18" fmla="*/ 20 w 28"/>
                <a:gd name="T19" fmla="*/ 7 h 11"/>
                <a:gd name="T20" fmla="*/ 16 w 28"/>
                <a:gd name="T21" fmla="*/ 9 h 11"/>
                <a:gd name="T22" fmla="*/ 12 w 28"/>
                <a:gd name="T23" fmla="*/ 11 h 11"/>
                <a:gd name="T24" fmla="*/ 8 w 28"/>
                <a:gd name="T25" fmla="*/ 9 h 11"/>
                <a:gd name="T26" fmla="*/ 4 w 28"/>
                <a:gd name="T27" fmla="*/ 11 h 11"/>
                <a:gd name="T28" fmla="*/ 0 w 28"/>
                <a:gd name="T2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6"/>
                    <a:pt x="7" y="5"/>
                    <a:pt x="9" y="4"/>
                  </a:cubicBezTo>
                  <a:cubicBezTo>
                    <a:pt x="10" y="4"/>
                    <a:pt x="11" y="3"/>
                    <a:pt x="13" y="2"/>
                  </a:cubicBezTo>
                  <a:cubicBezTo>
                    <a:pt x="14" y="2"/>
                    <a:pt x="16" y="0"/>
                    <a:pt x="17" y="0"/>
                  </a:cubicBezTo>
                  <a:cubicBezTo>
                    <a:pt x="18" y="0"/>
                    <a:pt x="20" y="2"/>
                    <a:pt x="21" y="2"/>
                  </a:cubicBezTo>
                  <a:cubicBezTo>
                    <a:pt x="22" y="2"/>
                    <a:pt x="24" y="0"/>
                    <a:pt x="25" y="0"/>
                  </a:cubicBezTo>
                  <a:cubicBezTo>
                    <a:pt x="26" y="1"/>
                    <a:pt x="27" y="2"/>
                    <a:pt x="28" y="3"/>
                  </a:cubicBezTo>
                  <a:cubicBezTo>
                    <a:pt x="27" y="3"/>
                    <a:pt x="26" y="4"/>
                    <a:pt x="24" y="5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19" y="7"/>
                    <a:pt x="18" y="8"/>
                    <a:pt x="16" y="9"/>
                  </a:cubicBezTo>
                  <a:cubicBezTo>
                    <a:pt x="15" y="9"/>
                    <a:pt x="13" y="11"/>
                    <a:pt x="12" y="11"/>
                  </a:cubicBezTo>
                  <a:cubicBezTo>
                    <a:pt x="11" y="11"/>
                    <a:pt x="9" y="9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2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4"/>
            <p:cNvSpPr>
              <a:spLocks/>
            </p:cNvSpPr>
            <p:nvPr/>
          </p:nvSpPr>
          <p:spPr bwMode="auto">
            <a:xfrm>
              <a:off x="4641850" y="5299076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9 w 20"/>
                <a:gd name="T7" fmla="*/ 7 h 13"/>
                <a:gd name="T8" fmla="*/ 5 w 20"/>
                <a:gd name="T9" fmla="*/ 4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4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9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9" y="7"/>
                  </a:cubicBezTo>
                  <a:cubicBezTo>
                    <a:pt x="9" y="6"/>
                    <a:pt x="4" y="5"/>
                    <a:pt x="5" y="4"/>
                  </a:cubicBezTo>
                  <a:cubicBezTo>
                    <a:pt x="5" y="4"/>
                    <a:pt x="8" y="3"/>
                    <a:pt x="9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3"/>
                    <a:pt x="12" y="4"/>
                    <a:pt x="13" y="4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9"/>
                    <a:pt x="16" y="11"/>
                    <a:pt x="16" y="11"/>
                  </a:cubicBezTo>
                  <a:cubicBezTo>
                    <a:pt x="15" y="11"/>
                    <a:pt x="13" y="9"/>
                    <a:pt x="12" y="9"/>
                  </a:cubicBezTo>
                  <a:cubicBezTo>
                    <a:pt x="11" y="9"/>
                    <a:pt x="9" y="10"/>
                    <a:pt x="8" y="11"/>
                  </a:cubicBez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auto">
            <a:xfrm>
              <a:off x="4748213" y="5259388"/>
              <a:ext cx="22225" cy="15875"/>
            </a:xfrm>
            <a:custGeom>
              <a:avLst/>
              <a:gdLst>
                <a:gd name="T0" fmla="*/ 4 w 12"/>
                <a:gd name="T1" fmla="*/ 2 h 8"/>
                <a:gd name="T2" fmla="*/ 8 w 12"/>
                <a:gd name="T3" fmla="*/ 0 h 8"/>
                <a:gd name="T4" fmla="*/ 12 w 12"/>
                <a:gd name="T5" fmla="*/ 2 h 8"/>
                <a:gd name="T6" fmla="*/ 8 w 12"/>
                <a:gd name="T7" fmla="*/ 4 h 8"/>
                <a:gd name="T8" fmla="*/ 11 w 12"/>
                <a:gd name="T9" fmla="*/ 6 h 8"/>
                <a:gd name="T10" fmla="*/ 7 w 12"/>
                <a:gd name="T11" fmla="*/ 8 h 8"/>
                <a:gd name="T12" fmla="*/ 4 w 12"/>
                <a:gd name="T13" fmla="*/ 6 h 8"/>
                <a:gd name="T14" fmla="*/ 0 w 12"/>
                <a:gd name="T15" fmla="*/ 4 h 8"/>
                <a:gd name="T16" fmla="*/ 4 w 12"/>
                <a:gd name="T1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4" y="2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2"/>
                    <a:pt x="8" y="4"/>
                    <a:pt x="8" y="4"/>
                  </a:cubicBezTo>
                  <a:cubicBezTo>
                    <a:pt x="8" y="5"/>
                    <a:pt x="11" y="5"/>
                    <a:pt x="11" y="6"/>
                  </a:cubicBezTo>
                  <a:cubicBezTo>
                    <a:pt x="10" y="6"/>
                    <a:pt x="9" y="8"/>
                    <a:pt x="7" y="8"/>
                  </a:cubicBezTo>
                  <a:cubicBezTo>
                    <a:pt x="7" y="8"/>
                    <a:pt x="4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6"/>
            <p:cNvSpPr>
              <a:spLocks noEditPoints="1"/>
            </p:cNvSpPr>
            <p:nvPr/>
          </p:nvSpPr>
          <p:spPr bwMode="auto">
            <a:xfrm>
              <a:off x="452438" y="5267326"/>
              <a:ext cx="4189413" cy="93663"/>
            </a:xfrm>
            <a:custGeom>
              <a:avLst/>
              <a:gdLst>
                <a:gd name="T0" fmla="*/ 108 w 2377"/>
                <a:gd name="T1" fmla="*/ 6 h 51"/>
                <a:gd name="T2" fmla="*/ 198 w 2377"/>
                <a:gd name="T3" fmla="*/ 10 h 51"/>
                <a:gd name="T4" fmla="*/ 281 w 2377"/>
                <a:gd name="T5" fmla="*/ 5 h 51"/>
                <a:gd name="T6" fmla="*/ 387 w 2377"/>
                <a:gd name="T7" fmla="*/ 5 h 51"/>
                <a:gd name="T8" fmla="*/ 482 w 2377"/>
                <a:gd name="T9" fmla="*/ 3 h 51"/>
                <a:gd name="T10" fmla="*/ 572 w 2377"/>
                <a:gd name="T11" fmla="*/ 7 h 51"/>
                <a:gd name="T12" fmla="*/ 682 w 2377"/>
                <a:gd name="T13" fmla="*/ 9 h 51"/>
                <a:gd name="T14" fmla="*/ 784 w 2377"/>
                <a:gd name="T15" fmla="*/ 6 h 51"/>
                <a:gd name="T16" fmla="*/ 918 w 2377"/>
                <a:gd name="T17" fmla="*/ 4 h 51"/>
                <a:gd name="T18" fmla="*/ 1028 w 2377"/>
                <a:gd name="T19" fmla="*/ 7 h 51"/>
                <a:gd name="T20" fmla="*/ 1142 w 2377"/>
                <a:gd name="T21" fmla="*/ 7 h 51"/>
                <a:gd name="T22" fmla="*/ 1216 w 2377"/>
                <a:gd name="T23" fmla="*/ 6 h 51"/>
                <a:gd name="T24" fmla="*/ 1350 w 2377"/>
                <a:gd name="T25" fmla="*/ 8 h 51"/>
                <a:gd name="T26" fmla="*/ 1460 w 2377"/>
                <a:gd name="T27" fmla="*/ 6 h 51"/>
                <a:gd name="T28" fmla="*/ 1554 w 2377"/>
                <a:gd name="T29" fmla="*/ 3 h 51"/>
                <a:gd name="T30" fmla="*/ 1668 w 2377"/>
                <a:gd name="T31" fmla="*/ 8 h 51"/>
                <a:gd name="T32" fmla="*/ 1754 w 2377"/>
                <a:gd name="T33" fmla="*/ 9 h 51"/>
                <a:gd name="T34" fmla="*/ 1864 w 2377"/>
                <a:gd name="T35" fmla="*/ 7 h 51"/>
                <a:gd name="T36" fmla="*/ 1982 w 2377"/>
                <a:gd name="T37" fmla="*/ 5 h 51"/>
                <a:gd name="T38" fmla="*/ 2092 w 2377"/>
                <a:gd name="T39" fmla="*/ 7 h 51"/>
                <a:gd name="T40" fmla="*/ 2190 w 2377"/>
                <a:gd name="T41" fmla="*/ 15 h 51"/>
                <a:gd name="T42" fmla="*/ 2292 w 2377"/>
                <a:gd name="T43" fmla="*/ 13 h 51"/>
                <a:gd name="T44" fmla="*/ 2368 w 2377"/>
                <a:gd name="T45" fmla="*/ 41 h 51"/>
                <a:gd name="T46" fmla="*/ 2338 w 2377"/>
                <a:gd name="T47" fmla="*/ 31 h 51"/>
                <a:gd name="T48" fmla="*/ 2318 w 2377"/>
                <a:gd name="T49" fmla="*/ 38 h 51"/>
                <a:gd name="T50" fmla="*/ 2295 w 2377"/>
                <a:gd name="T51" fmla="*/ 24 h 51"/>
                <a:gd name="T52" fmla="*/ 2239 w 2377"/>
                <a:gd name="T53" fmla="*/ 36 h 51"/>
                <a:gd name="T54" fmla="*/ 2175 w 2377"/>
                <a:gd name="T55" fmla="*/ 48 h 51"/>
                <a:gd name="T56" fmla="*/ 2050 w 2377"/>
                <a:gd name="T57" fmla="*/ 50 h 51"/>
                <a:gd name="T58" fmla="*/ 1948 w 2377"/>
                <a:gd name="T59" fmla="*/ 44 h 51"/>
                <a:gd name="T60" fmla="*/ 1830 w 2377"/>
                <a:gd name="T61" fmla="*/ 46 h 51"/>
                <a:gd name="T62" fmla="*/ 1708 w 2377"/>
                <a:gd name="T63" fmla="*/ 46 h 51"/>
                <a:gd name="T64" fmla="*/ 1583 w 2377"/>
                <a:gd name="T65" fmla="*/ 43 h 51"/>
                <a:gd name="T66" fmla="*/ 1504 w 2377"/>
                <a:gd name="T67" fmla="*/ 46 h 51"/>
                <a:gd name="T68" fmla="*/ 1394 w 2377"/>
                <a:gd name="T69" fmla="*/ 48 h 51"/>
                <a:gd name="T70" fmla="*/ 1276 w 2377"/>
                <a:gd name="T71" fmla="*/ 46 h 51"/>
                <a:gd name="T72" fmla="*/ 1150 w 2377"/>
                <a:gd name="T73" fmla="*/ 48 h 51"/>
                <a:gd name="T74" fmla="*/ 1041 w 2377"/>
                <a:gd name="T75" fmla="*/ 33 h 51"/>
                <a:gd name="T76" fmla="*/ 963 w 2377"/>
                <a:gd name="T77" fmla="*/ 36 h 51"/>
                <a:gd name="T78" fmla="*/ 867 w 2377"/>
                <a:gd name="T79" fmla="*/ 47 h 51"/>
                <a:gd name="T80" fmla="*/ 750 w 2377"/>
                <a:gd name="T81" fmla="*/ 45 h 51"/>
                <a:gd name="T82" fmla="*/ 624 w 2377"/>
                <a:gd name="T83" fmla="*/ 42 h 51"/>
                <a:gd name="T84" fmla="*/ 530 w 2377"/>
                <a:gd name="T85" fmla="*/ 45 h 51"/>
                <a:gd name="T86" fmla="*/ 388 w 2377"/>
                <a:gd name="T87" fmla="*/ 47 h 51"/>
                <a:gd name="T88" fmla="*/ 262 w 2377"/>
                <a:gd name="T89" fmla="*/ 49 h 51"/>
                <a:gd name="T90" fmla="*/ 129 w 2377"/>
                <a:gd name="T91" fmla="*/ 46 h 51"/>
                <a:gd name="T92" fmla="*/ 35 w 2377"/>
                <a:gd name="T93" fmla="*/ 36 h 51"/>
                <a:gd name="T94" fmla="*/ 1076 w 2377"/>
                <a:gd name="T95" fmla="*/ 40 h 51"/>
                <a:gd name="T96" fmla="*/ 75 w 2377"/>
                <a:gd name="T97" fmla="*/ 36 h 51"/>
                <a:gd name="T98" fmla="*/ 251 w 2377"/>
                <a:gd name="T99" fmla="*/ 38 h 51"/>
                <a:gd name="T100" fmla="*/ 417 w 2377"/>
                <a:gd name="T101" fmla="*/ 28 h 51"/>
                <a:gd name="T102" fmla="*/ 650 w 2377"/>
                <a:gd name="T103" fmla="*/ 12 h 51"/>
                <a:gd name="T104" fmla="*/ 963 w 2377"/>
                <a:gd name="T105" fmla="*/ 27 h 51"/>
                <a:gd name="T106" fmla="*/ 1129 w 2377"/>
                <a:gd name="T107" fmla="*/ 17 h 51"/>
                <a:gd name="T108" fmla="*/ 1400 w 2377"/>
                <a:gd name="T109" fmla="*/ 20 h 51"/>
                <a:gd name="T110" fmla="*/ 1502 w 2377"/>
                <a:gd name="T111" fmla="*/ 22 h 51"/>
                <a:gd name="T112" fmla="*/ 1561 w 2377"/>
                <a:gd name="T113" fmla="*/ 17 h 51"/>
                <a:gd name="T114" fmla="*/ 1773 w 2377"/>
                <a:gd name="T115" fmla="*/ 16 h 51"/>
                <a:gd name="T116" fmla="*/ 1934 w 2377"/>
                <a:gd name="T117" fmla="*/ 26 h 51"/>
                <a:gd name="T118" fmla="*/ 2059 w 2377"/>
                <a:gd name="T119" fmla="*/ 28 h 51"/>
                <a:gd name="T120" fmla="*/ 2091 w 2377"/>
                <a:gd name="T121" fmla="*/ 25 h 51"/>
                <a:gd name="T122" fmla="*/ 2204 w 2377"/>
                <a:gd name="T12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7" h="51">
                  <a:moveTo>
                    <a:pt x="43" y="36"/>
                  </a:moveTo>
                  <a:cubicBezTo>
                    <a:pt x="44" y="35"/>
                    <a:pt x="47" y="34"/>
                    <a:pt x="47" y="34"/>
                  </a:cubicBezTo>
                  <a:cubicBezTo>
                    <a:pt x="47" y="33"/>
                    <a:pt x="43" y="32"/>
                    <a:pt x="44" y="31"/>
                  </a:cubicBezTo>
                  <a:cubicBezTo>
                    <a:pt x="44" y="31"/>
                    <a:pt x="48" y="30"/>
                    <a:pt x="48" y="29"/>
                  </a:cubicBezTo>
                  <a:cubicBezTo>
                    <a:pt x="47" y="29"/>
                    <a:pt x="45" y="28"/>
                    <a:pt x="44" y="27"/>
                  </a:cubicBezTo>
                  <a:cubicBezTo>
                    <a:pt x="44" y="27"/>
                    <a:pt x="40" y="25"/>
                    <a:pt x="40" y="25"/>
                  </a:cubicBezTo>
                  <a:cubicBezTo>
                    <a:pt x="40" y="25"/>
                    <a:pt x="44" y="23"/>
                    <a:pt x="44" y="23"/>
                  </a:cubicBezTo>
                  <a:cubicBezTo>
                    <a:pt x="46" y="23"/>
                    <a:pt x="47" y="25"/>
                    <a:pt x="48" y="25"/>
                  </a:cubicBezTo>
                  <a:cubicBezTo>
                    <a:pt x="49" y="25"/>
                    <a:pt x="51" y="23"/>
                    <a:pt x="52" y="23"/>
                  </a:cubicBezTo>
                  <a:cubicBezTo>
                    <a:pt x="53" y="23"/>
                    <a:pt x="56" y="25"/>
                    <a:pt x="56" y="25"/>
                  </a:cubicBezTo>
                  <a:cubicBezTo>
                    <a:pt x="56" y="25"/>
                    <a:pt x="60" y="23"/>
                    <a:pt x="60" y="23"/>
                  </a:cubicBezTo>
                  <a:cubicBezTo>
                    <a:pt x="60" y="22"/>
                    <a:pt x="56" y="21"/>
                    <a:pt x="56" y="21"/>
                  </a:cubicBezTo>
                  <a:cubicBezTo>
                    <a:pt x="56" y="20"/>
                    <a:pt x="52" y="19"/>
                    <a:pt x="52" y="18"/>
                  </a:cubicBezTo>
                  <a:cubicBezTo>
                    <a:pt x="53" y="18"/>
                    <a:pt x="56" y="17"/>
                    <a:pt x="57" y="16"/>
                  </a:cubicBezTo>
                  <a:cubicBezTo>
                    <a:pt x="57" y="16"/>
                    <a:pt x="53" y="15"/>
                    <a:pt x="53" y="14"/>
                  </a:cubicBezTo>
                  <a:cubicBezTo>
                    <a:pt x="53" y="14"/>
                    <a:pt x="56" y="12"/>
                    <a:pt x="57" y="12"/>
                  </a:cubicBezTo>
                  <a:cubicBezTo>
                    <a:pt x="58" y="11"/>
                    <a:pt x="60" y="11"/>
                    <a:pt x="61" y="10"/>
                  </a:cubicBezTo>
                  <a:cubicBezTo>
                    <a:pt x="62" y="10"/>
                    <a:pt x="63" y="12"/>
                    <a:pt x="65" y="12"/>
                  </a:cubicBezTo>
                  <a:cubicBezTo>
                    <a:pt x="65" y="12"/>
                    <a:pt x="69" y="10"/>
                    <a:pt x="69" y="10"/>
                  </a:cubicBezTo>
                  <a:cubicBezTo>
                    <a:pt x="69" y="10"/>
                    <a:pt x="73" y="12"/>
                    <a:pt x="73" y="12"/>
                  </a:cubicBezTo>
                  <a:cubicBezTo>
                    <a:pt x="73" y="12"/>
                    <a:pt x="72" y="13"/>
                    <a:pt x="71" y="13"/>
                  </a:cubicBezTo>
                  <a:cubicBezTo>
                    <a:pt x="70" y="14"/>
                    <a:pt x="69" y="14"/>
                    <a:pt x="69" y="14"/>
                  </a:cubicBezTo>
                  <a:cubicBezTo>
                    <a:pt x="69" y="15"/>
                    <a:pt x="71" y="17"/>
                    <a:pt x="72" y="17"/>
                  </a:cubicBezTo>
                  <a:cubicBezTo>
                    <a:pt x="73" y="17"/>
                    <a:pt x="75" y="14"/>
                    <a:pt x="76" y="15"/>
                  </a:cubicBezTo>
                  <a:cubicBezTo>
                    <a:pt x="78" y="15"/>
                    <a:pt x="79" y="17"/>
                    <a:pt x="80" y="17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4"/>
                    <a:pt x="87" y="13"/>
                    <a:pt x="88" y="13"/>
                  </a:cubicBezTo>
                  <a:cubicBezTo>
                    <a:pt x="89" y="12"/>
                    <a:pt x="92" y="11"/>
                    <a:pt x="92" y="11"/>
                  </a:cubicBezTo>
                  <a:cubicBezTo>
                    <a:pt x="92" y="10"/>
                    <a:pt x="89" y="8"/>
                    <a:pt x="89" y="8"/>
                  </a:cubicBezTo>
                  <a:cubicBezTo>
                    <a:pt x="89" y="8"/>
                    <a:pt x="92" y="6"/>
                    <a:pt x="93" y="6"/>
                  </a:cubicBezTo>
                  <a:cubicBezTo>
                    <a:pt x="94" y="6"/>
                    <a:pt x="95" y="9"/>
                    <a:pt x="97" y="8"/>
                  </a:cubicBezTo>
                  <a:cubicBezTo>
                    <a:pt x="97" y="8"/>
                    <a:pt x="100" y="6"/>
                    <a:pt x="101" y="6"/>
                  </a:cubicBezTo>
                  <a:cubicBezTo>
                    <a:pt x="102" y="7"/>
                    <a:pt x="103" y="8"/>
                    <a:pt x="104" y="9"/>
                  </a:cubicBezTo>
                  <a:cubicBezTo>
                    <a:pt x="105" y="9"/>
                    <a:pt x="108" y="11"/>
                    <a:pt x="108" y="11"/>
                  </a:cubicBezTo>
                  <a:cubicBezTo>
                    <a:pt x="108" y="11"/>
                    <a:pt x="112" y="9"/>
                    <a:pt x="112" y="9"/>
                  </a:cubicBezTo>
                  <a:cubicBezTo>
                    <a:pt x="112" y="9"/>
                    <a:pt x="109" y="7"/>
                    <a:pt x="108" y="6"/>
                  </a:cubicBezTo>
                  <a:cubicBezTo>
                    <a:pt x="110" y="7"/>
                    <a:pt x="111" y="4"/>
                    <a:pt x="113" y="4"/>
                  </a:cubicBezTo>
                  <a:cubicBezTo>
                    <a:pt x="114" y="4"/>
                    <a:pt x="115" y="7"/>
                    <a:pt x="116" y="7"/>
                  </a:cubicBezTo>
                  <a:cubicBezTo>
                    <a:pt x="118" y="7"/>
                    <a:pt x="119" y="5"/>
                    <a:pt x="120" y="5"/>
                  </a:cubicBezTo>
                  <a:cubicBezTo>
                    <a:pt x="122" y="5"/>
                    <a:pt x="123" y="7"/>
                    <a:pt x="124" y="7"/>
                  </a:cubicBezTo>
                  <a:cubicBezTo>
                    <a:pt x="125" y="7"/>
                    <a:pt x="127" y="9"/>
                    <a:pt x="128" y="9"/>
                  </a:cubicBezTo>
                  <a:cubicBezTo>
                    <a:pt x="129" y="9"/>
                    <a:pt x="131" y="7"/>
                    <a:pt x="132" y="7"/>
                  </a:cubicBezTo>
                  <a:cubicBezTo>
                    <a:pt x="133" y="7"/>
                    <a:pt x="135" y="9"/>
                    <a:pt x="136" y="9"/>
                  </a:cubicBezTo>
                  <a:cubicBezTo>
                    <a:pt x="136" y="9"/>
                    <a:pt x="139" y="11"/>
                    <a:pt x="139" y="11"/>
                  </a:cubicBezTo>
                  <a:cubicBezTo>
                    <a:pt x="140" y="11"/>
                    <a:pt x="144" y="9"/>
                    <a:pt x="144" y="9"/>
                  </a:cubicBezTo>
                  <a:cubicBezTo>
                    <a:pt x="144" y="9"/>
                    <a:pt x="140" y="7"/>
                    <a:pt x="140" y="7"/>
                  </a:cubicBezTo>
                  <a:cubicBezTo>
                    <a:pt x="140" y="7"/>
                    <a:pt x="143" y="5"/>
                    <a:pt x="144" y="5"/>
                  </a:cubicBezTo>
                  <a:cubicBezTo>
                    <a:pt x="145" y="5"/>
                    <a:pt x="147" y="7"/>
                    <a:pt x="148" y="7"/>
                  </a:cubicBezTo>
                  <a:cubicBezTo>
                    <a:pt x="148" y="7"/>
                    <a:pt x="151" y="10"/>
                    <a:pt x="151" y="9"/>
                  </a:cubicBezTo>
                  <a:cubicBezTo>
                    <a:pt x="152" y="9"/>
                    <a:pt x="155" y="8"/>
                    <a:pt x="156" y="7"/>
                  </a:cubicBezTo>
                  <a:cubicBezTo>
                    <a:pt x="156" y="7"/>
                    <a:pt x="152" y="5"/>
                    <a:pt x="152" y="5"/>
                  </a:cubicBezTo>
                  <a:cubicBezTo>
                    <a:pt x="153" y="5"/>
                    <a:pt x="155" y="3"/>
                    <a:pt x="156" y="3"/>
                  </a:cubicBezTo>
                  <a:cubicBezTo>
                    <a:pt x="156" y="3"/>
                    <a:pt x="160" y="5"/>
                    <a:pt x="160" y="5"/>
                  </a:cubicBezTo>
                  <a:cubicBezTo>
                    <a:pt x="160" y="5"/>
                    <a:pt x="159" y="6"/>
                    <a:pt x="158" y="6"/>
                  </a:cubicBezTo>
                  <a:cubicBezTo>
                    <a:pt x="157" y="7"/>
                    <a:pt x="156" y="7"/>
                    <a:pt x="156" y="7"/>
                  </a:cubicBezTo>
                  <a:cubicBezTo>
                    <a:pt x="157" y="8"/>
                    <a:pt x="158" y="10"/>
                    <a:pt x="159" y="10"/>
                  </a:cubicBezTo>
                  <a:cubicBezTo>
                    <a:pt x="160" y="10"/>
                    <a:pt x="163" y="8"/>
                    <a:pt x="163" y="8"/>
                  </a:cubicBezTo>
                  <a:cubicBezTo>
                    <a:pt x="164" y="7"/>
                    <a:pt x="166" y="6"/>
                    <a:pt x="167" y="5"/>
                  </a:cubicBezTo>
                  <a:cubicBezTo>
                    <a:pt x="169" y="5"/>
                    <a:pt x="170" y="8"/>
                    <a:pt x="171" y="8"/>
                  </a:cubicBezTo>
                  <a:cubicBezTo>
                    <a:pt x="172" y="8"/>
                    <a:pt x="174" y="10"/>
                    <a:pt x="175" y="10"/>
                  </a:cubicBezTo>
                  <a:cubicBezTo>
                    <a:pt x="176" y="10"/>
                    <a:pt x="178" y="8"/>
                    <a:pt x="179" y="8"/>
                  </a:cubicBezTo>
                  <a:cubicBezTo>
                    <a:pt x="180" y="7"/>
                    <a:pt x="182" y="6"/>
                    <a:pt x="183" y="6"/>
                  </a:cubicBezTo>
                  <a:cubicBezTo>
                    <a:pt x="184" y="6"/>
                    <a:pt x="186" y="8"/>
                    <a:pt x="187" y="8"/>
                  </a:cubicBezTo>
                  <a:cubicBezTo>
                    <a:pt x="188" y="8"/>
                    <a:pt x="190" y="6"/>
                    <a:pt x="191" y="6"/>
                  </a:cubicBezTo>
                  <a:cubicBezTo>
                    <a:pt x="191" y="6"/>
                    <a:pt x="195" y="8"/>
                    <a:pt x="195" y="8"/>
                  </a:cubicBezTo>
                  <a:cubicBezTo>
                    <a:pt x="195" y="9"/>
                    <a:pt x="190" y="10"/>
                    <a:pt x="191" y="10"/>
                  </a:cubicBezTo>
                  <a:cubicBezTo>
                    <a:pt x="191" y="11"/>
                    <a:pt x="194" y="12"/>
                    <a:pt x="194" y="12"/>
                  </a:cubicBezTo>
                  <a:cubicBezTo>
                    <a:pt x="195" y="13"/>
                    <a:pt x="197" y="14"/>
                    <a:pt x="198" y="15"/>
                  </a:cubicBezTo>
                  <a:cubicBezTo>
                    <a:pt x="202" y="17"/>
                    <a:pt x="202" y="17"/>
                    <a:pt x="202" y="17"/>
                  </a:cubicBezTo>
                  <a:cubicBezTo>
                    <a:pt x="202" y="16"/>
                    <a:pt x="206" y="16"/>
                    <a:pt x="206" y="15"/>
                  </a:cubicBezTo>
                  <a:cubicBezTo>
                    <a:pt x="206" y="14"/>
                    <a:pt x="203" y="13"/>
                    <a:pt x="202" y="13"/>
                  </a:cubicBezTo>
                  <a:cubicBezTo>
                    <a:pt x="202" y="12"/>
                    <a:pt x="198" y="11"/>
                    <a:pt x="198" y="10"/>
                  </a:cubicBezTo>
                  <a:cubicBezTo>
                    <a:pt x="199" y="10"/>
                    <a:pt x="202" y="9"/>
                    <a:pt x="203" y="8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07" y="6"/>
                    <a:pt x="210" y="4"/>
                    <a:pt x="211" y="4"/>
                  </a:cubicBezTo>
                  <a:cubicBezTo>
                    <a:pt x="211" y="4"/>
                    <a:pt x="215" y="6"/>
                    <a:pt x="215" y="6"/>
                  </a:cubicBezTo>
                  <a:cubicBezTo>
                    <a:pt x="214" y="7"/>
                    <a:pt x="211" y="8"/>
                    <a:pt x="210" y="8"/>
                  </a:cubicBezTo>
                  <a:cubicBezTo>
                    <a:pt x="218" y="13"/>
                    <a:pt x="218" y="13"/>
                    <a:pt x="218" y="13"/>
                  </a:cubicBezTo>
                  <a:cubicBezTo>
                    <a:pt x="219" y="13"/>
                    <a:pt x="221" y="14"/>
                    <a:pt x="222" y="15"/>
                  </a:cubicBezTo>
                  <a:cubicBezTo>
                    <a:pt x="222" y="16"/>
                    <a:pt x="218" y="17"/>
                    <a:pt x="218" y="17"/>
                  </a:cubicBezTo>
                  <a:cubicBezTo>
                    <a:pt x="218" y="18"/>
                    <a:pt x="221" y="19"/>
                    <a:pt x="221" y="20"/>
                  </a:cubicBezTo>
                  <a:cubicBezTo>
                    <a:pt x="221" y="20"/>
                    <a:pt x="217" y="21"/>
                    <a:pt x="217" y="22"/>
                  </a:cubicBezTo>
                  <a:cubicBezTo>
                    <a:pt x="217" y="22"/>
                    <a:pt x="221" y="23"/>
                    <a:pt x="221" y="24"/>
                  </a:cubicBezTo>
                  <a:cubicBezTo>
                    <a:pt x="225" y="22"/>
                    <a:pt x="225" y="22"/>
                    <a:pt x="225" y="22"/>
                  </a:cubicBezTo>
                  <a:cubicBezTo>
                    <a:pt x="226" y="21"/>
                    <a:pt x="229" y="20"/>
                    <a:pt x="229" y="20"/>
                  </a:cubicBezTo>
                  <a:cubicBezTo>
                    <a:pt x="229" y="19"/>
                    <a:pt x="226" y="18"/>
                    <a:pt x="225" y="17"/>
                  </a:cubicBezTo>
                  <a:cubicBezTo>
                    <a:pt x="225" y="17"/>
                    <a:pt x="222" y="16"/>
                    <a:pt x="222" y="15"/>
                  </a:cubicBezTo>
                  <a:cubicBezTo>
                    <a:pt x="222" y="15"/>
                    <a:pt x="225" y="13"/>
                    <a:pt x="226" y="13"/>
                  </a:cubicBezTo>
                  <a:cubicBezTo>
                    <a:pt x="226" y="13"/>
                    <a:pt x="230" y="11"/>
                    <a:pt x="230" y="11"/>
                  </a:cubicBezTo>
                  <a:cubicBezTo>
                    <a:pt x="230" y="11"/>
                    <a:pt x="226" y="9"/>
                    <a:pt x="226" y="9"/>
                  </a:cubicBezTo>
                  <a:cubicBezTo>
                    <a:pt x="227" y="8"/>
                    <a:pt x="230" y="7"/>
                    <a:pt x="230" y="7"/>
                  </a:cubicBezTo>
                  <a:cubicBezTo>
                    <a:pt x="231" y="7"/>
                    <a:pt x="233" y="9"/>
                    <a:pt x="234" y="9"/>
                  </a:cubicBezTo>
                  <a:cubicBezTo>
                    <a:pt x="235" y="9"/>
                    <a:pt x="237" y="7"/>
                    <a:pt x="238" y="7"/>
                  </a:cubicBezTo>
                  <a:cubicBezTo>
                    <a:pt x="239" y="6"/>
                    <a:pt x="241" y="5"/>
                    <a:pt x="242" y="5"/>
                  </a:cubicBezTo>
                  <a:cubicBezTo>
                    <a:pt x="243" y="5"/>
                    <a:pt x="245" y="7"/>
                    <a:pt x="246" y="7"/>
                  </a:cubicBezTo>
                  <a:cubicBezTo>
                    <a:pt x="246" y="7"/>
                    <a:pt x="250" y="5"/>
                    <a:pt x="250" y="5"/>
                  </a:cubicBezTo>
                  <a:cubicBezTo>
                    <a:pt x="250" y="5"/>
                    <a:pt x="254" y="7"/>
                    <a:pt x="254" y="7"/>
                  </a:cubicBezTo>
                  <a:cubicBezTo>
                    <a:pt x="254" y="7"/>
                    <a:pt x="250" y="9"/>
                    <a:pt x="250" y="9"/>
                  </a:cubicBezTo>
                  <a:cubicBezTo>
                    <a:pt x="251" y="10"/>
                    <a:pt x="252" y="11"/>
                    <a:pt x="253" y="11"/>
                  </a:cubicBezTo>
                  <a:cubicBezTo>
                    <a:pt x="255" y="12"/>
                    <a:pt x="256" y="9"/>
                    <a:pt x="257" y="9"/>
                  </a:cubicBezTo>
                  <a:cubicBezTo>
                    <a:pt x="259" y="9"/>
                    <a:pt x="260" y="12"/>
                    <a:pt x="261" y="12"/>
                  </a:cubicBezTo>
                  <a:cubicBezTo>
                    <a:pt x="263" y="12"/>
                    <a:pt x="264" y="9"/>
                    <a:pt x="265" y="9"/>
                  </a:cubicBezTo>
                  <a:cubicBezTo>
                    <a:pt x="267" y="10"/>
                    <a:pt x="268" y="12"/>
                    <a:pt x="269" y="12"/>
                  </a:cubicBezTo>
                  <a:cubicBezTo>
                    <a:pt x="269" y="12"/>
                    <a:pt x="273" y="10"/>
                    <a:pt x="273" y="10"/>
                  </a:cubicBezTo>
                  <a:cubicBezTo>
                    <a:pt x="273" y="9"/>
                    <a:pt x="269" y="8"/>
                    <a:pt x="269" y="7"/>
                  </a:cubicBezTo>
                  <a:cubicBezTo>
                    <a:pt x="270" y="7"/>
                    <a:pt x="273" y="5"/>
                    <a:pt x="274" y="5"/>
                  </a:cubicBezTo>
                  <a:cubicBezTo>
                    <a:pt x="274" y="5"/>
                    <a:pt x="277" y="8"/>
                    <a:pt x="277" y="8"/>
                  </a:cubicBezTo>
                  <a:cubicBezTo>
                    <a:pt x="279" y="7"/>
                    <a:pt x="280" y="6"/>
                    <a:pt x="281" y="5"/>
                  </a:cubicBezTo>
                  <a:cubicBezTo>
                    <a:pt x="282" y="5"/>
                    <a:pt x="284" y="3"/>
                    <a:pt x="285" y="3"/>
                  </a:cubicBezTo>
                  <a:cubicBezTo>
                    <a:pt x="286" y="3"/>
                    <a:pt x="288" y="6"/>
                    <a:pt x="289" y="6"/>
                  </a:cubicBezTo>
                  <a:cubicBezTo>
                    <a:pt x="291" y="6"/>
                    <a:pt x="292" y="3"/>
                    <a:pt x="293" y="3"/>
                  </a:cubicBezTo>
                  <a:cubicBezTo>
                    <a:pt x="295" y="3"/>
                    <a:pt x="296" y="6"/>
                    <a:pt x="297" y="6"/>
                  </a:cubicBezTo>
                  <a:cubicBezTo>
                    <a:pt x="298" y="6"/>
                    <a:pt x="300" y="4"/>
                    <a:pt x="301" y="4"/>
                  </a:cubicBezTo>
                  <a:cubicBezTo>
                    <a:pt x="302" y="4"/>
                    <a:pt x="304" y="6"/>
                    <a:pt x="305" y="6"/>
                  </a:cubicBezTo>
                  <a:cubicBezTo>
                    <a:pt x="306" y="6"/>
                    <a:pt x="308" y="4"/>
                    <a:pt x="309" y="4"/>
                  </a:cubicBezTo>
                  <a:cubicBezTo>
                    <a:pt x="310" y="4"/>
                    <a:pt x="311" y="6"/>
                    <a:pt x="313" y="6"/>
                  </a:cubicBezTo>
                  <a:cubicBezTo>
                    <a:pt x="314" y="6"/>
                    <a:pt x="315" y="8"/>
                    <a:pt x="317" y="8"/>
                  </a:cubicBezTo>
                  <a:cubicBezTo>
                    <a:pt x="317" y="8"/>
                    <a:pt x="320" y="6"/>
                    <a:pt x="321" y="6"/>
                  </a:cubicBezTo>
                  <a:cubicBezTo>
                    <a:pt x="322" y="6"/>
                    <a:pt x="323" y="4"/>
                    <a:pt x="325" y="4"/>
                  </a:cubicBezTo>
                  <a:cubicBezTo>
                    <a:pt x="326" y="4"/>
                    <a:pt x="327" y="6"/>
                    <a:pt x="328" y="6"/>
                  </a:cubicBezTo>
                  <a:cubicBezTo>
                    <a:pt x="330" y="6"/>
                    <a:pt x="331" y="4"/>
                    <a:pt x="333" y="4"/>
                  </a:cubicBezTo>
                  <a:cubicBezTo>
                    <a:pt x="334" y="4"/>
                    <a:pt x="335" y="6"/>
                    <a:pt x="336" y="6"/>
                  </a:cubicBezTo>
                  <a:cubicBezTo>
                    <a:pt x="338" y="6"/>
                    <a:pt x="339" y="4"/>
                    <a:pt x="340" y="4"/>
                  </a:cubicBezTo>
                  <a:cubicBezTo>
                    <a:pt x="342" y="4"/>
                    <a:pt x="343" y="7"/>
                    <a:pt x="344" y="7"/>
                  </a:cubicBezTo>
                  <a:cubicBezTo>
                    <a:pt x="345" y="7"/>
                    <a:pt x="347" y="4"/>
                    <a:pt x="348" y="5"/>
                  </a:cubicBezTo>
                  <a:cubicBezTo>
                    <a:pt x="349" y="5"/>
                    <a:pt x="352" y="7"/>
                    <a:pt x="352" y="7"/>
                  </a:cubicBezTo>
                  <a:cubicBezTo>
                    <a:pt x="352" y="7"/>
                    <a:pt x="348" y="9"/>
                    <a:pt x="348" y="9"/>
                  </a:cubicBezTo>
                  <a:cubicBezTo>
                    <a:pt x="348" y="9"/>
                    <a:pt x="344" y="11"/>
                    <a:pt x="344" y="11"/>
                  </a:cubicBezTo>
                  <a:cubicBezTo>
                    <a:pt x="344" y="11"/>
                    <a:pt x="347" y="13"/>
                    <a:pt x="348" y="13"/>
                  </a:cubicBezTo>
                  <a:cubicBezTo>
                    <a:pt x="349" y="13"/>
                    <a:pt x="351" y="11"/>
                    <a:pt x="352" y="11"/>
                  </a:cubicBezTo>
                  <a:cubicBezTo>
                    <a:pt x="353" y="11"/>
                    <a:pt x="354" y="13"/>
                    <a:pt x="355" y="13"/>
                  </a:cubicBezTo>
                  <a:cubicBezTo>
                    <a:pt x="359" y="11"/>
                    <a:pt x="359" y="11"/>
                    <a:pt x="359" y="11"/>
                  </a:cubicBezTo>
                  <a:cubicBezTo>
                    <a:pt x="360" y="11"/>
                    <a:pt x="364" y="9"/>
                    <a:pt x="364" y="9"/>
                  </a:cubicBezTo>
                  <a:cubicBezTo>
                    <a:pt x="364" y="9"/>
                    <a:pt x="363" y="9"/>
                    <a:pt x="362" y="8"/>
                  </a:cubicBezTo>
                  <a:cubicBezTo>
                    <a:pt x="361" y="7"/>
                    <a:pt x="360" y="7"/>
                    <a:pt x="360" y="7"/>
                  </a:cubicBezTo>
                  <a:cubicBezTo>
                    <a:pt x="361" y="7"/>
                    <a:pt x="363" y="5"/>
                    <a:pt x="364" y="5"/>
                  </a:cubicBezTo>
                  <a:cubicBezTo>
                    <a:pt x="365" y="5"/>
                    <a:pt x="367" y="7"/>
                    <a:pt x="368" y="7"/>
                  </a:cubicBezTo>
                  <a:cubicBezTo>
                    <a:pt x="368" y="7"/>
                    <a:pt x="371" y="5"/>
                    <a:pt x="372" y="5"/>
                  </a:cubicBezTo>
                  <a:cubicBezTo>
                    <a:pt x="372" y="5"/>
                    <a:pt x="376" y="7"/>
                    <a:pt x="376" y="7"/>
                  </a:cubicBezTo>
                  <a:cubicBezTo>
                    <a:pt x="375" y="8"/>
                    <a:pt x="371" y="9"/>
                    <a:pt x="371" y="9"/>
                  </a:cubicBezTo>
                  <a:cubicBezTo>
                    <a:pt x="371" y="9"/>
                    <a:pt x="375" y="12"/>
                    <a:pt x="375" y="12"/>
                  </a:cubicBezTo>
                  <a:cubicBezTo>
                    <a:pt x="376" y="12"/>
                    <a:pt x="379" y="10"/>
                    <a:pt x="379" y="9"/>
                  </a:cubicBezTo>
                  <a:cubicBezTo>
                    <a:pt x="383" y="7"/>
                    <a:pt x="383" y="7"/>
                    <a:pt x="383" y="7"/>
                  </a:cubicBezTo>
                  <a:cubicBezTo>
                    <a:pt x="387" y="5"/>
                    <a:pt x="387" y="5"/>
                    <a:pt x="387" y="5"/>
                  </a:cubicBezTo>
                  <a:cubicBezTo>
                    <a:pt x="388" y="5"/>
                    <a:pt x="390" y="3"/>
                    <a:pt x="392" y="3"/>
                  </a:cubicBezTo>
                  <a:cubicBezTo>
                    <a:pt x="392" y="3"/>
                    <a:pt x="395" y="5"/>
                    <a:pt x="395" y="5"/>
                  </a:cubicBezTo>
                  <a:cubicBezTo>
                    <a:pt x="397" y="5"/>
                    <a:pt x="398" y="3"/>
                    <a:pt x="399" y="3"/>
                  </a:cubicBezTo>
                  <a:cubicBezTo>
                    <a:pt x="401" y="3"/>
                    <a:pt x="402" y="6"/>
                    <a:pt x="403" y="6"/>
                  </a:cubicBezTo>
                  <a:cubicBezTo>
                    <a:pt x="404" y="6"/>
                    <a:pt x="406" y="3"/>
                    <a:pt x="407" y="3"/>
                  </a:cubicBezTo>
                  <a:cubicBezTo>
                    <a:pt x="409" y="3"/>
                    <a:pt x="410" y="6"/>
                    <a:pt x="411" y="6"/>
                  </a:cubicBezTo>
                  <a:cubicBezTo>
                    <a:pt x="412" y="6"/>
                    <a:pt x="414" y="3"/>
                    <a:pt x="415" y="4"/>
                  </a:cubicBezTo>
                  <a:cubicBezTo>
                    <a:pt x="415" y="4"/>
                    <a:pt x="419" y="6"/>
                    <a:pt x="419" y="6"/>
                  </a:cubicBezTo>
                  <a:cubicBezTo>
                    <a:pt x="419" y="6"/>
                    <a:pt x="415" y="7"/>
                    <a:pt x="415" y="8"/>
                  </a:cubicBezTo>
                  <a:cubicBezTo>
                    <a:pt x="415" y="8"/>
                    <a:pt x="418" y="10"/>
                    <a:pt x="418" y="10"/>
                  </a:cubicBezTo>
                  <a:cubicBezTo>
                    <a:pt x="419" y="10"/>
                    <a:pt x="422" y="8"/>
                    <a:pt x="423" y="8"/>
                  </a:cubicBezTo>
                  <a:cubicBezTo>
                    <a:pt x="423" y="8"/>
                    <a:pt x="426" y="10"/>
                    <a:pt x="426" y="10"/>
                  </a:cubicBezTo>
                  <a:cubicBezTo>
                    <a:pt x="426" y="10"/>
                    <a:pt x="427" y="10"/>
                    <a:pt x="428" y="9"/>
                  </a:cubicBezTo>
                  <a:cubicBezTo>
                    <a:pt x="429" y="9"/>
                    <a:pt x="430" y="8"/>
                    <a:pt x="430" y="8"/>
                  </a:cubicBezTo>
                  <a:cubicBezTo>
                    <a:pt x="430" y="8"/>
                    <a:pt x="427" y="6"/>
                    <a:pt x="427" y="6"/>
                  </a:cubicBezTo>
                  <a:cubicBezTo>
                    <a:pt x="425" y="6"/>
                    <a:pt x="424" y="8"/>
                    <a:pt x="423" y="8"/>
                  </a:cubicBezTo>
                  <a:cubicBezTo>
                    <a:pt x="422" y="8"/>
                    <a:pt x="419" y="6"/>
                    <a:pt x="419" y="6"/>
                  </a:cubicBezTo>
                  <a:cubicBezTo>
                    <a:pt x="419" y="5"/>
                    <a:pt x="422" y="4"/>
                    <a:pt x="423" y="4"/>
                  </a:cubicBezTo>
                  <a:cubicBezTo>
                    <a:pt x="423" y="3"/>
                    <a:pt x="426" y="2"/>
                    <a:pt x="427" y="2"/>
                  </a:cubicBezTo>
                  <a:cubicBezTo>
                    <a:pt x="428" y="2"/>
                    <a:pt x="430" y="4"/>
                    <a:pt x="431" y="4"/>
                  </a:cubicBezTo>
                  <a:cubicBezTo>
                    <a:pt x="432" y="4"/>
                    <a:pt x="434" y="6"/>
                    <a:pt x="435" y="6"/>
                  </a:cubicBezTo>
                  <a:cubicBezTo>
                    <a:pt x="435" y="6"/>
                    <a:pt x="438" y="4"/>
                    <a:pt x="439" y="4"/>
                  </a:cubicBezTo>
                  <a:cubicBezTo>
                    <a:pt x="440" y="4"/>
                    <a:pt x="442" y="2"/>
                    <a:pt x="443" y="2"/>
                  </a:cubicBezTo>
                  <a:cubicBezTo>
                    <a:pt x="444" y="2"/>
                    <a:pt x="445" y="4"/>
                    <a:pt x="446" y="4"/>
                  </a:cubicBezTo>
                  <a:cubicBezTo>
                    <a:pt x="448" y="4"/>
                    <a:pt x="450" y="2"/>
                    <a:pt x="451" y="2"/>
                  </a:cubicBezTo>
                  <a:cubicBezTo>
                    <a:pt x="452" y="2"/>
                    <a:pt x="454" y="4"/>
                    <a:pt x="454" y="4"/>
                  </a:cubicBezTo>
                  <a:cubicBezTo>
                    <a:pt x="455" y="5"/>
                    <a:pt x="457" y="7"/>
                    <a:pt x="458" y="7"/>
                  </a:cubicBezTo>
                  <a:cubicBezTo>
                    <a:pt x="459" y="7"/>
                    <a:pt x="461" y="9"/>
                    <a:pt x="462" y="9"/>
                  </a:cubicBezTo>
                  <a:cubicBezTo>
                    <a:pt x="462" y="9"/>
                    <a:pt x="466" y="7"/>
                    <a:pt x="466" y="7"/>
                  </a:cubicBezTo>
                  <a:cubicBezTo>
                    <a:pt x="466" y="7"/>
                    <a:pt x="465" y="6"/>
                    <a:pt x="464" y="6"/>
                  </a:cubicBezTo>
                  <a:cubicBezTo>
                    <a:pt x="463" y="5"/>
                    <a:pt x="462" y="5"/>
                    <a:pt x="462" y="5"/>
                  </a:cubicBezTo>
                  <a:cubicBezTo>
                    <a:pt x="463" y="4"/>
                    <a:pt x="465" y="2"/>
                    <a:pt x="466" y="2"/>
                  </a:cubicBezTo>
                  <a:cubicBezTo>
                    <a:pt x="467" y="2"/>
                    <a:pt x="469" y="5"/>
                    <a:pt x="470" y="5"/>
                  </a:cubicBezTo>
                  <a:cubicBezTo>
                    <a:pt x="471" y="5"/>
                    <a:pt x="473" y="3"/>
                    <a:pt x="474" y="3"/>
                  </a:cubicBezTo>
                  <a:cubicBezTo>
                    <a:pt x="475" y="3"/>
                    <a:pt x="477" y="5"/>
                    <a:pt x="478" y="5"/>
                  </a:cubicBezTo>
                  <a:cubicBezTo>
                    <a:pt x="479" y="5"/>
                    <a:pt x="481" y="3"/>
                    <a:pt x="482" y="3"/>
                  </a:cubicBezTo>
                  <a:cubicBezTo>
                    <a:pt x="483" y="3"/>
                    <a:pt x="484" y="5"/>
                    <a:pt x="486" y="5"/>
                  </a:cubicBezTo>
                  <a:cubicBezTo>
                    <a:pt x="487" y="5"/>
                    <a:pt x="489" y="3"/>
                    <a:pt x="490" y="3"/>
                  </a:cubicBezTo>
                  <a:cubicBezTo>
                    <a:pt x="491" y="3"/>
                    <a:pt x="493" y="5"/>
                    <a:pt x="494" y="5"/>
                  </a:cubicBezTo>
                  <a:cubicBezTo>
                    <a:pt x="495" y="5"/>
                    <a:pt x="497" y="3"/>
                    <a:pt x="498" y="3"/>
                  </a:cubicBezTo>
                  <a:cubicBezTo>
                    <a:pt x="502" y="1"/>
                    <a:pt x="502" y="1"/>
                    <a:pt x="502" y="1"/>
                  </a:cubicBezTo>
                  <a:cubicBezTo>
                    <a:pt x="509" y="5"/>
                    <a:pt x="509" y="5"/>
                    <a:pt x="509" y="5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04" y="8"/>
                    <a:pt x="501" y="9"/>
                    <a:pt x="501" y="10"/>
                  </a:cubicBezTo>
                  <a:cubicBezTo>
                    <a:pt x="501" y="10"/>
                    <a:pt x="504" y="12"/>
                    <a:pt x="505" y="12"/>
                  </a:cubicBezTo>
                  <a:cubicBezTo>
                    <a:pt x="506" y="12"/>
                    <a:pt x="508" y="10"/>
                    <a:pt x="509" y="10"/>
                  </a:cubicBezTo>
                  <a:cubicBezTo>
                    <a:pt x="510" y="10"/>
                    <a:pt x="512" y="12"/>
                    <a:pt x="513" y="12"/>
                  </a:cubicBezTo>
                  <a:cubicBezTo>
                    <a:pt x="514" y="13"/>
                    <a:pt x="515" y="14"/>
                    <a:pt x="516" y="14"/>
                  </a:cubicBezTo>
                  <a:cubicBezTo>
                    <a:pt x="517" y="14"/>
                    <a:pt x="520" y="13"/>
                    <a:pt x="520" y="12"/>
                  </a:cubicBezTo>
                  <a:cubicBezTo>
                    <a:pt x="521" y="11"/>
                    <a:pt x="517" y="11"/>
                    <a:pt x="517" y="10"/>
                  </a:cubicBezTo>
                  <a:cubicBezTo>
                    <a:pt x="517" y="9"/>
                    <a:pt x="521" y="9"/>
                    <a:pt x="521" y="8"/>
                  </a:cubicBezTo>
                  <a:cubicBezTo>
                    <a:pt x="521" y="8"/>
                    <a:pt x="520" y="7"/>
                    <a:pt x="519" y="7"/>
                  </a:cubicBezTo>
                  <a:cubicBezTo>
                    <a:pt x="518" y="6"/>
                    <a:pt x="517" y="6"/>
                    <a:pt x="517" y="6"/>
                  </a:cubicBezTo>
                  <a:cubicBezTo>
                    <a:pt x="518" y="5"/>
                    <a:pt x="520" y="3"/>
                    <a:pt x="521" y="3"/>
                  </a:cubicBezTo>
                  <a:cubicBezTo>
                    <a:pt x="522" y="3"/>
                    <a:pt x="524" y="6"/>
                    <a:pt x="525" y="6"/>
                  </a:cubicBezTo>
                  <a:cubicBezTo>
                    <a:pt x="525" y="6"/>
                    <a:pt x="529" y="3"/>
                    <a:pt x="529" y="4"/>
                  </a:cubicBezTo>
                  <a:cubicBezTo>
                    <a:pt x="529" y="4"/>
                    <a:pt x="533" y="6"/>
                    <a:pt x="533" y="6"/>
                  </a:cubicBezTo>
                  <a:cubicBezTo>
                    <a:pt x="533" y="6"/>
                    <a:pt x="528" y="7"/>
                    <a:pt x="529" y="8"/>
                  </a:cubicBezTo>
                  <a:cubicBezTo>
                    <a:pt x="529" y="8"/>
                    <a:pt x="532" y="10"/>
                    <a:pt x="532" y="10"/>
                  </a:cubicBezTo>
                  <a:cubicBezTo>
                    <a:pt x="533" y="10"/>
                    <a:pt x="536" y="9"/>
                    <a:pt x="536" y="8"/>
                  </a:cubicBezTo>
                  <a:cubicBezTo>
                    <a:pt x="541" y="6"/>
                    <a:pt x="541" y="6"/>
                    <a:pt x="541" y="6"/>
                  </a:cubicBezTo>
                  <a:cubicBezTo>
                    <a:pt x="545" y="4"/>
                    <a:pt x="545" y="4"/>
                    <a:pt x="545" y="4"/>
                  </a:cubicBezTo>
                  <a:cubicBezTo>
                    <a:pt x="545" y="4"/>
                    <a:pt x="548" y="2"/>
                    <a:pt x="549" y="2"/>
                  </a:cubicBezTo>
                  <a:cubicBezTo>
                    <a:pt x="550" y="2"/>
                    <a:pt x="551" y="4"/>
                    <a:pt x="553" y="4"/>
                  </a:cubicBezTo>
                  <a:cubicBezTo>
                    <a:pt x="553" y="4"/>
                    <a:pt x="556" y="2"/>
                    <a:pt x="557" y="2"/>
                  </a:cubicBezTo>
                  <a:cubicBezTo>
                    <a:pt x="557" y="2"/>
                    <a:pt x="560" y="4"/>
                    <a:pt x="560" y="4"/>
                  </a:cubicBezTo>
                  <a:cubicBezTo>
                    <a:pt x="560" y="4"/>
                    <a:pt x="559" y="5"/>
                    <a:pt x="558" y="5"/>
                  </a:cubicBezTo>
                  <a:cubicBezTo>
                    <a:pt x="557" y="6"/>
                    <a:pt x="556" y="6"/>
                    <a:pt x="556" y="6"/>
                  </a:cubicBezTo>
                  <a:cubicBezTo>
                    <a:pt x="557" y="7"/>
                    <a:pt x="559" y="9"/>
                    <a:pt x="560" y="9"/>
                  </a:cubicBezTo>
                  <a:cubicBezTo>
                    <a:pt x="561" y="9"/>
                    <a:pt x="563" y="6"/>
                    <a:pt x="564" y="6"/>
                  </a:cubicBezTo>
                  <a:cubicBezTo>
                    <a:pt x="565" y="7"/>
                    <a:pt x="567" y="9"/>
                    <a:pt x="568" y="9"/>
                  </a:cubicBezTo>
                  <a:cubicBezTo>
                    <a:pt x="568" y="9"/>
                    <a:pt x="572" y="7"/>
                    <a:pt x="572" y="7"/>
                  </a:cubicBezTo>
                  <a:cubicBezTo>
                    <a:pt x="572" y="6"/>
                    <a:pt x="568" y="5"/>
                    <a:pt x="568" y="4"/>
                  </a:cubicBezTo>
                  <a:cubicBezTo>
                    <a:pt x="569" y="4"/>
                    <a:pt x="572" y="2"/>
                    <a:pt x="572" y="2"/>
                  </a:cubicBezTo>
                  <a:cubicBezTo>
                    <a:pt x="573" y="2"/>
                    <a:pt x="575" y="5"/>
                    <a:pt x="576" y="4"/>
                  </a:cubicBezTo>
                  <a:cubicBezTo>
                    <a:pt x="577" y="4"/>
                    <a:pt x="579" y="3"/>
                    <a:pt x="580" y="2"/>
                  </a:cubicBezTo>
                  <a:cubicBezTo>
                    <a:pt x="581" y="2"/>
                    <a:pt x="583" y="0"/>
                    <a:pt x="584" y="0"/>
                  </a:cubicBezTo>
                  <a:cubicBezTo>
                    <a:pt x="585" y="0"/>
                    <a:pt x="588" y="2"/>
                    <a:pt x="588" y="3"/>
                  </a:cubicBezTo>
                  <a:cubicBezTo>
                    <a:pt x="588" y="3"/>
                    <a:pt x="591" y="5"/>
                    <a:pt x="592" y="5"/>
                  </a:cubicBezTo>
                  <a:cubicBezTo>
                    <a:pt x="592" y="5"/>
                    <a:pt x="595" y="3"/>
                    <a:pt x="596" y="3"/>
                  </a:cubicBezTo>
                  <a:cubicBezTo>
                    <a:pt x="597" y="2"/>
                    <a:pt x="599" y="1"/>
                    <a:pt x="600" y="1"/>
                  </a:cubicBezTo>
                  <a:cubicBezTo>
                    <a:pt x="601" y="1"/>
                    <a:pt x="602" y="3"/>
                    <a:pt x="604" y="3"/>
                  </a:cubicBezTo>
                  <a:cubicBezTo>
                    <a:pt x="605" y="3"/>
                    <a:pt x="606" y="1"/>
                    <a:pt x="608" y="1"/>
                  </a:cubicBezTo>
                  <a:cubicBezTo>
                    <a:pt x="609" y="1"/>
                    <a:pt x="610" y="3"/>
                    <a:pt x="612" y="3"/>
                  </a:cubicBezTo>
                  <a:cubicBezTo>
                    <a:pt x="613" y="3"/>
                    <a:pt x="614" y="1"/>
                    <a:pt x="616" y="1"/>
                  </a:cubicBezTo>
                  <a:cubicBezTo>
                    <a:pt x="617" y="1"/>
                    <a:pt x="618" y="3"/>
                    <a:pt x="619" y="3"/>
                  </a:cubicBezTo>
                  <a:cubicBezTo>
                    <a:pt x="621" y="3"/>
                    <a:pt x="622" y="1"/>
                    <a:pt x="623" y="1"/>
                  </a:cubicBezTo>
                  <a:cubicBezTo>
                    <a:pt x="625" y="1"/>
                    <a:pt x="626" y="3"/>
                    <a:pt x="627" y="3"/>
                  </a:cubicBezTo>
                  <a:cubicBezTo>
                    <a:pt x="629" y="3"/>
                    <a:pt x="630" y="1"/>
                    <a:pt x="631" y="1"/>
                  </a:cubicBezTo>
                  <a:cubicBezTo>
                    <a:pt x="633" y="1"/>
                    <a:pt x="634" y="3"/>
                    <a:pt x="635" y="3"/>
                  </a:cubicBezTo>
                  <a:cubicBezTo>
                    <a:pt x="636" y="3"/>
                    <a:pt x="638" y="1"/>
                    <a:pt x="639" y="1"/>
                  </a:cubicBezTo>
                  <a:cubicBezTo>
                    <a:pt x="640" y="1"/>
                    <a:pt x="642" y="4"/>
                    <a:pt x="643" y="4"/>
                  </a:cubicBezTo>
                  <a:cubicBezTo>
                    <a:pt x="644" y="4"/>
                    <a:pt x="646" y="1"/>
                    <a:pt x="647" y="1"/>
                  </a:cubicBezTo>
                  <a:cubicBezTo>
                    <a:pt x="648" y="2"/>
                    <a:pt x="649" y="4"/>
                    <a:pt x="651" y="4"/>
                  </a:cubicBezTo>
                  <a:cubicBezTo>
                    <a:pt x="652" y="4"/>
                    <a:pt x="654" y="2"/>
                    <a:pt x="655" y="2"/>
                  </a:cubicBezTo>
                  <a:cubicBezTo>
                    <a:pt x="656" y="2"/>
                    <a:pt x="657" y="4"/>
                    <a:pt x="659" y="4"/>
                  </a:cubicBezTo>
                  <a:cubicBezTo>
                    <a:pt x="660" y="4"/>
                    <a:pt x="662" y="2"/>
                    <a:pt x="663" y="2"/>
                  </a:cubicBezTo>
                  <a:cubicBezTo>
                    <a:pt x="663" y="2"/>
                    <a:pt x="666" y="4"/>
                    <a:pt x="666" y="4"/>
                  </a:cubicBezTo>
                  <a:cubicBezTo>
                    <a:pt x="666" y="5"/>
                    <a:pt x="662" y="6"/>
                    <a:pt x="662" y="6"/>
                  </a:cubicBezTo>
                  <a:cubicBezTo>
                    <a:pt x="662" y="6"/>
                    <a:pt x="666" y="8"/>
                    <a:pt x="666" y="8"/>
                  </a:cubicBezTo>
                  <a:cubicBezTo>
                    <a:pt x="667" y="8"/>
                    <a:pt x="670" y="7"/>
                    <a:pt x="670" y="6"/>
                  </a:cubicBezTo>
                  <a:cubicBezTo>
                    <a:pt x="671" y="6"/>
                    <a:pt x="674" y="4"/>
                    <a:pt x="674" y="4"/>
                  </a:cubicBezTo>
                  <a:cubicBezTo>
                    <a:pt x="674" y="4"/>
                    <a:pt x="671" y="2"/>
                    <a:pt x="671" y="2"/>
                  </a:cubicBezTo>
                  <a:cubicBezTo>
                    <a:pt x="672" y="2"/>
                    <a:pt x="673" y="0"/>
                    <a:pt x="675" y="0"/>
                  </a:cubicBezTo>
                  <a:cubicBezTo>
                    <a:pt x="675" y="0"/>
                    <a:pt x="678" y="2"/>
                    <a:pt x="678" y="2"/>
                  </a:cubicBezTo>
                  <a:cubicBezTo>
                    <a:pt x="679" y="2"/>
                    <a:pt x="682" y="4"/>
                    <a:pt x="682" y="4"/>
                  </a:cubicBezTo>
                  <a:cubicBezTo>
                    <a:pt x="682" y="4"/>
                    <a:pt x="678" y="6"/>
                    <a:pt x="678" y="6"/>
                  </a:cubicBezTo>
                  <a:cubicBezTo>
                    <a:pt x="679" y="7"/>
                    <a:pt x="680" y="8"/>
                    <a:pt x="682" y="9"/>
                  </a:cubicBezTo>
                  <a:cubicBezTo>
                    <a:pt x="683" y="9"/>
                    <a:pt x="685" y="7"/>
                    <a:pt x="686" y="7"/>
                  </a:cubicBezTo>
                  <a:cubicBezTo>
                    <a:pt x="687" y="7"/>
                    <a:pt x="689" y="9"/>
                    <a:pt x="690" y="9"/>
                  </a:cubicBezTo>
                  <a:cubicBezTo>
                    <a:pt x="691" y="9"/>
                    <a:pt x="693" y="7"/>
                    <a:pt x="694" y="7"/>
                  </a:cubicBezTo>
                  <a:cubicBezTo>
                    <a:pt x="698" y="5"/>
                    <a:pt x="698" y="5"/>
                    <a:pt x="698" y="5"/>
                  </a:cubicBezTo>
                  <a:cubicBezTo>
                    <a:pt x="702" y="3"/>
                    <a:pt x="702" y="3"/>
                    <a:pt x="702" y="3"/>
                  </a:cubicBezTo>
                  <a:cubicBezTo>
                    <a:pt x="702" y="2"/>
                    <a:pt x="705" y="0"/>
                    <a:pt x="706" y="0"/>
                  </a:cubicBezTo>
                  <a:cubicBezTo>
                    <a:pt x="707" y="0"/>
                    <a:pt x="709" y="2"/>
                    <a:pt x="710" y="3"/>
                  </a:cubicBezTo>
                  <a:cubicBezTo>
                    <a:pt x="711" y="3"/>
                    <a:pt x="712" y="5"/>
                    <a:pt x="714" y="5"/>
                  </a:cubicBezTo>
                  <a:cubicBezTo>
                    <a:pt x="714" y="5"/>
                    <a:pt x="717" y="3"/>
                    <a:pt x="718" y="3"/>
                  </a:cubicBezTo>
                  <a:cubicBezTo>
                    <a:pt x="719" y="3"/>
                    <a:pt x="720" y="5"/>
                    <a:pt x="721" y="5"/>
                  </a:cubicBezTo>
                  <a:cubicBezTo>
                    <a:pt x="723" y="5"/>
                    <a:pt x="724" y="7"/>
                    <a:pt x="725" y="7"/>
                  </a:cubicBezTo>
                  <a:cubicBezTo>
                    <a:pt x="726" y="7"/>
                    <a:pt x="729" y="6"/>
                    <a:pt x="729" y="5"/>
                  </a:cubicBezTo>
                  <a:cubicBezTo>
                    <a:pt x="730" y="5"/>
                    <a:pt x="732" y="3"/>
                    <a:pt x="733" y="3"/>
                  </a:cubicBezTo>
                  <a:cubicBezTo>
                    <a:pt x="734" y="3"/>
                    <a:pt x="736" y="5"/>
                    <a:pt x="737" y="5"/>
                  </a:cubicBezTo>
                  <a:cubicBezTo>
                    <a:pt x="738" y="5"/>
                    <a:pt x="740" y="3"/>
                    <a:pt x="741" y="3"/>
                  </a:cubicBezTo>
                  <a:cubicBezTo>
                    <a:pt x="742" y="3"/>
                    <a:pt x="744" y="6"/>
                    <a:pt x="745" y="6"/>
                  </a:cubicBezTo>
                  <a:cubicBezTo>
                    <a:pt x="746" y="5"/>
                    <a:pt x="748" y="3"/>
                    <a:pt x="749" y="3"/>
                  </a:cubicBezTo>
                  <a:cubicBezTo>
                    <a:pt x="750" y="3"/>
                    <a:pt x="752" y="6"/>
                    <a:pt x="753" y="6"/>
                  </a:cubicBezTo>
                  <a:cubicBezTo>
                    <a:pt x="754" y="6"/>
                    <a:pt x="755" y="4"/>
                    <a:pt x="757" y="4"/>
                  </a:cubicBezTo>
                  <a:cubicBezTo>
                    <a:pt x="758" y="4"/>
                    <a:pt x="759" y="6"/>
                    <a:pt x="761" y="6"/>
                  </a:cubicBezTo>
                  <a:cubicBezTo>
                    <a:pt x="762" y="6"/>
                    <a:pt x="764" y="4"/>
                    <a:pt x="765" y="4"/>
                  </a:cubicBezTo>
                  <a:cubicBezTo>
                    <a:pt x="765" y="4"/>
                    <a:pt x="768" y="6"/>
                    <a:pt x="768" y="6"/>
                  </a:cubicBezTo>
                  <a:cubicBezTo>
                    <a:pt x="768" y="7"/>
                    <a:pt x="764" y="7"/>
                    <a:pt x="764" y="8"/>
                  </a:cubicBezTo>
                  <a:cubicBezTo>
                    <a:pt x="765" y="9"/>
                    <a:pt x="768" y="9"/>
                    <a:pt x="768" y="10"/>
                  </a:cubicBezTo>
                  <a:cubicBezTo>
                    <a:pt x="768" y="11"/>
                    <a:pt x="764" y="12"/>
                    <a:pt x="764" y="12"/>
                  </a:cubicBezTo>
                  <a:cubicBezTo>
                    <a:pt x="764" y="13"/>
                    <a:pt x="768" y="15"/>
                    <a:pt x="768" y="15"/>
                  </a:cubicBezTo>
                  <a:cubicBezTo>
                    <a:pt x="769" y="15"/>
                    <a:pt x="770" y="13"/>
                    <a:pt x="772" y="13"/>
                  </a:cubicBezTo>
                  <a:cubicBezTo>
                    <a:pt x="772" y="12"/>
                    <a:pt x="768" y="11"/>
                    <a:pt x="768" y="10"/>
                  </a:cubicBezTo>
                  <a:cubicBezTo>
                    <a:pt x="768" y="10"/>
                    <a:pt x="772" y="9"/>
                    <a:pt x="772" y="8"/>
                  </a:cubicBezTo>
                  <a:cubicBezTo>
                    <a:pt x="773" y="7"/>
                    <a:pt x="775" y="7"/>
                    <a:pt x="776" y="6"/>
                  </a:cubicBezTo>
                  <a:cubicBezTo>
                    <a:pt x="775" y="6"/>
                    <a:pt x="774" y="4"/>
                    <a:pt x="773" y="4"/>
                  </a:cubicBezTo>
                  <a:cubicBezTo>
                    <a:pt x="773" y="4"/>
                    <a:pt x="776" y="2"/>
                    <a:pt x="777" y="2"/>
                  </a:cubicBezTo>
                  <a:cubicBezTo>
                    <a:pt x="778" y="2"/>
                    <a:pt x="779" y="4"/>
                    <a:pt x="780" y="4"/>
                  </a:cubicBezTo>
                  <a:cubicBezTo>
                    <a:pt x="781" y="4"/>
                    <a:pt x="784" y="2"/>
                    <a:pt x="784" y="2"/>
                  </a:cubicBezTo>
                  <a:cubicBezTo>
                    <a:pt x="785" y="2"/>
                    <a:pt x="788" y="4"/>
                    <a:pt x="788" y="4"/>
                  </a:cubicBezTo>
                  <a:cubicBezTo>
                    <a:pt x="788" y="4"/>
                    <a:pt x="784" y="6"/>
                    <a:pt x="784" y="6"/>
                  </a:cubicBezTo>
                  <a:cubicBezTo>
                    <a:pt x="785" y="7"/>
                    <a:pt x="787" y="8"/>
                    <a:pt x="788" y="9"/>
                  </a:cubicBezTo>
                  <a:cubicBezTo>
                    <a:pt x="789" y="9"/>
                    <a:pt x="791" y="6"/>
                    <a:pt x="792" y="6"/>
                  </a:cubicBezTo>
                  <a:cubicBezTo>
                    <a:pt x="793" y="6"/>
                    <a:pt x="795" y="9"/>
                    <a:pt x="796" y="9"/>
                  </a:cubicBezTo>
                  <a:cubicBezTo>
                    <a:pt x="797" y="9"/>
                    <a:pt x="799" y="7"/>
                    <a:pt x="800" y="7"/>
                  </a:cubicBezTo>
                  <a:cubicBezTo>
                    <a:pt x="804" y="4"/>
                    <a:pt x="804" y="4"/>
                    <a:pt x="804" y="4"/>
                  </a:cubicBezTo>
                  <a:cubicBezTo>
                    <a:pt x="804" y="4"/>
                    <a:pt x="807" y="2"/>
                    <a:pt x="808" y="2"/>
                  </a:cubicBezTo>
                  <a:cubicBezTo>
                    <a:pt x="809" y="2"/>
                    <a:pt x="810" y="5"/>
                    <a:pt x="812" y="5"/>
                  </a:cubicBezTo>
                  <a:cubicBezTo>
                    <a:pt x="813" y="5"/>
                    <a:pt x="815" y="2"/>
                    <a:pt x="816" y="3"/>
                  </a:cubicBezTo>
                  <a:cubicBezTo>
                    <a:pt x="817" y="3"/>
                    <a:pt x="818" y="5"/>
                    <a:pt x="820" y="5"/>
                  </a:cubicBezTo>
                  <a:cubicBezTo>
                    <a:pt x="821" y="5"/>
                    <a:pt x="823" y="3"/>
                    <a:pt x="824" y="3"/>
                  </a:cubicBezTo>
                  <a:cubicBezTo>
                    <a:pt x="824" y="3"/>
                    <a:pt x="827" y="5"/>
                    <a:pt x="827" y="5"/>
                  </a:cubicBezTo>
                  <a:cubicBezTo>
                    <a:pt x="828" y="5"/>
                    <a:pt x="830" y="7"/>
                    <a:pt x="831" y="7"/>
                  </a:cubicBezTo>
                  <a:cubicBezTo>
                    <a:pt x="832" y="7"/>
                    <a:pt x="835" y="5"/>
                    <a:pt x="835" y="5"/>
                  </a:cubicBezTo>
                  <a:cubicBezTo>
                    <a:pt x="836" y="5"/>
                    <a:pt x="838" y="3"/>
                    <a:pt x="839" y="3"/>
                  </a:cubicBezTo>
                  <a:cubicBezTo>
                    <a:pt x="840" y="3"/>
                    <a:pt x="842" y="5"/>
                    <a:pt x="843" y="5"/>
                  </a:cubicBezTo>
                  <a:cubicBezTo>
                    <a:pt x="844" y="5"/>
                    <a:pt x="847" y="3"/>
                    <a:pt x="847" y="3"/>
                  </a:cubicBezTo>
                  <a:cubicBezTo>
                    <a:pt x="848" y="3"/>
                    <a:pt x="850" y="5"/>
                    <a:pt x="851" y="5"/>
                  </a:cubicBezTo>
                  <a:cubicBezTo>
                    <a:pt x="852" y="6"/>
                    <a:pt x="854" y="8"/>
                    <a:pt x="855" y="8"/>
                  </a:cubicBezTo>
                  <a:cubicBezTo>
                    <a:pt x="855" y="8"/>
                    <a:pt x="859" y="6"/>
                    <a:pt x="859" y="5"/>
                  </a:cubicBezTo>
                  <a:cubicBezTo>
                    <a:pt x="859" y="5"/>
                    <a:pt x="855" y="3"/>
                    <a:pt x="855" y="3"/>
                  </a:cubicBezTo>
                  <a:cubicBezTo>
                    <a:pt x="856" y="3"/>
                    <a:pt x="858" y="1"/>
                    <a:pt x="859" y="1"/>
                  </a:cubicBezTo>
                  <a:cubicBezTo>
                    <a:pt x="860" y="1"/>
                    <a:pt x="862" y="3"/>
                    <a:pt x="863" y="3"/>
                  </a:cubicBezTo>
                  <a:cubicBezTo>
                    <a:pt x="864" y="4"/>
                    <a:pt x="866" y="5"/>
                    <a:pt x="867" y="6"/>
                  </a:cubicBezTo>
                  <a:cubicBezTo>
                    <a:pt x="867" y="6"/>
                    <a:pt x="870" y="8"/>
                    <a:pt x="870" y="8"/>
                  </a:cubicBezTo>
                  <a:cubicBezTo>
                    <a:pt x="872" y="8"/>
                    <a:pt x="873" y="10"/>
                    <a:pt x="874" y="10"/>
                  </a:cubicBezTo>
                  <a:cubicBezTo>
                    <a:pt x="875" y="10"/>
                    <a:pt x="877" y="8"/>
                    <a:pt x="878" y="8"/>
                  </a:cubicBezTo>
                  <a:cubicBezTo>
                    <a:pt x="880" y="8"/>
                    <a:pt x="881" y="7"/>
                    <a:pt x="882" y="6"/>
                  </a:cubicBezTo>
                  <a:cubicBezTo>
                    <a:pt x="883" y="6"/>
                    <a:pt x="885" y="4"/>
                    <a:pt x="886" y="4"/>
                  </a:cubicBezTo>
                  <a:cubicBezTo>
                    <a:pt x="887" y="4"/>
                    <a:pt x="889" y="6"/>
                    <a:pt x="890" y="6"/>
                  </a:cubicBezTo>
                  <a:cubicBezTo>
                    <a:pt x="892" y="6"/>
                    <a:pt x="893" y="4"/>
                    <a:pt x="894" y="4"/>
                  </a:cubicBezTo>
                  <a:cubicBezTo>
                    <a:pt x="896" y="4"/>
                    <a:pt x="897" y="6"/>
                    <a:pt x="898" y="6"/>
                  </a:cubicBezTo>
                  <a:cubicBezTo>
                    <a:pt x="899" y="6"/>
                    <a:pt x="901" y="4"/>
                    <a:pt x="902" y="4"/>
                  </a:cubicBezTo>
                  <a:cubicBezTo>
                    <a:pt x="903" y="4"/>
                    <a:pt x="905" y="6"/>
                    <a:pt x="906" y="6"/>
                  </a:cubicBezTo>
                  <a:cubicBezTo>
                    <a:pt x="907" y="6"/>
                    <a:pt x="909" y="5"/>
                    <a:pt x="910" y="4"/>
                  </a:cubicBezTo>
                  <a:cubicBezTo>
                    <a:pt x="911" y="4"/>
                    <a:pt x="913" y="2"/>
                    <a:pt x="914" y="2"/>
                  </a:cubicBezTo>
                  <a:cubicBezTo>
                    <a:pt x="914" y="2"/>
                    <a:pt x="918" y="4"/>
                    <a:pt x="918" y="4"/>
                  </a:cubicBezTo>
                  <a:cubicBezTo>
                    <a:pt x="918" y="5"/>
                    <a:pt x="914" y="7"/>
                    <a:pt x="914" y="7"/>
                  </a:cubicBezTo>
                  <a:cubicBezTo>
                    <a:pt x="915" y="7"/>
                    <a:pt x="916" y="9"/>
                    <a:pt x="917" y="9"/>
                  </a:cubicBezTo>
                  <a:cubicBezTo>
                    <a:pt x="918" y="9"/>
                    <a:pt x="921" y="7"/>
                    <a:pt x="922" y="7"/>
                  </a:cubicBezTo>
                  <a:cubicBezTo>
                    <a:pt x="923" y="6"/>
                    <a:pt x="924" y="5"/>
                    <a:pt x="926" y="5"/>
                  </a:cubicBezTo>
                  <a:cubicBezTo>
                    <a:pt x="927" y="4"/>
                    <a:pt x="928" y="3"/>
                    <a:pt x="930" y="2"/>
                  </a:cubicBezTo>
                  <a:cubicBezTo>
                    <a:pt x="930" y="2"/>
                    <a:pt x="933" y="5"/>
                    <a:pt x="934" y="5"/>
                  </a:cubicBezTo>
                  <a:cubicBezTo>
                    <a:pt x="934" y="5"/>
                    <a:pt x="937" y="3"/>
                    <a:pt x="938" y="3"/>
                  </a:cubicBezTo>
                  <a:cubicBezTo>
                    <a:pt x="938" y="2"/>
                    <a:pt x="941" y="1"/>
                    <a:pt x="942" y="1"/>
                  </a:cubicBezTo>
                  <a:cubicBezTo>
                    <a:pt x="942" y="1"/>
                    <a:pt x="945" y="3"/>
                    <a:pt x="945" y="3"/>
                  </a:cubicBezTo>
                  <a:cubicBezTo>
                    <a:pt x="946" y="3"/>
                    <a:pt x="948" y="5"/>
                    <a:pt x="949" y="5"/>
                  </a:cubicBezTo>
                  <a:cubicBezTo>
                    <a:pt x="950" y="5"/>
                    <a:pt x="952" y="3"/>
                    <a:pt x="953" y="3"/>
                  </a:cubicBezTo>
                  <a:cubicBezTo>
                    <a:pt x="955" y="3"/>
                    <a:pt x="956" y="5"/>
                    <a:pt x="957" y="5"/>
                  </a:cubicBezTo>
                  <a:cubicBezTo>
                    <a:pt x="958" y="5"/>
                    <a:pt x="959" y="7"/>
                    <a:pt x="961" y="7"/>
                  </a:cubicBezTo>
                  <a:cubicBezTo>
                    <a:pt x="962" y="7"/>
                    <a:pt x="964" y="6"/>
                    <a:pt x="965" y="5"/>
                  </a:cubicBezTo>
                  <a:cubicBezTo>
                    <a:pt x="966" y="5"/>
                    <a:pt x="968" y="3"/>
                    <a:pt x="969" y="3"/>
                  </a:cubicBezTo>
                  <a:cubicBezTo>
                    <a:pt x="970" y="3"/>
                    <a:pt x="972" y="5"/>
                    <a:pt x="973" y="5"/>
                  </a:cubicBezTo>
                  <a:cubicBezTo>
                    <a:pt x="974" y="5"/>
                    <a:pt x="976" y="3"/>
                    <a:pt x="977" y="3"/>
                  </a:cubicBezTo>
                  <a:cubicBezTo>
                    <a:pt x="977" y="3"/>
                    <a:pt x="981" y="5"/>
                    <a:pt x="981" y="6"/>
                  </a:cubicBezTo>
                  <a:cubicBezTo>
                    <a:pt x="981" y="6"/>
                    <a:pt x="977" y="8"/>
                    <a:pt x="976" y="8"/>
                  </a:cubicBezTo>
                  <a:cubicBezTo>
                    <a:pt x="978" y="8"/>
                    <a:pt x="979" y="10"/>
                    <a:pt x="980" y="10"/>
                  </a:cubicBezTo>
                  <a:cubicBezTo>
                    <a:pt x="981" y="10"/>
                    <a:pt x="983" y="8"/>
                    <a:pt x="984" y="8"/>
                  </a:cubicBezTo>
                  <a:cubicBezTo>
                    <a:pt x="986" y="7"/>
                    <a:pt x="987" y="6"/>
                    <a:pt x="988" y="6"/>
                  </a:cubicBezTo>
                  <a:cubicBezTo>
                    <a:pt x="989" y="5"/>
                    <a:pt x="992" y="4"/>
                    <a:pt x="993" y="4"/>
                  </a:cubicBezTo>
                  <a:cubicBezTo>
                    <a:pt x="994" y="4"/>
                    <a:pt x="995" y="6"/>
                    <a:pt x="996" y="6"/>
                  </a:cubicBezTo>
                  <a:cubicBezTo>
                    <a:pt x="997" y="6"/>
                    <a:pt x="1000" y="4"/>
                    <a:pt x="1000" y="4"/>
                  </a:cubicBezTo>
                  <a:cubicBezTo>
                    <a:pt x="1002" y="4"/>
                    <a:pt x="1003" y="6"/>
                    <a:pt x="1004" y="6"/>
                  </a:cubicBezTo>
                  <a:cubicBezTo>
                    <a:pt x="1005" y="6"/>
                    <a:pt x="1007" y="8"/>
                    <a:pt x="1008" y="8"/>
                  </a:cubicBezTo>
                  <a:cubicBezTo>
                    <a:pt x="1008" y="8"/>
                    <a:pt x="1012" y="6"/>
                    <a:pt x="1012" y="6"/>
                  </a:cubicBezTo>
                  <a:cubicBezTo>
                    <a:pt x="1012" y="6"/>
                    <a:pt x="1008" y="4"/>
                    <a:pt x="1008" y="4"/>
                  </a:cubicBezTo>
                  <a:cubicBezTo>
                    <a:pt x="1010" y="4"/>
                    <a:pt x="1011" y="2"/>
                    <a:pt x="1012" y="2"/>
                  </a:cubicBezTo>
                  <a:cubicBezTo>
                    <a:pt x="1013" y="2"/>
                    <a:pt x="1015" y="4"/>
                    <a:pt x="1016" y="4"/>
                  </a:cubicBezTo>
                  <a:cubicBezTo>
                    <a:pt x="1017" y="4"/>
                    <a:pt x="1020" y="2"/>
                    <a:pt x="1020" y="2"/>
                  </a:cubicBezTo>
                  <a:cubicBezTo>
                    <a:pt x="1021" y="2"/>
                    <a:pt x="1024" y="4"/>
                    <a:pt x="1024" y="4"/>
                  </a:cubicBezTo>
                  <a:cubicBezTo>
                    <a:pt x="1024" y="4"/>
                    <a:pt x="1020" y="6"/>
                    <a:pt x="1020" y="6"/>
                  </a:cubicBezTo>
                  <a:cubicBezTo>
                    <a:pt x="1021" y="6"/>
                    <a:pt x="1022" y="9"/>
                    <a:pt x="1024" y="9"/>
                  </a:cubicBezTo>
                  <a:cubicBezTo>
                    <a:pt x="1025" y="9"/>
                    <a:pt x="1027" y="7"/>
                    <a:pt x="1028" y="7"/>
                  </a:cubicBezTo>
                  <a:cubicBezTo>
                    <a:pt x="1029" y="6"/>
                    <a:pt x="1031" y="5"/>
                    <a:pt x="1032" y="4"/>
                  </a:cubicBezTo>
                  <a:cubicBezTo>
                    <a:pt x="1033" y="4"/>
                    <a:pt x="1035" y="2"/>
                    <a:pt x="1036" y="2"/>
                  </a:cubicBezTo>
                  <a:cubicBezTo>
                    <a:pt x="1037" y="2"/>
                    <a:pt x="1039" y="5"/>
                    <a:pt x="1040" y="5"/>
                  </a:cubicBezTo>
                  <a:cubicBezTo>
                    <a:pt x="1041" y="5"/>
                    <a:pt x="1042" y="2"/>
                    <a:pt x="1044" y="2"/>
                  </a:cubicBezTo>
                  <a:cubicBezTo>
                    <a:pt x="1045" y="3"/>
                    <a:pt x="1046" y="5"/>
                    <a:pt x="1047" y="5"/>
                  </a:cubicBezTo>
                  <a:cubicBezTo>
                    <a:pt x="1049" y="5"/>
                    <a:pt x="1050" y="3"/>
                    <a:pt x="1052" y="3"/>
                  </a:cubicBezTo>
                  <a:cubicBezTo>
                    <a:pt x="1053" y="3"/>
                    <a:pt x="1054" y="5"/>
                    <a:pt x="1055" y="5"/>
                  </a:cubicBezTo>
                  <a:cubicBezTo>
                    <a:pt x="1056" y="5"/>
                    <a:pt x="1059" y="3"/>
                    <a:pt x="1059" y="3"/>
                  </a:cubicBezTo>
                  <a:cubicBezTo>
                    <a:pt x="1061" y="3"/>
                    <a:pt x="1062" y="4"/>
                    <a:pt x="1063" y="5"/>
                  </a:cubicBezTo>
                  <a:cubicBezTo>
                    <a:pt x="1067" y="7"/>
                    <a:pt x="1067" y="7"/>
                    <a:pt x="1067" y="7"/>
                  </a:cubicBezTo>
                  <a:cubicBezTo>
                    <a:pt x="1068" y="8"/>
                    <a:pt x="1069" y="9"/>
                    <a:pt x="1071" y="10"/>
                  </a:cubicBezTo>
                  <a:cubicBezTo>
                    <a:pt x="1072" y="9"/>
                    <a:pt x="1073" y="7"/>
                    <a:pt x="1075" y="7"/>
                  </a:cubicBezTo>
                  <a:cubicBezTo>
                    <a:pt x="1075" y="7"/>
                    <a:pt x="1078" y="10"/>
                    <a:pt x="1078" y="10"/>
                  </a:cubicBezTo>
                  <a:cubicBezTo>
                    <a:pt x="1079" y="10"/>
                    <a:pt x="1083" y="8"/>
                    <a:pt x="1083" y="8"/>
                  </a:cubicBezTo>
                  <a:cubicBezTo>
                    <a:pt x="1083" y="7"/>
                    <a:pt x="1079" y="5"/>
                    <a:pt x="1079" y="5"/>
                  </a:cubicBezTo>
                  <a:cubicBezTo>
                    <a:pt x="1079" y="5"/>
                    <a:pt x="1078" y="6"/>
                    <a:pt x="1077" y="6"/>
                  </a:cubicBezTo>
                  <a:cubicBezTo>
                    <a:pt x="1076" y="7"/>
                    <a:pt x="1075" y="7"/>
                    <a:pt x="1075" y="7"/>
                  </a:cubicBezTo>
                  <a:cubicBezTo>
                    <a:pt x="1074" y="7"/>
                    <a:pt x="1071" y="6"/>
                    <a:pt x="1071" y="5"/>
                  </a:cubicBezTo>
                  <a:cubicBezTo>
                    <a:pt x="1071" y="5"/>
                    <a:pt x="1075" y="3"/>
                    <a:pt x="1075" y="3"/>
                  </a:cubicBezTo>
                  <a:cubicBezTo>
                    <a:pt x="1076" y="3"/>
                    <a:pt x="1077" y="5"/>
                    <a:pt x="1079" y="5"/>
                  </a:cubicBezTo>
                  <a:cubicBezTo>
                    <a:pt x="1080" y="5"/>
                    <a:pt x="1082" y="3"/>
                    <a:pt x="1083" y="3"/>
                  </a:cubicBezTo>
                  <a:cubicBezTo>
                    <a:pt x="1084" y="3"/>
                    <a:pt x="1085" y="5"/>
                    <a:pt x="1087" y="5"/>
                  </a:cubicBezTo>
                  <a:cubicBezTo>
                    <a:pt x="1088" y="6"/>
                    <a:pt x="1089" y="8"/>
                    <a:pt x="1090" y="8"/>
                  </a:cubicBezTo>
                  <a:cubicBezTo>
                    <a:pt x="1091" y="8"/>
                    <a:pt x="1094" y="6"/>
                    <a:pt x="1095" y="6"/>
                  </a:cubicBezTo>
                  <a:cubicBezTo>
                    <a:pt x="1095" y="5"/>
                    <a:pt x="1097" y="4"/>
                    <a:pt x="1099" y="4"/>
                  </a:cubicBezTo>
                  <a:cubicBezTo>
                    <a:pt x="1100" y="3"/>
                    <a:pt x="1101" y="6"/>
                    <a:pt x="1102" y="6"/>
                  </a:cubicBezTo>
                  <a:cubicBezTo>
                    <a:pt x="1104" y="6"/>
                    <a:pt x="1105" y="4"/>
                    <a:pt x="1106" y="4"/>
                  </a:cubicBezTo>
                  <a:cubicBezTo>
                    <a:pt x="1108" y="4"/>
                    <a:pt x="1109" y="6"/>
                    <a:pt x="1110" y="6"/>
                  </a:cubicBezTo>
                  <a:cubicBezTo>
                    <a:pt x="1111" y="6"/>
                    <a:pt x="1113" y="8"/>
                    <a:pt x="1114" y="8"/>
                  </a:cubicBezTo>
                  <a:cubicBezTo>
                    <a:pt x="1115" y="8"/>
                    <a:pt x="1117" y="6"/>
                    <a:pt x="1118" y="6"/>
                  </a:cubicBezTo>
                  <a:cubicBezTo>
                    <a:pt x="1119" y="6"/>
                    <a:pt x="1121" y="4"/>
                    <a:pt x="1122" y="4"/>
                  </a:cubicBezTo>
                  <a:cubicBezTo>
                    <a:pt x="1123" y="4"/>
                    <a:pt x="1125" y="6"/>
                    <a:pt x="1126" y="6"/>
                  </a:cubicBezTo>
                  <a:cubicBezTo>
                    <a:pt x="1127" y="6"/>
                    <a:pt x="1129" y="4"/>
                    <a:pt x="1130" y="4"/>
                  </a:cubicBezTo>
                  <a:cubicBezTo>
                    <a:pt x="1131" y="4"/>
                    <a:pt x="1133" y="6"/>
                    <a:pt x="1134" y="6"/>
                  </a:cubicBezTo>
                  <a:cubicBezTo>
                    <a:pt x="1134" y="6"/>
                    <a:pt x="1137" y="4"/>
                    <a:pt x="1138" y="4"/>
                  </a:cubicBezTo>
                  <a:cubicBezTo>
                    <a:pt x="1139" y="5"/>
                    <a:pt x="1141" y="6"/>
                    <a:pt x="1142" y="7"/>
                  </a:cubicBezTo>
                  <a:cubicBezTo>
                    <a:pt x="1142" y="7"/>
                    <a:pt x="1145" y="8"/>
                    <a:pt x="1145" y="9"/>
                  </a:cubicBezTo>
                  <a:cubicBezTo>
                    <a:pt x="1146" y="9"/>
                    <a:pt x="1141" y="10"/>
                    <a:pt x="1141" y="11"/>
                  </a:cubicBezTo>
                  <a:cubicBezTo>
                    <a:pt x="1141" y="11"/>
                    <a:pt x="1144" y="13"/>
                    <a:pt x="1145" y="13"/>
                  </a:cubicBezTo>
                  <a:cubicBezTo>
                    <a:pt x="1146" y="13"/>
                    <a:pt x="1148" y="15"/>
                    <a:pt x="1149" y="15"/>
                  </a:cubicBezTo>
                  <a:cubicBezTo>
                    <a:pt x="1150" y="15"/>
                    <a:pt x="1152" y="13"/>
                    <a:pt x="1153" y="13"/>
                  </a:cubicBezTo>
                  <a:cubicBezTo>
                    <a:pt x="1154" y="14"/>
                    <a:pt x="1155" y="15"/>
                    <a:pt x="1157" y="15"/>
                  </a:cubicBezTo>
                  <a:cubicBezTo>
                    <a:pt x="1156" y="15"/>
                    <a:pt x="1161" y="14"/>
                    <a:pt x="1161" y="13"/>
                  </a:cubicBezTo>
                  <a:cubicBezTo>
                    <a:pt x="1161" y="13"/>
                    <a:pt x="1157" y="11"/>
                    <a:pt x="1157" y="11"/>
                  </a:cubicBezTo>
                  <a:cubicBezTo>
                    <a:pt x="1157" y="11"/>
                    <a:pt x="1153" y="13"/>
                    <a:pt x="1153" y="13"/>
                  </a:cubicBezTo>
                  <a:cubicBezTo>
                    <a:pt x="1152" y="13"/>
                    <a:pt x="1149" y="11"/>
                    <a:pt x="1149" y="11"/>
                  </a:cubicBezTo>
                  <a:cubicBezTo>
                    <a:pt x="1149" y="11"/>
                    <a:pt x="1145" y="9"/>
                    <a:pt x="1145" y="9"/>
                  </a:cubicBezTo>
                  <a:cubicBezTo>
                    <a:pt x="1145" y="8"/>
                    <a:pt x="1150" y="7"/>
                    <a:pt x="1149" y="7"/>
                  </a:cubicBezTo>
                  <a:cubicBezTo>
                    <a:pt x="1149" y="6"/>
                    <a:pt x="1146" y="5"/>
                    <a:pt x="1146" y="4"/>
                  </a:cubicBezTo>
                  <a:cubicBezTo>
                    <a:pt x="1145" y="4"/>
                    <a:pt x="1150" y="3"/>
                    <a:pt x="1150" y="2"/>
                  </a:cubicBezTo>
                  <a:cubicBezTo>
                    <a:pt x="1154" y="5"/>
                    <a:pt x="1154" y="5"/>
                    <a:pt x="1154" y="5"/>
                  </a:cubicBezTo>
                  <a:cubicBezTo>
                    <a:pt x="1154" y="5"/>
                    <a:pt x="1157" y="7"/>
                    <a:pt x="1157" y="7"/>
                  </a:cubicBezTo>
                  <a:cubicBezTo>
                    <a:pt x="1158" y="7"/>
                    <a:pt x="1161" y="5"/>
                    <a:pt x="1161" y="5"/>
                  </a:cubicBezTo>
                  <a:cubicBezTo>
                    <a:pt x="1162" y="4"/>
                    <a:pt x="1164" y="3"/>
                    <a:pt x="1165" y="3"/>
                  </a:cubicBezTo>
                  <a:cubicBezTo>
                    <a:pt x="1166" y="2"/>
                    <a:pt x="1168" y="5"/>
                    <a:pt x="1169" y="5"/>
                  </a:cubicBezTo>
                  <a:cubicBezTo>
                    <a:pt x="1170" y="5"/>
                    <a:pt x="1172" y="7"/>
                    <a:pt x="1173" y="7"/>
                  </a:cubicBezTo>
                  <a:cubicBezTo>
                    <a:pt x="1174" y="7"/>
                    <a:pt x="1176" y="5"/>
                    <a:pt x="1177" y="5"/>
                  </a:cubicBezTo>
                  <a:cubicBezTo>
                    <a:pt x="1178" y="5"/>
                    <a:pt x="1180" y="3"/>
                    <a:pt x="1181" y="3"/>
                  </a:cubicBezTo>
                  <a:cubicBezTo>
                    <a:pt x="1182" y="3"/>
                    <a:pt x="1184" y="5"/>
                    <a:pt x="1185" y="5"/>
                  </a:cubicBezTo>
                  <a:cubicBezTo>
                    <a:pt x="1186" y="5"/>
                    <a:pt x="1188" y="3"/>
                    <a:pt x="1189" y="3"/>
                  </a:cubicBezTo>
                  <a:cubicBezTo>
                    <a:pt x="1190" y="3"/>
                    <a:pt x="1192" y="5"/>
                    <a:pt x="1193" y="5"/>
                  </a:cubicBezTo>
                  <a:cubicBezTo>
                    <a:pt x="1193" y="6"/>
                    <a:pt x="1196" y="8"/>
                    <a:pt x="1196" y="8"/>
                  </a:cubicBezTo>
                  <a:cubicBezTo>
                    <a:pt x="1197" y="8"/>
                    <a:pt x="1200" y="6"/>
                    <a:pt x="1201" y="5"/>
                  </a:cubicBezTo>
                  <a:cubicBezTo>
                    <a:pt x="1201" y="5"/>
                    <a:pt x="1204" y="3"/>
                    <a:pt x="1205" y="3"/>
                  </a:cubicBezTo>
                  <a:cubicBezTo>
                    <a:pt x="1205" y="3"/>
                    <a:pt x="1208" y="5"/>
                    <a:pt x="1208" y="6"/>
                  </a:cubicBezTo>
                  <a:cubicBezTo>
                    <a:pt x="1208" y="6"/>
                    <a:pt x="1205" y="8"/>
                    <a:pt x="1204" y="8"/>
                  </a:cubicBezTo>
                  <a:cubicBezTo>
                    <a:pt x="1206" y="8"/>
                    <a:pt x="1207" y="10"/>
                    <a:pt x="1208" y="10"/>
                  </a:cubicBezTo>
                  <a:cubicBezTo>
                    <a:pt x="1208" y="10"/>
                    <a:pt x="1212" y="8"/>
                    <a:pt x="1212" y="8"/>
                  </a:cubicBezTo>
                  <a:cubicBezTo>
                    <a:pt x="1212" y="8"/>
                    <a:pt x="1211" y="7"/>
                    <a:pt x="1210" y="7"/>
                  </a:cubicBezTo>
                  <a:cubicBezTo>
                    <a:pt x="1209" y="6"/>
                    <a:pt x="1208" y="6"/>
                    <a:pt x="1208" y="6"/>
                  </a:cubicBezTo>
                  <a:cubicBezTo>
                    <a:pt x="1209" y="5"/>
                    <a:pt x="1212" y="3"/>
                    <a:pt x="1213" y="3"/>
                  </a:cubicBezTo>
                  <a:cubicBezTo>
                    <a:pt x="1213" y="4"/>
                    <a:pt x="1216" y="6"/>
                    <a:pt x="1216" y="6"/>
                  </a:cubicBezTo>
                  <a:cubicBezTo>
                    <a:pt x="1218" y="5"/>
                    <a:pt x="1219" y="4"/>
                    <a:pt x="1220" y="4"/>
                  </a:cubicBezTo>
                  <a:cubicBezTo>
                    <a:pt x="1221" y="3"/>
                    <a:pt x="1224" y="1"/>
                    <a:pt x="1224" y="2"/>
                  </a:cubicBezTo>
                  <a:cubicBezTo>
                    <a:pt x="1226" y="2"/>
                    <a:pt x="1227" y="3"/>
                    <a:pt x="1228" y="4"/>
                  </a:cubicBezTo>
                  <a:cubicBezTo>
                    <a:pt x="1232" y="6"/>
                    <a:pt x="1232" y="6"/>
                    <a:pt x="1232" y="6"/>
                  </a:cubicBezTo>
                  <a:cubicBezTo>
                    <a:pt x="1236" y="8"/>
                    <a:pt x="1236" y="8"/>
                    <a:pt x="1236" y="8"/>
                  </a:cubicBezTo>
                  <a:cubicBezTo>
                    <a:pt x="1236" y="9"/>
                    <a:pt x="1239" y="11"/>
                    <a:pt x="1239" y="11"/>
                  </a:cubicBezTo>
                  <a:cubicBezTo>
                    <a:pt x="1240" y="11"/>
                    <a:pt x="1243" y="9"/>
                    <a:pt x="1244" y="8"/>
                  </a:cubicBezTo>
                  <a:cubicBezTo>
                    <a:pt x="1248" y="6"/>
                    <a:pt x="1248" y="6"/>
                    <a:pt x="1248" y="6"/>
                  </a:cubicBezTo>
                  <a:cubicBezTo>
                    <a:pt x="1252" y="4"/>
                    <a:pt x="1252" y="4"/>
                    <a:pt x="1252" y="4"/>
                  </a:cubicBezTo>
                  <a:cubicBezTo>
                    <a:pt x="1253" y="4"/>
                    <a:pt x="1255" y="2"/>
                    <a:pt x="1256" y="2"/>
                  </a:cubicBezTo>
                  <a:cubicBezTo>
                    <a:pt x="1256" y="2"/>
                    <a:pt x="1259" y="4"/>
                    <a:pt x="1260" y="4"/>
                  </a:cubicBezTo>
                  <a:cubicBezTo>
                    <a:pt x="1260" y="5"/>
                    <a:pt x="1263" y="7"/>
                    <a:pt x="1263" y="7"/>
                  </a:cubicBezTo>
                  <a:cubicBezTo>
                    <a:pt x="1264" y="7"/>
                    <a:pt x="1267" y="5"/>
                    <a:pt x="1267" y="5"/>
                  </a:cubicBezTo>
                  <a:cubicBezTo>
                    <a:pt x="1268" y="4"/>
                    <a:pt x="1271" y="2"/>
                    <a:pt x="1272" y="2"/>
                  </a:cubicBezTo>
                  <a:cubicBezTo>
                    <a:pt x="1273" y="3"/>
                    <a:pt x="1275" y="4"/>
                    <a:pt x="1275" y="5"/>
                  </a:cubicBezTo>
                  <a:cubicBezTo>
                    <a:pt x="1276" y="5"/>
                    <a:pt x="1278" y="6"/>
                    <a:pt x="1279" y="7"/>
                  </a:cubicBezTo>
                  <a:cubicBezTo>
                    <a:pt x="1280" y="7"/>
                    <a:pt x="1282" y="9"/>
                    <a:pt x="1283" y="9"/>
                  </a:cubicBezTo>
                  <a:cubicBezTo>
                    <a:pt x="1284" y="9"/>
                    <a:pt x="1286" y="7"/>
                    <a:pt x="1287" y="7"/>
                  </a:cubicBezTo>
                  <a:cubicBezTo>
                    <a:pt x="1288" y="7"/>
                    <a:pt x="1290" y="9"/>
                    <a:pt x="1291" y="9"/>
                  </a:cubicBezTo>
                  <a:cubicBezTo>
                    <a:pt x="1291" y="10"/>
                    <a:pt x="1294" y="12"/>
                    <a:pt x="1294" y="12"/>
                  </a:cubicBezTo>
                  <a:cubicBezTo>
                    <a:pt x="1295" y="12"/>
                    <a:pt x="1298" y="10"/>
                    <a:pt x="1298" y="9"/>
                  </a:cubicBezTo>
                  <a:cubicBezTo>
                    <a:pt x="1298" y="9"/>
                    <a:pt x="1295" y="7"/>
                    <a:pt x="1295" y="7"/>
                  </a:cubicBezTo>
                  <a:cubicBezTo>
                    <a:pt x="1296" y="7"/>
                    <a:pt x="1298" y="5"/>
                    <a:pt x="1299" y="5"/>
                  </a:cubicBezTo>
                  <a:cubicBezTo>
                    <a:pt x="1300" y="5"/>
                    <a:pt x="1301" y="7"/>
                    <a:pt x="1303" y="7"/>
                  </a:cubicBezTo>
                  <a:cubicBezTo>
                    <a:pt x="1304" y="8"/>
                    <a:pt x="1305" y="10"/>
                    <a:pt x="1306" y="10"/>
                  </a:cubicBezTo>
                  <a:cubicBezTo>
                    <a:pt x="1307" y="10"/>
                    <a:pt x="1309" y="7"/>
                    <a:pt x="1310" y="8"/>
                  </a:cubicBezTo>
                  <a:cubicBezTo>
                    <a:pt x="1312" y="8"/>
                    <a:pt x="1313" y="10"/>
                    <a:pt x="1314" y="10"/>
                  </a:cubicBezTo>
                  <a:cubicBezTo>
                    <a:pt x="1315" y="10"/>
                    <a:pt x="1317" y="8"/>
                    <a:pt x="1318" y="8"/>
                  </a:cubicBezTo>
                  <a:cubicBezTo>
                    <a:pt x="1319" y="8"/>
                    <a:pt x="1321" y="10"/>
                    <a:pt x="1322" y="10"/>
                  </a:cubicBezTo>
                  <a:cubicBezTo>
                    <a:pt x="1323" y="10"/>
                    <a:pt x="1325" y="8"/>
                    <a:pt x="1326" y="8"/>
                  </a:cubicBezTo>
                  <a:cubicBezTo>
                    <a:pt x="1330" y="6"/>
                    <a:pt x="1330" y="6"/>
                    <a:pt x="1330" y="6"/>
                  </a:cubicBezTo>
                  <a:cubicBezTo>
                    <a:pt x="1331" y="5"/>
                    <a:pt x="1333" y="4"/>
                    <a:pt x="1334" y="4"/>
                  </a:cubicBezTo>
                  <a:cubicBezTo>
                    <a:pt x="1335" y="4"/>
                    <a:pt x="1337" y="6"/>
                    <a:pt x="1338" y="6"/>
                  </a:cubicBezTo>
                  <a:cubicBezTo>
                    <a:pt x="1339" y="6"/>
                    <a:pt x="1341" y="4"/>
                    <a:pt x="1342" y="4"/>
                  </a:cubicBezTo>
                  <a:cubicBezTo>
                    <a:pt x="1343" y="4"/>
                    <a:pt x="1345" y="5"/>
                    <a:pt x="1346" y="6"/>
                  </a:cubicBezTo>
                  <a:cubicBezTo>
                    <a:pt x="1346" y="6"/>
                    <a:pt x="1349" y="8"/>
                    <a:pt x="1350" y="8"/>
                  </a:cubicBezTo>
                  <a:cubicBezTo>
                    <a:pt x="1350" y="8"/>
                    <a:pt x="1353" y="6"/>
                    <a:pt x="1354" y="6"/>
                  </a:cubicBezTo>
                  <a:cubicBezTo>
                    <a:pt x="1354" y="6"/>
                    <a:pt x="1357" y="4"/>
                    <a:pt x="1358" y="4"/>
                  </a:cubicBezTo>
                  <a:cubicBezTo>
                    <a:pt x="1359" y="4"/>
                    <a:pt x="1360" y="6"/>
                    <a:pt x="1362" y="6"/>
                  </a:cubicBezTo>
                  <a:cubicBezTo>
                    <a:pt x="1363" y="6"/>
                    <a:pt x="1364" y="4"/>
                    <a:pt x="1366" y="4"/>
                  </a:cubicBezTo>
                  <a:cubicBezTo>
                    <a:pt x="1367" y="4"/>
                    <a:pt x="1368" y="6"/>
                    <a:pt x="1369" y="6"/>
                  </a:cubicBezTo>
                  <a:cubicBezTo>
                    <a:pt x="1371" y="6"/>
                    <a:pt x="1372" y="4"/>
                    <a:pt x="1374" y="4"/>
                  </a:cubicBezTo>
                  <a:cubicBezTo>
                    <a:pt x="1375" y="4"/>
                    <a:pt x="1376" y="7"/>
                    <a:pt x="1377" y="7"/>
                  </a:cubicBezTo>
                  <a:cubicBezTo>
                    <a:pt x="1378" y="7"/>
                    <a:pt x="1381" y="5"/>
                    <a:pt x="1381" y="5"/>
                  </a:cubicBezTo>
                  <a:cubicBezTo>
                    <a:pt x="1382" y="4"/>
                    <a:pt x="1385" y="2"/>
                    <a:pt x="1385" y="2"/>
                  </a:cubicBezTo>
                  <a:cubicBezTo>
                    <a:pt x="1386" y="2"/>
                    <a:pt x="1389" y="5"/>
                    <a:pt x="1389" y="5"/>
                  </a:cubicBezTo>
                  <a:cubicBezTo>
                    <a:pt x="1389" y="5"/>
                    <a:pt x="1385" y="7"/>
                    <a:pt x="1385" y="7"/>
                  </a:cubicBezTo>
                  <a:cubicBezTo>
                    <a:pt x="1386" y="7"/>
                    <a:pt x="1388" y="9"/>
                    <a:pt x="1389" y="9"/>
                  </a:cubicBezTo>
                  <a:cubicBezTo>
                    <a:pt x="1390" y="9"/>
                    <a:pt x="1392" y="7"/>
                    <a:pt x="1393" y="7"/>
                  </a:cubicBezTo>
                  <a:cubicBezTo>
                    <a:pt x="1394" y="7"/>
                    <a:pt x="1395" y="9"/>
                    <a:pt x="1397" y="9"/>
                  </a:cubicBezTo>
                  <a:cubicBezTo>
                    <a:pt x="1398" y="9"/>
                    <a:pt x="1400" y="7"/>
                    <a:pt x="1401" y="7"/>
                  </a:cubicBezTo>
                  <a:cubicBezTo>
                    <a:pt x="1402" y="7"/>
                    <a:pt x="1403" y="9"/>
                    <a:pt x="1405" y="9"/>
                  </a:cubicBezTo>
                  <a:cubicBezTo>
                    <a:pt x="1406" y="9"/>
                    <a:pt x="1407" y="7"/>
                    <a:pt x="1409" y="7"/>
                  </a:cubicBezTo>
                  <a:cubicBezTo>
                    <a:pt x="1409" y="7"/>
                    <a:pt x="1412" y="10"/>
                    <a:pt x="1412" y="9"/>
                  </a:cubicBezTo>
                  <a:cubicBezTo>
                    <a:pt x="1413" y="9"/>
                    <a:pt x="1416" y="8"/>
                    <a:pt x="1416" y="7"/>
                  </a:cubicBezTo>
                  <a:cubicBezTo>
                    <a:pt x="1416" y="7"/>
                    <a:pt x="1413" y="5"/>
                    <a:pt x="1413" y="5"/>
                  </a:cubicBezTo>
                  <a:cubicBezTo>
                    <a:pt x="1414" y="5"/>
                    <a:pt x="1415" y="3"/>
                    <a:pt x="1417" y="3"/>
                  </a:cubicBezTo>
                  <a:cubicBezTo>
                    <a:pt x="1418" y="3"/>
                    <a:pt x="1420" y="5"/>
                    <a:pt x="1421" y="5"/>
                  </a:cubicBezTo>
                  <a:cubicBezTo>
                    <a:pt x="1421" y="6"/>
                    <a:pt x="1424" y="8"/>
                    <a:pt x="1424" y="8"/>
                  </a:cubicBezTo>
                  <a:cubicBezTo>
                    <a:pt x="1425" y="7"/>
                    <a:pt x="1428" y="6"/>
                    <a:pt x="1428" y="5"/>
                  </a:cubicBezTo>
                  <a:cubicBezTo>
                    <a:pt x="1429" y="5"/>
                    <a:pt x="1432" y="3"/>
                    <a:pt x="1433" y="3"/>
                  </a:cubicBezTo>
                  <a:cubicBezTo>
                    <a:pt x="1433" y="3"/>
                    <a:pt x="1436" y="5"/>
                    <a:pt x="1436" y="6"/>
                  </a:cubicBezTo>
                  <a:cubicBezTo>
                    <a:pt x="1436" y="6"/>
                    <a:pt x="1432" y="8"/>
                    <a:pt x="1432" y="8"/>
                  </a:cubicBezTo>
                  <a:cubicBezTo>
                    <a:pt x="1433" y="8"/>
                    <a:pt x="1435" y="10"/>
                    <a:pt x="1436" y="10"/>
                  </a:cubicBezTo>
                  <a:cubicBezTo>
                    <a:pt x="1436" y="10"/>
                    <a:pt x="1440" y="8"/>
                    <a:pt x="1440" y="8"/>
                  </a:cubicBezTo>
                  <a:cubicBezTo>
                    <a:pt x="1440" y="8"/>
                    <a:pt x="1436" y="6"/>
                    <a:pt x="1436" y="6"/>
                  </a:cubicBezTo>
                  <a:cubicBezTo>
                    <a:pt x="1437" y="5"/>
                    <a:pt x="1439" y="3"/>
                    <a:pt x="1440" y="3"/>
                  </a:cubicBezTo>
                  <a:cubicBezTo>
                    <a:pt x="1441" y="3"/>
                    <a:pt x="1443" y="6"/>
                    <a:pt x="1444" y="6"/>
                  </a:cubicBezTo>
                  <a:cubicBezTo>
                    <a:pt x="1445" y="6"/>
                    <a:pt x="1448" y="3"/>
                    <a:pt x="1448" y="4"/>
                  </a:cubicBezTo>
                  <a:cubicBezTo>
                    <a:pt x="1449" y="4"/>
                    <a:pt x="1451" y="5"/>
                    <a:pt x="1452" y="6"/>
                  </a:cubicBezTo>
                  <a:cubicBezTo>
                    <a:pt x="1453" y="6"/>
                    <a:pt x="1455" y="8"/>
                    <a:pt x="1456" y="8"/>
                  </a:cubicBezTo>
                  <a:cubicBezTo>
                    <a:pt x="1456" y="8"/>
                    <a:pt x="1460" y="6"/>
                    <a:pt x="1460" y="6"/>
                  </a:cubicBezTo>
                  <a:cubicBezTo>
                    <a:pt x="1460" y="6"/>
                    <a:pt x="1456" y="4"/>
                    <a:pt x="1456" y="4"/>
                  </a:cubicBezTo>
                  <a:cubicBezTo>
                    <a:pt x="1457" y="4"/>
                    <a:pt x="1459" y="2"/>
                    <a:pt x="1460" y="2"/>
                  </a:cubicBezTo>
                  <a:cubicBezTo>
                    <a:pt x="1461" y="2"/>
                    <a:pt x="1463" y="4"/>
                    <a:pt x="1464" y="4"/>
                  </a:cubicBezTo>
                  <a:cubicBezTo>
                    <a:pt x="1465" y="4"/>
                    <a:pt x="1466" y="6"/>
                    <a:pt x="1468" y="6"/>
                  </a:cubicBezTo>
                  <a:cubicBezTo>
                    <a:pt x="1469" y="6"/>
                    <a:pt x="1471" y="4"/>
                    <a:pt x="1472" y="4"/>
                  </a:cubicBezTo>
                  <a:cubicBezTo>
                    <a:pt x="1473" y="4"/>
                    <a:pt x="1474" y="6"/>
                    <a:pt x="1475" y="6"/>
                  </a:cubicBezTo>
                  <a:cubicBezTo>
                    <a:pt x="1477" y="6"/>
                    <a:pt x="1478" y="4"/>
                    <a:pt x="1480" y="4"/>
                  </a:cubicBezTo>
                  <a:cubicBezTo>
                    <a:pt x="1480" y="4"/>
                    <a:pt x="1483" y="7"/>
                    <a:pt x="1483" y="6"/>
                  </a:cubicBezTo>
                  <a:cubicBezTo>
                    <a:pt x="1485" y="6"/>
                    <a:pt x="1486" y="5"/>
                    <a:pt x="1487" y="4"/>
                  </a:cubicBezTo>
                  <a:cubicBezTo>
                    <a:pt x="1488" y="4"/>
                    <a:pt x="1491" y="2"/>
                    <a:pt x="1492" y="2"/>
                  </a:cubicBezTo>
                  <a:cubicBezTo>
                    <a:pt x="1492" y="2"/>
                    <a:pt x="1495" y="4"/>
                    <a:pt x="1495" y="5"/>
                  </a:cubicBezTo>
                  <a:cubicBezTo>
                    <a:pt x="1495" y="5"/>
                    <a:pt x="1491" y="7"/>
                    <a:pt x="1491" y="7"/>
                  </a:cubicBezTo>
                  <a:cubicBezTo>
                    <a:pt x="1492" y="7"/>
                    <a:pt x="1494" y="9"/>
                    <a:pt x="1495" y="9"/>
                  </a:cubicBezTo>
                  <a:cubicBezTo>
                    <a:pt x="1496" y="9"/>
                    <a:pt x="1498" y="7"/>
                    <a:pt x="1499" y="7"/>
                  </a:cubicBezTo>
                  <a:cubicBezTo>
                    <a:pt x="1500" y="7"/>
                    <a:pt x="1503" y="5"/>
                    <a:pt x="1503" y="5"/>
                  </a:cubicBezTo>
                  <a:cubicBezTo>
                    <a:pt x="1504" y="5"/>
                    <a:pt x="1506" y="6"/>
                    <a:pt x="1507" y="7"/>
                  </a:cubicBezTo>
                  <a:cubicBezTo>
                    <a:pt x="1508" y="8"/>
                    <a:pt x="1509" y="8"/>
                    <a:pt x="1511" y="9"/>
                  </a:cubicBezTo>
                  <a:cubicBezTo>
                    <a:pt x="1509" y="9"/>
                    <a:pt x="1508" y="11"/>
                    <a:pt x="1507" y="11"/>
                  </a:cubicBezTo>
                  <a:cubicBezTo>
                    <a:pt x="1505" y="11"/>
                    <a:pt x="1504" y="9"/>
                    <a:pt x="1503" y="9"/>
                  </a:cubicBezTo>
                  <a:cubicBezTo>
                    <a:pt x="1502" y="9"/>
                    <a:pt x="1499" y="11"/>
                    <a:pt x="1499" y="11"/>
                  </a:cubicBezTo>
                  <a:cubicBezTo>
                    <a:pt x="1499" y="11"/>
                    <a:pt x="1502" y="13"/>
                    <a:pt x="1502" y="13"/>
                  </a:cubicBezTo>
                  <a:cubicBezTo>
                    <a:pt x="1504" y="13"/>
                    <a:pt x="1505" y="11"/>
                    <a:pt x="1507" y="11"/>
                  </a:cubicBezTo>
                  <a:cubicBezTo>
                    <a:pt x="1508" y="11"/>
                    <a:pt x="1509" y="13"/>
                    <a:pt x="1510" y="13"/>
                  </a:cubicBezTo>
                  <a:cubicBezTo>
                    <a:pt x="1512" y="14"/>
                    <a:pt x="1513" y="12"/>
                    <a:pt x="1514" y="11"/>
                  </a:cubicBezTo>
                  <a:cubicBezTo>
                    <a:pt x="1514" y="11"/>
                    <a:pt x="1511" y="10"/>
                    <a:pt x="1511" y="9"/>
                  </a:cubicBezTo>
                  <a:cubicBezTo>
                    <a:pt x="1511" y="9"/>
                    <a:pt x="1514" y="7"/>
                    <a:pt x="1515" y="7"/>
                  </a:cubicBezTo>
                  <a:cubicBezTo>
                    <a:pt x="1516" y="7"/>
                    <a:pt x="1518" y="5"/>
                    <a:pt x="1519" y="5"/>
                  </a:cubicBezTo>
                  <a:cubicBezTo>
                    <a:pt x="1519" y="5"/>
                    <a:pt x="1522" y="7"/>
                    <a:pt x="1523" y="7"/>
                  </a:cubicBezTo>
                  <a:cubicBezTo>
                    <a:pt x="1523" y="7"/>
                    <a:pt x="1526" y="5"/>
                    <a:pt x="1527" y="5"/>
                  </a:cubicBezTo>
                  <a:cubicBezTo>
                    <a:pt x="1527" y="5"/>
                    <a:pt x="1530" y="3"/>
                    <a:pt x="1531" y="3"/>
                  </a:cubicBezTo>
                  <a:cubicBezTo>
                    <a:pt x="1531" y="3"/>
                    <a:pt x="1534" y="5"/>
                    <a:pt x="1535" y="5"/>
                  </a:cubicBezTo>
                  <a:cubicBezTo>
                    <a:pt x="1535" y="6"/>
                    <a:pt x="1538" y="7"/>
                    <a:pt x="1538" y="7"/>
                  </a:cubicBezTo>
                  <a:cubicBezTo>
                    <a:pt x="1539" y="8"/>
                    <a:pt x="1542" y="6"/>
                    <a:pt x="1542" y="5"/>
                  </a:cubicBezTo>
                  <a:cubicBezTo>
                    <a:pt x="1543" y="5"/>
                    <a:pt x="1545" y="4"/>
                    <a:pt x="1546" y="3"/>
                  </a:cubicBezTo>
                  <a:cubicBezTo>
                    <a:pt x="1547" y="3"/>
                    <a:pt x="1549" y="6"/>
                    <a:pt x="1550" y="6"/>
                  </a:cubicBezTo>
                  <a:cubicBezTo>
                    <a:pt x="1552" y="6"/>
                    <a:pt x="1553" y="4"/>
                    <a:pt x="1554" y="3"/>
                  </a:cubicBezTo>
                  <a:cubicBezTo>
                    <a:pt x="1555" y="3"/>
                    <a:pt x="1557" y="6"/>
                    <a:pt x="1558" y="6"/>
                  </a:cubicBezTo>
                  <a:cubicBezTo>
                    <a:pt x="1559" y="6"/>
                    <a:pt x="1561" y="4"/>
                    <a:pt x="1562" y="4"/>
                  </a:cubicBezTo>
                  <a:cubicBezTo>
                    <a:pt x="1563" y="4"/>
                    <a:pt x="1565" y="6"/>
                    <a:pt x="1566" y="6"/>
                  </a:cubicBezTo>
                  <a:cubicBezTo>
                    <a:pt x="1567" y="6"/>
                    <a:pt x="1569" y="4"/>
                    <a:pt x="1570" y="4"/>
                  </a:cubicBezTo>
                  <a:cubicBezTo>
                    <a:pt x="1570" y="4"/>
                    <a:pt x="1574" y="6"/>
                    <a:pt x="1574" y="6"/>
                  </a:cubicBezTo>
                  <a:cubicBezTo>
                    <a:pt x="1574" y="7"/>
                    <a:pt x="1569" y="8"/>
                    <a:pt x="1570" y="8"/>
                  </a:cubicBezTo>
                  <a:cubicBezTo>
                    <a:pt x="1570" y="8"/>
                    <a:pt x="1573" y="10"/>
                    <a:pt x="1573" y="10"/>
                  </a:cubicBezTo>
                  <a:cubicBezTo>
                    <a:pt x="1574" y="10"/>
                    <a:pt x="1577" y="8"/>
                    <a:pt x="1577" y="8"/>
                  </a:cubicBezTo>
                  <a:cubicBezTo>
                    <a:pt x="1578" y="8"/>
                    <a:pt x="1573" y="7"/>
                    <a:pt x="1574" y="6"/>
                  </a:cubicBezTo>
                  <a:cubicBezTo>
                    <a:pt x="1574" y="5"/>
                    <a:pt x="1577" y="4"/>
                    <a:pt x="1578" y="4"/>
                  </a:cubicBezTo>
                  <a:cubicBezTo>
                    <a:pt x="1578" y="4"/>
                    <a:pt x="1581" y="6"/>
                    <a:pt x="1582" y="6"/>
                  </a:cubicBezTo>
                  <a:cubicBezTo>
                    <a:pt x="1582" y="6"/>
                    <a:pt x="1585" y="4"/>
                    <a:pt x="1586" y="4"/>
                  </a:cubicBezTo>
                  <a:cubicBezTo>
                    <a:pt x="1586" y="4"/>
                    <a:pt x="1589" y="2"/>
                    <a:pt x="1590" y="2"/>
                  </a:cubicBezTo>
                  <a:cubicBezTo>
                    <a:pt x="1590" y="2"/>
                    <a:pt x="1593" y="4"/>
                    <a:pt x="1594" y="4"/>
                  </a:cubicBezTo>
                  <a:cubicBezTo>
                    <a:pt x="1597" y="6"/>
                    <a:pt x="1597" y="6"/>
                    <a:pt x="1597" y="6"/>
                  </a:cubicBezTo>
                  <a:cubicBezTo>
                    <a:pt x="1599" y="7"/>
                    <a:pt x="1600" y="8"/>
                    <a:pt x="1601" y="9"/>
                  </a:cubicBezTo>
                  <a:cubicBezTo>
                    <a:pt x="1601" y="9"/>
                    <a:pt x="1604" y="11"/>
                    <a:pt x="1605" y="11"/>
                  </a:cubicBezTo>
                  <a:cubicBezTo>
                    <a:pt x="1606" y="11"/>
                    <a:pt x="1608" y="9"/>
                    <a:pt x="1609" y="9"/>
                  </a:cubicBezTo>
                  <a:cubicBezTo>
                    <a:pt x="1613" y="7"/>
                    <a:pt x="1613" y="7"/>
                    <a:pt x="1613" y="7"/>
                  </a:cubicBezTo>
                  <a:cubicBezTo>
                    <a:pt x="1617" y="5"/>
                    <a:pt x="1617" y="5"/>
                    <a:pt x="1617" y="5"/>
                  </a:cubicBezTo>
                  <a:cubicBezTo>
                    <a:pt x="1618" y="4"/>
                    <a:pt x="1620" y="3"/>
                    <a:pt x="1621" y="3"/>
                  </a:cubicBezTo>
                  <a:cubicBezTo>
                    <a:pt x="1621" y="2"/>
                    <a:pt x="1625" y="5"/>
                    <a:pt x="1625" y="5"/>
                  </a:cubicBezTo>
                  <a:cubicBezTo>
                    <a:pt x="1625" y="5"/>
                    <a:pt x="1628" y="7"/>
                    <a:pt x="1629" y="7"/>
                  </a:cubicBezTo>
                  <a:cubicBezTo>
                    <a:pt x="1629" y="7"/>
                    <a:pt x="1632" y="5"/>
                    <a:pt x="1633" y="5"/>
                  </a:cubicBezTo>
                  <a:cubicBezTo>
                    <a:pt x="1633" y="5"/>
                    <a:pt x="1636" y="3"/>
                    <a:pt x="1637" y="3"/>
                  </a:cubicBezTo>
                  <a:cubicBezTo>
                    <a:pt x="1638" y="3"/>
                    <a:pt x="1640" y="5"/>
                    <a:pt x="1641" y="5"/>
                  </a:cubicBezTo>
                  <a:cubicBezTo>
                    <a:pt x="1642" y="6"/>
                    <a:pt x="1643" y="7"/>
                    <a:pt x="1644" y="7"/>
                  </a:cubicBezTo>
                  <a:cubicBezTo>
                    <a:pt x="1645" y="8"/>
                    <a:pt x="1647" y="10"/>
                    <a:pt x="1648" y="10"/>
                  </a:cubicBezTo>
                  <a:cubicBezTo>
                    <a:pt x="1649" y="10"/>
                    <a:pt x="1651" y="7"/>
                    <a:pt x="1652" y="7"/>
                  </a:cubicBezTo>
                  <a:cubicBezTo>
                    <a:pt x="1653" y="8"/>
                    <a:pt x="1655" y="9"/>
                    <a:pt x="1656" y="10"/>
                  </a:cubicBezTo>
                  <a:cubicBezTo>
                    <a:pt x="1656" y="10"/>
                    <a:pt x="1659" y="12"/>
                    <a:pt x="1660" y="12"/>
                  </a:cubicBezTo>
                  <a:cubicBezTo>
                    <a:pt x="1660" y="12"/>
                    <a:pt x="1664" y="10"/>
                    <a:pt x="1664" y="10"/>
                  </a:cubicBezTo>
                  <a:cubicBezTo>
                    <a:pt x="1664" y="10"/>
                    <a:pt x="1663" y="9"/>
                    <a:pt x="1662" y="9"/>
                  </a:cubicBezTo>
                  <a:cubicBezTo>
                    <a:pt x="1661" y="8"/>
                    <a:pt x="1660" y="8"/>
                    <a:pt x="1660" y="8"/>
                  </a:cubicBezTo>
                  <a:cubicBezTo>
                    <a:pt x="1661" y="7"/>
                    <a:pt x="1663" y="6"/>
                    <a:pt x="1664" y="6"/>
                  </a:cubicBezTo>
                  <a:cubicBezTo>
                    <a:pt x="1665" y="6"/>
                    <a:pt x="1667" y="7"/>
                    <a:pt x="1668" y="8"/>
                  </a:cubicBezTo>
                  <a:cubicBezTo>
                    <a:pt x="1668" y="8"/>
                    <a:pt x="1671" y="10"/>
                    <a:pt x="1672" y="10"/>
                  </a:cubicBezTo>
                  <a:cubicBezTo>
                    <a:pt x="1672" y="10"/>
                    <a:pt x="1676" y="8"/>
                    <a:pt x="1676" y="8"/>
                  </a:cubicBezTo>
                  <a:cubicBezTo>
                    <a:pt x="1676" y="7"/>
                    <a:pt x="1672" y="6"/>
                    <a:pt x="1672" y="6"/>
                  </a:cubicBezTo>
                  <a:cubicBezTo>
                    <a:pt x="1672" y="5"/>
                    <a:pt x="1675" y="4"/>
                    <a:pt x="1676" y="4"/>
                  </a:cubicBezTo>
                  <a:cubicBezTo>
                    <a:pt x="1677" y="3"/>
                    <a:pt x="1679" y="6"/>
                    <a:pt x="1680" y="6"/>
                  </a:cubicBezTo>
                  <a:cubicBezTo>
                    <a:pt x="1681" y="6"/>
                    <a:pt x="1683" y="4"/>
                    <a:pt x="1684" y="4"/>
                  </a:cubicBezTo>
                  <a:cubicBezTo>
                    <a:pt x="1684" y="4"/>
                    <a:pt x="1688" y="6"/>
                    <a:pt x="1688" y="6"/>
                  </a:cubicBezTo>
                  <a:cubicBezTo>
                    <a:pt x="1688" y="7"/>
                    <a:pt x="1683" y="7"/>
                    <a:pt x="1684" y="8"/>
                  </a:cubicBezTo>
                  <a:cubicBezTo>
                    <a:pt x="1684" y="9"/>
                    <a:pt x="1687" y="10"/>
                    <a:pt x="1687" y="10"/>
                  </a:cubicBezTo>
                  <a:cubicBezTo>
                    <a:pt x="1688" y="11"/>
                    <a:pt x="1690" y="12"/>
                    <a:pt x="1691" y="13"/>
                  </a:cubicBezTo>
                  <a:cubicBezTo>
                    <a:pt x="1695" y="15"/>
                    <a:pt x="1695" y="15"/>
                    <a:pt x="1695" y="15"/>
                  </a:cubicBezTo>
                  <a:cubicBezTo>
                    <a:pt x="1695" y="14"/>
                    <a:pt x="1699" y="13"/>
                    <a:pt x="1699" y="13"/>
                  </a:cubicBezTo>
                  <a:cubicBezTo>
                    <a:pt x="1699" y="12"/>
                    <a:pt x="1696" y="11"/>
                    <a:pt x="1695" y="10"/>
                  </a:cubicBezTo>
                  <a:cubicBezTo>
                    <a:pt x="1695" y="10"/>
                    <a:pt x="1691" y="9"/>
                    <a:pt x="1691" y="8"/>
                  </a:cubicBezTo>
                  <a:cubicBezTo>
                    <a:pt x="1692" y="8"/>
                    <a:pt x="1695" y="6"/>
                    <a:pt x="1696" y="6"/>
                  </a:cubicBezTo>
                  <a:cubicBezTo>
                    <a:pt x="1700" y="4"/>
                    <a:pt x="1700" y="4"/>
                    <a:pt x="1700" y="4"/>
                  </a:cubicBezTo>
                  <a:cubicBezTo>
                    <a:pt x="1700" y="5"/>
                    <a:pt x="1703" y="6"/>
                    <a:pt x="1703" y="6"/>
                  </a:cubicBezTo>
                  <a:cubicBezTo>
                    <a:pt x="1703" y="7"/>
                    <a:pt x="1700" y="8"/>
                    <a:pt x="1699" y="8"/>
                  </a:cubicBezTo>
                  <a:cubicBezTo>
                    <a:pt x="1701" y="9"/>
                    <a:pt x="1702" y="11"/>
                    <a:pt x="1703" y="11"/>
                  </a:cubicBezTo>
                  <a:cubicBezTo>
                    <a:pt x="1703" y="11"/>
                    <a:pt x="1707" y="9"/>
                    <a:pt x="1707" y="9"/>
                  </a:cubicBezTo>
                  <a:cubicBezTo>
                    <a:pt x="1707" y="8"/>
                    <a:pt x="1703" y="6"/>
                    <a:pt x="1703" y="6"/>
                  </a:cubicBezTo>
                  <a:cubicBezTo>
                    <a:pt x="1705" y="6"/>
                    <a:pt x="1706" y="4"/>
                    <a:pt x="1707" y="4"/>
                  </a:cubicBezTo>
                  <a:cubicBezTo>
                    <a:pt x="1708" y="4"/>
                    <a:pt x="1711" y="6"/>
                    <a:pt x="1711" y="6"/>
                  </a:cubicBezTo>
                  <a:cubicBezTo>
                    <a:pt x="1712" y="7"/>
                    <a:pt x="1714" y="9"/>
                    <a:pt x="1715" y="9"/>
                  </a:cubicBezTo>
                  <a:cubicBezTo>
                    <a:pt x="1716" y="9"/>
                    <a:pt x="1718" y="7"/>
                    <a:pt x="1719" y="7"/>
                  </a:cubicBezTo>
                  <a:cubicBezTo>
                    <a:pt x="1720" y="6"/>
                    <a:pt x="1722" y="5"/>
                    <a:pt x="1723" y="4"/>
                  </a:cubicBezTo>
                  <a:cubicBezTo>
                    <a:pt x="1724" y="4"/>
                    <a:pt x="1726" y="7"/>
                    <a:pt x="1727" y="7"/>
                  </a:cubicBezTo>
                  <a:cubicBezTo>
                    <a:pt x="1728" y="7"/>
                    <a:pt x="1730" y="5"/>
                    <a:pt x="1731" y="5"/>
                  </a:cubicBezTo>
                  <a:cubicBezTo>
                    <a:pt x="1732" y="5"/>
                    <a:pt x="1733" y="7"/>
                    <a:pt x="1735" y="7"/>
                  </a:cubicBezTo>
                  <a:cubicBezTo>
                    <a:pt x="1736" y="7"/>
                    <a:pt x="1737" y="5"/>
                    <a:pt x="1739" y="5"/>
                  </a:cubicBezTo>
                  <a:cubicBezTo>
                    <a:pt x="1740" y="5"/>
                    <a:pt x="1741" y="7"/>
                    <a:pt x="1743" y="7"/>
                  </a:cubicBezTo>
                  <a:cubicBezTo>
                    <a:pt x="1743" y="7"/>
                    <a:pt x="1746" y="5"/>
                    <a:pt x="1747" y="5"/>
                  </a:cubicBezTo>
                  <a:cubicBezTo>
                    <a:pt x="1747" y="5"/>
                    <a:pt x="1750" y="3"/>
                    <a:pt x="1751" y="3"/>
                  </a:cubicBezTo>
                  <a:cubicBezTo>
                    <a:pt x="1751" y="3"/>
                    <a:pt x="1755" y="5"/>
                    <a:pt x="1755" y="5"/>
                  </a:cubicBezTo>
                  <a:cubicBezTo>
                    <a:pt x="1754" y="5"/>
                    <a:pt x="1751" y="7"/>
                    <a:pt x="1750" y="7"/>
                  </a:cubicBezTo>
                  <a:cubicBezTo>
                    <a:pt x="1752" y="7"/>
                    <a:pt x="1753" y="9"/>
                    <a:pt x="1754" y="9"/>
                  </a:cubicBezTo>
                  <a:cubicBezTo>
                    <a:pt x="1755" y="9"/>
                    <a:pt x="1757" y="8"/>
                    <a:pt x="1758" y="7"/>
                  </a:cubicBezTo>
                  <a:cubicBezTo>
                    <a:pt x="1760" y="7"/>
                    <a:pt x="1761" y="6"/>
                    <a:pt x="1762" y="5"/>
                  </a:cubicBezTo>
                  <a:cubicBezTo>
                    <a:pt x="1763" y="5"/>
                    <a:pt x="1766" y="3"/>
                    <a:pt x="1766" y="3"/>
                  </a:cubicBezTo>
                  <a:cubicBezTo>
                    <a:pt x="1767" y="3"/>
                    <a:pt x="1770" y="5"/>
                    <a:pt x="1770" y="5"/>
                  </a:cubicBezTo>
                  <a:cubicBezTo>
                    <a:pt x="1771" y="6"/>
                    <a:pt x="1773" y="7"/>
                    <a:pt x="1774" y="8"/>
                  </a:cubicBezTo>
                  <a:cubicBezTo>
                    <a:pt x="1774" y="8"/>
                    <a:pt x="1777" y="10"/>
                    <a:pt x="1778" y="10"/>
                  </a:cubicBezTo>
                  <a:cubicBezTo>
                    <a:pt x="1778" y="10"/>
                    <a:pt x="1781" y="8"/>
                    <a:pt x="1782" y="8"/>
                  </a:cubicBezTo>
                  <a:cubicBezTo>
                    <a:pt x="1786" y="6"/>
                    <a:pt x="1786" y="6"/>
                    <a:pt x="1786" y="6"/>
                  </a:cubicBezTo>
                  <a:cubicBezTo>
                    <a:pt x="1786" y="5"/>
                    <a:pt x="1789" y="4"/>
                    <a:pt x="1790" y="4"/>
                  </a:cubicBezTo>
                  <a:cubicBezTo>
                    <a:pt x="1791" y="4"/>
                    <a:pt x="1793" y="5"/>
                    <a:pt x="1794" y="6"/>
                  </a:cubicBezTo>
                  <a:cubicBezTo>
                    <a:pt x="1795" y="7"/>
                    <a:pt x="1796" y="7"/>
                    <a:pt x="1797" y="8"/>
                  </a:cubicBezTo>
                  <a:cubicBezTo>
                    <a:pt x="1799" y="8"/>
                    <a:pt x="1800" y="10"/>
                    <a:pt x="1801" y="10"/>
                  </a:cubicBezTo>
                  <a:cubicBezTo>
                    <a:pt x="1802" y="10"/>
                    <a:pt x="1804" y="8"/>
                    <a:pt x="1805" y="8"/>
                  </a:cubicBezTo>
                  <a:cubicBezTo>
                    <a:pt x="1806" y="8"/>
                    <a:pt x="1808" y="11"/>
                    <a:pt x="1809" y="10"/>
                  </a:cubicBezTo>
                  <a:cubicBezTo>
                    <a:pt x="1811" y="10"/>
                    <a:pt x="1812" y="9"/>
                    <a:pt x="1813" y="8"/>
                  </a:cubicBezTo>
                  <a:cubicBezTo>
                    <a:pt x="1812" y="8"/>
                    <a:pt x="1810" y="6"/>
                    <a:pt x="1809" y="6"/>
                  </a:cubicBezTo>
                  <a:cubicBezTo>
                    <a:pt x="1811" y="6"/>
                    <a:pt x="1812" y="4"/>
                    <a:pt x="1814" y="4"/>
                  </a:cubicBezTo>
                  <a:cubicBezTo>
                    <a:pt x="1814" y="4"/>
                    <a:pt x="1817" y="6"/>
                    <a:pt x="1817" y="6"/>
                  </a:cubicBezTo>
                  <a:cubicBezTo>
                    <a:pt x="1817" y="6"/>
                    <a:pt x="1814" y="8"/>
                    <a:pt x="1813" y="8"/>
                  </a:cubicBezTo>
                  <a:cubicBezTo>
                    <a:pt x="1814" y="8"/>
                    <a:pt x="1816" y="11"/>
                    <a:pt x="1817" y="11"/>
                  </a:cubicBezTo>
                  <a:cubicBezTo>
                    <a:pt x="1818" y="11"/>
                    <a:pt x="1820" y="9"/>
                    <a:pt x="1821" y="9"/>
                  </a:cubicBezTo>
                  <a:cubicBezTo>
                    <a:pt x="1822" y="8"/>
                    <a:pt x="1825" y="7"/>
                    <a:pt x="1825" y="6"/>
                  </a:cubicBezTo>
                  <a:cubicBezTo>
                    <a:pt x="1825" y="6"/>
                    <a:pt x="1822" y="4"/>
                    <a:pt x="1821" y="4"/>
                  </a:cubicBezTo>
                  <a:cubicBezTo>
                    <a:pt x="1823" y="4"/>
                    <a:pt x="1824" y="2"/>
                    <a:pt x="1825" y="2"/>
                  </a:cubicBezTo>
                  <a:cubicBezTo>
                    <a:pt x="1826" y="2"/>
                    <a:pt x="1829" y="4"/>
                    <a:pt x="1829" y="4"/>
                  </a:cubicBezTo>
                  <a:cubicBezTo>
                    <a:pt x="1830" y="5"/>
                    <a:pt x="1832" y="6"/>
                    <a:pt x="1833" y="7"/>
                  </a:cubicBezTo>
                  <a:cubicBezTo>
                    <a:pt x="1834" y="7"/>
                    <a:pt x="1836" y="4"/>
                    <a:pt x="1837" y="4"/>
                  </a:cubicBezTo>
                  <a:cubicBezTo>
                    <a:pt x="1838" y="4"/>
                    <a:pt x="1840" y="6"/>
                    <a:pt x="1841" y="7"/>
                  </a:cubicBezTo>
                  <a:cubicBezTo>
                    <a:pt x="1841" y="7"/>
                    <a:pt x="1844" y="9"/>
                    <a:pt x="1845" y="9"/>
                  </a:cubicBezTo>
                  <a:cubicBezTo>
                    <a:pt x="1846" y="9"/>
                    <a:pt x="1848" y="7"/>
                    <a:pt x="1849" y="7"/>
                  </a:cubicBezTo>
                  <a:cubicBezTo>
                    <a:pt x="1853" y="5"/>
                    <a:pt x="1853" y="5"/>
                    <a:pt x="1853" y="5"/>
                  </a:cubicBezTo>
                  <a:cubicBezTo>
                    <a:pt x="1853" y="4"/>
                    <a:pt x="1856" y="3"/>
                    <a:pt x="1857" y="3"/>
                  </a:cubicBezTo>
                  <a:cubicBezTo>
                    <a:pt x="1857" y="3"/>
                    <a:pt x="1861" y="5"/>
                    <a:pt x="1861" y="5"/>
                  </a:cubicBezTo>
                  <a:cubicBezTo>
                    <a:pt x="1861" y="5"/>
                    <a:pt x="1857" y="7"/>
                    <a:pt x="1856" y="7"/>
                  </a:cubicBezTo>
                  <a:cubicBezTo>
                    <a:pt x="1858" y="7"/>
                    <a:pt x="1859" y="9"/>
                    <a:pt x="1860" y="9"/>
                  </a:cubicBezTo>
                  <a:cubicBezTo>
                    <a:pt x="1861" y="9"/>
                    <a:pt x="1864" y="7"/>
                    <a:pt x="1864" y="7"/>
                  </a:cubicBezTo>
                  <a:cubicBezTo>
                    <a:pt x="1865" y="7"/>
                    <a:pt x="1867" y="5"/>
                    <a:pt x="1868" y="5"/>
                  </a:cubicBezTo>
                  <a:cubicBezTo>
                    <a:pt x="1870" y="5"/>
                    <a:pt x="1871" y="3"/>
                    <a:pt x="1873" y="3"/>
                  </a:cubicBezTo>
                  <a:cubicBezTo>
                    <a:pt x="1874" y="3"/>
                    <a:pt x="1875" y="5"/>
                    <a:pt x="1876" y="5"/>
                  </a:cubicBezTo>
                  <a:cubicBezTo>
                    <a:pt x="1878" y="5"/>
                    <a:pt x="1879" y="3"/>
                    <a:pt x="1880" y="3"/>
                  </a:cubicBezTo>
                  <a:cubicBezTo>
                    <a:pt x="1881" y="3"/>
                    <a:pt x="1884" y="5"/>
                    <a:pt x="1884" y="5"/>
                  </a:cubicBezTo>
                  <a:cubicBezTo>
                    <a:pt x="1885" y="6"/>
                    <a:pt x="1887" y="7"/>
                    <a:pt x="1888" y="8"/>
                  </a:cubicBezTo>
                  <a:cubicBezTo>
                    <a:pt x="1889" y="8"/>
                    <a:pt x="1891" y="10"/>
                    <a:pt x="1892" y="10"/>
                  </a:cubicBezTo>
                  <a:cubicBezTo>
                    <a:pt x="1893" y="10"/>
                    <a:pt x="1894" y="8"/>
                    <a:pt x="1896" y="8"/>
                  </a:cubicBezTo>
                  <a:cubicBezTo>
                    <a:pt x="1897" y="8"/>
                    <a:pt x="1898" y="10"/>
                    <a:pt x="1899" y="10"/>
                  </a:cubicBezTo>
                  <a:cubicBezTo>
                    <a:pt x="1901" y="10"/>
                    <a:pt x="1902" y="8"/>
                    <a:pt x="1904" y="8"/>
                  </a:cubicBezTo>
                  <a:cubicBezTo>
                    <a:pt x="1905" y="8"/>
                    <a:pt x="1906" y="10"/>
                    <a:pt x="1907" y="10"/>
                  </a:cubicBezTo>
                  <a:cubicBezTo>
                    <a:pt x="1908" y="10"/>
                    <a:pt x="1911" y="8"/>
                    <a:pt x="1911" y="8"/>
                  </a:cubicBezTo>
                  <a:cubicBezTo>
                    <a:pt x="1911" y="7"/>
                    <a:pt x="1907" y="6"/>
                    <a:pt x="1908" y="6"/>
                  </a:cubicBezTo>
                  <a:cubicBezTo>
                    <a:pt x="1908" y="5"/>
                    <a:pt x="1911" y="4"/>
                    <a:pt x="1912" y="4"/>
                  </a:cubicBezTo>
                  <a:cubicBezTo>
                    <a:pt x="1912" y="4"/>
                    <a:pt x="1915" y="6"/>
                    <a:pt x="1915" y="6"/>
                  </a:cubicBezTo>
                  <a:cubicBezTo>
                    <a:pt x="1917" y="6"/>
                    <a:pt x="1918" y="4"/>
                    <a:pt x="1920" y="4"/>
                  </a:cubicBezTo>
                  <a:cubicBezTo>
                    <a:pt x="1920" y="4"/>
                    <a:pt x="1923" y="6"/>
                    <a:pt x="1923" y="6"/>
                  </a:cubicBezTo>
                  <a:cubicBezTo>
                    <a:pt x="1923" y="6"/>
                    <a:pt x="1920" y="8"/>
                    <a:pt x="1919" y="8"/>
                  </a:cubicBezTo>
                  <a:cubicBezTo>
                    <a:pt x="1921" y="8"/>
                    <a:pt x="1922" y="10"/>
                    <a:pt x="1923" y="10"/>
                  </a:cubicBezTo>
                  <a:cubicBezTo>
                    <a:pt x="1924" y="10"/>
                    <a:pt x="1926" y="9"/>
                    <a:pt x="1927" y="8"/>
                  </a:cubicBezTo>
                  <a:cubicBezTo>
                    <a:pt x="1929" y="8"/>
                    <a:pt x="1930" y="7"/>
                    <a:pt x="1931" y="6"/>
                  </a:cubicBezTo>
                  <a:cubicBezTo>
                    <a:pt x="1932" y="6"/>
                    <a:pt x="1934" y="4"/>
                    <a:pt x="1935" y="4"/>
                  </a:cubicBezTo>
                  <a:cubicBezTo>
                    <a:pt x="1936" y="4"/>
                    <a:pt x="1938" y="6"/>
                    <a:pt x="1939" y="6"/>
                  </a:cubicBezTo>
                  <a:cubicBezTo>
                    <a:pt x="1940" y="6"/>
                    <a:pt x="1942" y="4"/>
                    <a:pt x="1943" y="4"/>
                  </a:cubicBezTo>
                  <a:cubicBezTo>
                    <a:pt x="1944" y="4"/>
                    <a:pt x="1946" y="7"/>
                    <a:pt x="1947" y="7"/>
                  </a:cubicBezTo>
                  <a:cubicBezTo>
                    <a:pt x="1948" y="7"/>
                    <a:pt x="1950" y="4"/>
                    <a:pt x="1951" y="4"/>
                  </a:cubicBezTo>
                  <a:cubicBezTo>
                    <a:pt x="1952" y="4"/>
                    <a:pt x="1953" y="7"/>
                    <a:pt x="1955" y="7"/>
                  </a:cubicBezTo>
                  <a:cubicBezTo>
                    <a:pt x="1955" y="7"/>
                    <a:pt x="1958" y="4"/>
                    <a:pt x="1959" y="5"/>
                  </a:cubicBezTo>
                  <a:cubicBezTo>
                    <a:pt x="1959" y="5"/>
                    <a:pt x="1963" y="7"/>
                    <a:pt x="1963" y="7"/>
                  </a:cubicBezTo>
                  <a:cubicBezTo>
                    <a:pt x="1963" y="7"/>
                    <a:pt x="1958" y="8"/>
                    <a:pt x="1958" y="9"/>
                  </a:cubicBezTo>
                  <a:cubicBezTo>
                    <a:pt x="1959" y="9"/>
                    <a:pt x="1962" y="11"/>
                    <a:pt x="1962" y="11"/>
                  </a:cubicBezTo>
                  <a:cubicBezTo>
                    <a:pt x="1963" y="11"/>
                    <a:pt x="1966" y="9"/>
                    <a:pt x="1966" y="9"/>
                  </a:cubicBezTo>
                  <a:cubicBezTo>
                    <a:pt x="1970" y="7"/>
                    <a:pt x="1970" y="7"/>
                    <a:pt x="1970" y="7"/>
                  </a:cubicBezTo>
                  <a:cubicBezTo>
                    <a:pt x="1971" y="6"/>
                    <a:pt x="1973" y="5"/>
                    <a:pt x="1975" y="5"/>
                  </a:cubicBezTo>
                  <a:cubicBezTo>
                    <a:pt x="1975" y="5"/>
                    <a:pt x="1977" y="7"/>
                    <a:pt x="1978" y="7"/>
                  </a:cubicBezTo>
                  <a:cubicBezTo>
                    <a:pt x="1979" y="7"/>
                    <a:pt x="1981" y="5"/>
                    <a:pt x="1982" y="5"/>
                  </a:cubicBezTo>
                  <a:cubicBezTo>
                    <a:pt x="1983" y="5"/>
                    <a:pt x="1986" y="7"/>
                    <a:pt x="1986" y="7"/>
                  </a:cubicBezTo>
                  <a:cubicBezTo>
                    <a:pt x="1986" y="8"/>
                    <a:pt x="1982" y="9"/>
                    <a:pt x="1982" y="9"/>
                  </a:cubicBezTo>
                  <a:cubicBezTo>
                    <a:pt x="1982" y="10"/>
                    <a:pt x="1985" y="12"/>
                    <a:pt x="1986" y="12"/>
                  </a:cubicBezTo>
                  <a:cubicBezTo>
                    <a:pt x="1986" y="12"/>
                    <a:pt x="1989" y="10"/>
                    <a:pt x="1990" y="10"/>
                  </a:cubicBezTo>
                  <a:cubicBezTo>
                    <a:pt x="1991" y="9"/>
                    <a:pt x="1993" y="8"/>
                    <a:pt x="1994" y="7"/>
                  </a:cubicBezTo>
                  <a:cubicBezTo>
                    <a:pt x="1995" y="7"/>
                    <a:pt x="1997" y="5"/>
                    <a:pt x="1998" y="5"/>
                  </a:cubicBezTo>
                  <a:cubicBezTo>
                    <a:pt x="1999" y="5"/>
                    <a:pt x="2001" y="8"/>
                    <a:pt x="2002" y="8"/>
                  </a:cubicBezTo>
                  <a:cubicBezTo>
                    <a:pt x="2003" y="7"/>
                    <a:pt x="2005" y="5"/>
                    <a:pt x="2006" y="5"/>
                  </a:cubicBezTo>
                  <a:cubicBezTo>
                    <a:pt x="2007" y="5"/>
                    <a:pt x="2009" y="8"/>
                    <a:pt x="2010" y="8"/>
                  </a:cubicBezTo>
                  <a:cubicBezTo>
                    <a:pt x="2010" y="8"/>
                    <a:pt x="2013" y="6"/>
                    <a:pt x="2014" y="6"/>
                  </a:cubicBezTo>
                  <a:cubicBezTo>
                    <a:pt x="2014" y="6"/>
                    <a:pt x="2017" y="8"/>
                    <a:pt x="2017" y="8"/>
                  </a:cubicBezTo>
                  <a:cubicBezTo>
                    <a:pt x="2017" y="8"/>
                    <a:pt x="2013" y="9"/>
                    <a:pt x="2013" y="10"/>
                  </a:cubicBezTo>
                  <a:cubicBezTo>
                    <a:pt x="2013" y="10"/>
                    <a:pt x="2017" y="12"/>
                    <a:pt x="2017" y="12"/>
                  </a:cubicBezTo>
                  <a:cubicBezTo>
                    <a:pt x="2018" y="12"/>
                    <a:pt x="2021" y="10"/>
                    <a:pt x="2021" y="10"/>
                  </a:cubicBezTo>
                  <a:cubicBezTo>
                    <a:pt x="2022" y="10"/>
                    <a:pt x="2025" y="8"/>
                    <a:pt x="2025" y="8"/>
                  </a:cubicBezTo>
                  <a:cubicBezTo>
                    <a:pt x="2026" y="8"/>
                    <a:pt x="2029" y="10"/>
                    <a:pt x="2029" y="10"/>
                  </a:cubicBezTo>
                  <a:cubicBezTo>
                    <a:pt x="2030" y="10"/>
                    <a:pt x="2033" y="9"/>
                    <a:pt x="2033" y="8"/>
                  </a:cubicBezTo>
                  <a:cubicBezTo>
                    <a:pt x="2033" y="8"/>
                    <a:pt x="2030" y="6"/>
                    <a:pt x="2029" y="6"/>
                  </a:cubicBezTo>
                  <a:cubicBezTo>
                    <a:pt x="2031" y="6"/>
                    <a:pt x="2032" y="4"/>
                    <a:pt x="2034" y="4"/>
                  </a:cubicBezTo>
                  <a:cubicBezTo>
                    <a:pt x="2035" y="4"/>
                    <a:pt x="2036" y="6"/>
                    <a:pt x="2037" y="6"/>
                  </a:cubicBezTo>
                  <a:cubicBezTo>
                    <a:pt x="2039" y="6"/>
                    <a:pt x="2040" y="8"/>
                    <a:pt x="2041" y="8"/>
                  </a:cubicBezTo>
                  <a:cubicBezTo>
                    <a:pt x="2041" y="8"/>
                    <a:pt x="2045" y="6"/>
                    <a:pt x="2045" y="6"/>
                  </a:cubicBezTo>
                  <a:cubicBezTo>
                    <a:pt x="2046" y="6"/>
                    <a:pt x="2049" y="8"/>
                    <a:pt x="2049" y="8"/>
                  </a:cubicBezTo>
                  <a:cubicBezTo>
                    <a:pt x="2049" y="9"/>
                    <a:pt x="2045" y="10"/>
                    <a:pt x="2045" y="11"/>
                  </a:cubicBezTo>
                  <a:cubicBezTo>
                    <a:pt x="2045" y="11"/>
                    <a:pt x="2048" y="13"/>
                    <a:pt x="2049" y="13"/>
                  </a:cubicBezTo>
                  <a:cubicBezTo>
                    <a:pt x="2049" y="13"/>
                    <a:pt x="2052" y="11"/>
                    <a:pt x="2053" y="11"/>
                  </a:cubicBezTo>
                  <a:cubicBezTo>
                    <a:pt x="2057" y="9"/>
                    <a:pt x="2057" y="9"/>
                    <a:pt x="2057" y="9"/>
                  </a:cubicBezTo>
                  <a:cubicBezTo>
                    <a:pt x="2061" y="7"/>
                    <a:pt x="2061" y="7"/>
                    <a:pt x="2061" y="7"/>
                  </a:cubicBezTo>
                  <a:cubicBezTo>
                    <a:pt x="2062" y="6"/>
                    <a:pt x="2064" y="4"/>
                    <a:pt x="2065" y="4"/>
                  </a:cubicBezTo>
                  <a:cubicBezTo>
                    <a:pt x="2065" y="4"/>
                    <a:pt x="2068" y="6"/>
                    <a:pt x="2069" y="7"/>
                  </a:cubicBezTo>
                  <a:cubicBezTo>
                    <a:pt x="2070" y="7"/>
                    <a:pt x="2071" y="9"/>
                    <a:pt x="2072" y="9"/>
                  </a:cubicBezTo>
                  <a:cubicBezTo>
                    <a:pt x="2073" y="9"/>
                    <a:pt x="2076" y="7"/>
                    <a:pt x="2076" y="7"/>
                  </a:cubicBezTo>
                  <a:cubicBezTo>
                    <a:pt x="2078" y="7"/>
                    <a:pt x="2079" y="9"/>
                    <a:pt x="2080" y="9"/>
                  </a:cubicBezTo>
                  <a:cubicBezTo>
                    <a:pt x="2081" y="9"/>
                    <a:pt x="2083" y="7"/>
                    <a:pt x="2084" y="7"/>
                  </a:cubicBezTo>
                  <a:cubicBezTo>
                    <a:pt x="2086" y="7"/>
                    <a:pt x="2087" y="9"/>
                    <a:pt x="2088" y="9"/>
                  </a:cubicBezTo>
                  <a:cubicBezTo>
                    <a:pt x="2089" y="9"/>
                    <a:pt x="2091" y="7"/>
                    <a:pt x="2092" y="7"/>
                  </a:cubicBezTo>
                  <a:cubicBezTo>
                    <a:pt x="2093" y="7"/>
                    <a:pt x="2095" y="9"/>
                    <a:pt x="2096" y="9"/>
                  </a:cubicBezTo>
                  <a:cubicBezTo>
                    <a:pt x="2097" y="9"/>
                    <a:pt x="2099" y="8"/>
                    <a:pt x="2100" y="7"/>
                  </a:cubicBezTo>
                  <a:cubicBezTo>
                    <a:pt x="2101" y="7"/>
                    <a:pt x="2103" y="5"/>
                    <a:pt x="2104" y="5"/>
                  </a:cubicBezTo>
                  <a:cubicBezTo>
                    <a:pt x="2105" y="5"/>
                    <a:pt x="2107" y="7"/>
                    <a:pt x="2108" y="7"/>
                  </a:cubicBezTo>
                  <a:cubicBezTo>
                    <a:pt x="2109" y="7"/>
                    <a:pt x="2111" y="5"/>
                    <a:pt x="2112" y="5"/>
                  </a:cubicBezTo>
                  <a:cubicBezTo>
                    <a:pt x="2113" y="5"/>
                    <a:pt x="2115" y="8"/>
                    <a:pt x="2116" y="8"/>
                  </a:cubicBezTo>
                  <a:cubicBezTo>
                    <a:pt x="2117" y="8"/>
                    <a:pt x="2118" y="5"/>
                    <a:pt x="2120" y="5"/>
                  </a:cubicBezTo>
                  <a:cubicBezTo>
                    <a:pt x="2121" y="5"/>
                    <a:pt x="2122" y="8"/>
                    <a:pt x="2124" y="8"/>
                  </a:cubicBezTo>
                  <a:cubicBezTo>
                    <a:pt x="2125" y="8"/>
                    <a:pt x="2127" y="5"/>
                    <a:pt x="2128" y="6"/>
                  </a:cubicBezTo>
                  <a:cubicBezTo>
                    <a:pt x="2128" y="6"/>
                    <a:pt x="2131" y="8"/>
                    <a:pt x="2131" y="8"/>
                  </a:cubicBezTo>
                  <a:cubicBezTo>
                    <a:pt x="2131" y="8"/>
                    <a:pt x="2128" y="10"/>
                    <a:pt x="2127" y="10"/>
                  </a:cubicBezTo>
                  <a:cubicBezTo>
                    <a:pt x="2126" y="10"/>
                    <a:pt x="2124" y="8"/>
                    <a:pt x="2124" y="8"/>
                  </a:cubicBezTo>
                  <a:cubicBezTo>
                    <a:pt x="2122" y="8"/>
                    <a:pt x="2121" y="10"/>
                    <a:pt x="2119" y="10"/>
                  </a:cubicBezTo>
                  <a:cubicBezTo>
                    <a:pt x="2118" y="10"/>
                    <a:pt x="2117" y="7"/>
                    <a:pt x="2116" y="8"/>
                  </a:cubicBezTo>
                  <a:cubicBezTo>
                    <a:pt x="2114" y="8"/>
                    <a:pt x="2113" y="9"/>
                    <a:pt x="2112" y="10"/>
                  </a:cubicBezTo>
                  <a:cubicBezTo>
                    <a:pt x="2113" y="10"/>
                    <a:pt x="2114" y="12"/>
                    <a:pt x="2115" y="12"/>
                  </a:cubicBezTo>
                  <a:cubicBezTo>
                    <a:pt x="2116" y="12"/>
                    <a:pt x="2118" y="10"/>
                    <a:pt x="2119" y="10"/>
                  </a:cubicBezTo>
                  <a:cubicBezTo>
                    <a:pt x="2121" y="10"/>
                    <a:pt x="2122" y="12"/>
                    <a:pt x="2123" y="12"/>
                  </a:cubicBezTo>
                  <a:cubicBezTo>
                    <a:pt x="2124" y="12"/>
                    <a:pt x="2126" y="10"/>
                    <a:pt x="2127" y="10"/>
                  </a:cubicBezTo>
                  <a:cubicBezTo>
                    <a:pt x="2128" y="10"/>
                    <a:pt x="2130" y="12"/>
                    <a:pt x="2131" y="12"/>
                  </a:cubicBezTo>
                  <a:cubicBezTo>
                    <a:pt x="2132" y="12"/>
                    <a:pt x="2134" y="11"/>
                    <a:pt x="2135" y="10"/>
                  </a:cubicBezTo>
                  <a:cubicBezTo>
                    <a:pt x="2137" y="9"/>
                    <a:pt x="2138" y="9"/>
                    <a:pt x="2139" y="8"/>
                  </a:cubicBezTo>
                  <a:cubicBezTo>
                    <a:pt x="2140" y="8"/>
                    <a:pt x="2142" y="6"/>
                    <a:pt x="2143" y="6"/>
                  </a:cubicBezTo>
                  <a:cubicBezTo>
                    <a:pt x="2144" y="6"/>
                    <a:pt x="2146" y="8"/>
                    <a:pt x="2147" y="8"/>
                  </a:cubicBezTo>
                  <a:cubicBezTo>
                    <a:pt x="2148" y="8"/>
                    <a:pt x="2150" y="6"/>
                    <a:pt x="2151" y="6"/>
                  </a:cubicBezTo>
                  <a:cubicBezTo>
                    <a:pt x="2153" y="6"/>
                    <a:pt x="2154" y="8"/>
                    <a:pt x="2155" y="8"/>
                  </a:cubicBezTo>
                  <a:cubicBezTo>
                    <a:pt x="2156" y="8"/>
                    <a:pt x="2157" y="11"/>
                    <a:pt x="2159" y="11"/>
                  </a:cubicBezTo>
                  <a:cubicBezTo>
                    <a:pt x="2159" y="11"/>
                    <a:pt x="2162" y="9"/>
                    <a:pt x="2163" y="8"/>
                  </a:cubicBezTo>
                  <a:cubicBezTo>
                    <a:pt x="2163" y="8"/>
                    <a:pt x="2166" y="6"/>
                    <a:pt x="2167" y="6"/>
                  </a:cubicBezTo>
                  <a:cubicBezTo>
                    <a:pt x="2167" y="6"/>
                    <a:pt x="2171" y="8"/>
                    <a:pt x="2171" y="9"/>
                  </a:cubicBezTo>
                  <a:cubicBezTo>
                    <a:pt x="2171" y="9"/>
                    <a:pt x="2166" y="10"/>
                    <a:pt x="2167" y="11"/>
                  </a:cubicBezTo>
                  <a:cubicBezTo>
                    <a:pt x="2167" y="11"/>
                    <a:pt x="2170" y="13"/>
                    <a:pt x="2170" y="13"/>
                  </a:cubicBezTo>
                  <a:cubicBezTo>
                    <a:pt x="2171" y="13"/>
                    <a:pt x="2173" y="11"/>
                    <a:pt x="2174" y="11"/>
                  </a:cubicBezTo>
                  <a:cubicBezTo>
                    <a:pt x="2176" y="11"/>
                    <a:pt x="2177" y="13"/>
                    <a:pt x="2178" y="13"/>
                  </a:cubicBezTo>
                  <a:cubicBezTo>
                    <a:pt x="2186" y="18"/>
                    <a:pt x="2186" y="18"/>
                    <a:pt x="2186" y="18"/>
                  </a:cubicBezTo>
                  <a:cubicBezTo>
                    <a:pt x="2187" y="17"/>
                    <a:pt x="2189" y="16"/>
                    <a:pt x="2190" y="15"/>
                  </a:cubicBezTo>
                  <a:cubicBezTo>
                    <a:pt x="2190" y="15"/>
                    <a:pt x="2194" y="14"/>
                    <a:pt x="2194" y="13"/>
                  </a:cubicBezTo>
                  <a:cubicBezTo>
                    <a:pt x="2194" y="13"/>
                    <a:pt x="2190" y="11"/>
                    <a:pt x="2190" y="11"/>
                  </a:cubicBezTo>
                  <a:cubicBezTo>
                    <a:pt x="2189" y="11"/>
                    <a:pt x="2186" y="13"/>
                    <a:pt x="2186" y="13"/>
                  </a:cubicBezTo>
                  <a:cubicBezTo>
                    <a:pt x="2185" y="13"/>
                    <a:pt x="2183" y="12"/>
                    <a:pt x="2182" y="11"/>
                  </a:cubicBezTo>
                  <a:cubicBezTo>
                    <a:pt x="2181" y="10"/>
                    <a:pt x="2179" y="10"/>
                    <a:pt x="2178" y="9"/>
                  </a:cubicBezTo>
                  <a:cubicBezTo>
                    <a:pt x="2178" y="9"/>
                    <a:pt x="2179" y="8"/>
                    <a:pt x="2180" y="8"/>
                  </a:cubicBezTo>
                  <a:cubicBezTo>
                    <a:pt x="2181" y="7"/>
                    <a:pt x="2182" y="7"/>
                    <a:pt x="2183" y="7"/>
                  </a:cubicBezTo>
                  <a:cubicBezTo>
                    <a:pt x="2184" y="7"/>
                    <a:pt x="2185" y="9"/>
                    <a:pt x="2186" y="9"/>
                  </a:cubicBezTo>
                  <a:cubicBezTo>
                    <a:pt x="2188" y="9"/>
                    <a:pt x="2189" y="7"/>
                    <a:pt x="2190" y="7"/>
                  </a:cubicBezTo>
                  <a:cubicBezTo>
                    <a:pt x="2192" y="7"/>
                    <a:pt x="2193" y="9"/>
                    <a:pt x="2194" y="9"/>
                  </a:cubicBezTo>
                  <a:cubicBezTo>
                    <a:pt x="2195" y="9"/>
                    <a:pt x="2197" y="7"/>
                    <a:pt x="2198" y="7"/>
                  </a:cubicBezTo>
                  <a:cubicBezTo>
                    <a:pt x="2200" y="7"/>
                    <a:pt x="2201" y="9"/>
                    <a:pt x="2202" y="9"/>
                  </a:cubicBezTo>
                  <a:cubicBezTo>
                    <a:pt x="2203" y="9"/>
                    <a:pt x="2205" y="7"/>
                    <a:pt x="2206" y="7"/>
                  </a:cubicBezTo>
                  <a:cubicBezTo>
                    <a:pt x="2207" y="7"/>
                    <a:pt x="2209" y="9"/>
                    <a:pt x="2210" y="9"/>
                  </a:cubicBezTo>
                  <a:cubicBezTo>
                    <a:pt x="2210" y="10"/>
                    <a:pt x="2213" y="12"/>
                    <a:pt x="2214" y="12"/>
                  </a:cubicBezTo>
                  <a:cubicBezTo>
                    <a:pt x="2215" y="12"/>
                    <a:pt x="2216" y="9"/>
                    <a:pt x="2218" y="9"/>
                  </a:cubicBezTo>
                  <a:cubicBezTo>
                    <a:pt x="2219" y="10"/>
                    <a:pt x="2221" y="12"/>
                    <a:pt x="2221" y="12"/>
                  </a:cubicBezTo>
                  <a:cubicBezTo>
                    <a:pt x="2223" y="11"/>
                    <a:pt x="2225" y="10"/>
                    <a:pt x="2226" y="10"/>
                  </a:cubicBezTo>
                  <a:cubicBezTo>
                    <a:pt x="2226" y="9"/>
                    <a:pt x="2229" y="8"/>
                    <a:pt x="2230" y="8"/>
                  </a:cubicBezTo>
                  <a:cubicBezTo>
                    <a:pt x="2231" y="8"/>
                    <a:pt x="2232" y="10"/>
                    <a:pt x="2233" y="10"/>
                  </a:cubicBezTo>
                  <a:cubicBezTo>
                    <a:pt x="2234" y="10"/>
                    <a:pt x="2237" y="8"/>
                    <a:pt x="2237" y="8"/>
                  </a:cubicBezTo>
                  <a:cubicBezTo>
                    <a:pt x="2239" y="8"/>
                    <a:pt x="2240" y="9"/>
                    <a:pt x="2241" y="10"/>
                  </a:cubicBezTo>
                  <a:cubicBezTo>
                    <a:pt x="2242" y="10"/>
                    <a:pt x="2244" y="12"/>
                    <a:pt x="2245" y="12"/>
                  </a:cubicBezTo>
                  <a:cubicBezTo>
                    <a:pt x="2246" y="12"/>
                    <a:pt x="2248" y="10"/>
                    <a:pt x="2249" y="10"/>
                  </a:cubicBezTo>
                  <a:cubicBezTo>
                    <a:pt x="2253" y="8"/>
                    <a:pt x="2253" y="8"/>
                    <a:pt x="2253" y="8"/>
                  </a:cubicBezTo>
                  <a:cubicBezTo>
                    <a:pt x="2254" y="8"/>
                    <a:pt x="2257" y="6"/>
                    <a:pt x="2257" y="6"/>
                  </a:cubicBezTo>
                  <a:cubicBezTo>
                    <a:pt x="2258" y="6"/>
                    <a:pt x="2261" y="8"/>
                    <a:pt x="2261" y="8"/>
                  </a:cubicBezTo>
                  <a:cubicBezTo>
                    <a:pt x="2261" y="9"/>
                    <a:pt x="2257" y="10"/>
                    <a:pt x="2257" y="10"/>
                  </a:cubicBezTo>
                  <a:cubicBezTo>
                    <a:pt x="2257" y="11"/>
                    <a:pt x="2260" y="12"/>
                    <a:pt x="2261" y="12"/>
                  </a:cubicBezTo>
                  <a:cubicBezTo>
                    <a:pt x="2262" y="13"/>
                    <a:pt x="2263" y="14"/>
                    <a:pt x="2264" y="15"/>
                  </a:cubicBezTo>
                  <a:cubicBezTo>
                    <a:pt x="2266" y="15"/>
                    <a:pt x="2267" y="16"/>
                    <a:pt x="2268" y="17"/>
                  </a:cubicBezTo>
                  <a:cubicBezTo>
                    <a:pt x="2271" y="16"/>
                    <a:pt x="2274" y="14"/>
                    <a:pt x="2276" y="13"/>
                  </a:cubicBezTo>
                  <a:cubicBezTo>
                    <a:pt x="2277" y="12"/>
                    <a:pt x="2279" y="11"/>
                    <a:pt x="2280" y="11"/>
                  </a:cubicBezTo>
                  <a:cubicBezTo>
                    <a:pt x="2281" y="11"/>
                    <a:pt x="2283" y="13"/>
                    <a:pt x="2284" y="13"/>
                  </a:cubicBezTo>
                  <a:cubicBezTo>
                    <a:pt x="2285" y="13"/>
                    <a:pt x="2288" y="11"/>
                    <a:pt x="2288" y="11"/>
                  </a:cubicBezTo>
                  <a:cubicBezTo>
                    <a:pt x="2289" y="11"/>
                    <a:pt x="2292" y="13"/>
                    <a:pt x="2292" y="13"/>
                  </a:cubicBezTo>
                  <a:cubicBezTo>
                    <a:pt x="2292" y="14"/>
                    <a:pt x="2288" y="15"/>
                    <a:pt x="2288" y="15"/>
                  </a:cubicBezTo>
                  <a:cubicBezTo>
                    <a:pt x="2288" y="16"/>
                    <a:pt x="2291" y="17"/>
                    <a:pt x="2292" y="17"/>
                  </a:cubicBezTo>
                  <a:cubicBezTo>
                    <a:pt x="2291" y="17"/>
                    <a:pt x="2296" y="16"/>
                    <a:pt x="2296" y="15"/>
                  </a:cubicBezTo>
                  <a:cubicBezTo>
                    <a:pt x="2296" y="15"/>
                    <a:pt x="2292" y="14"/>
                    <a:pt x="2292" y="13"/>
                  </a:cubicBezTo>
                  <a:cubicBezTo>
                    <a:pt x="2293" y="13"/>
                    <a:pt x="2295" y="11"/>
                    <a:pt x="2296" y="11"/>
                  </a:cubicBezTo>
                  <a:cubicBezTo>
                    <a:pt x="2297" y="11"/>
                    <a:pt x="2299" y="13"/>
                    <a:pt x="2300" y="13"/>
                  </a:cubicBezTo>
                  <a:cubicBezTo>
                    <a:pt x="2301" y="13"/>
                    <a:pt x="2303" y="11"/>
                    <a:pt x="2304" y="11"/>
                  </a:cubicBezTo>
                  <a:cubicBezTo>
                    <a:pt x="2305" y="11"/>
                    <a:pt x="2307" y="13"/>
                    <a:pt x="2308" y="13"/>
                  </a:cubicBezTo>
                  <a:cubicBezTo>
                    <a:pt x="2309" y="14"/>
                    <a:pt x="2310" y="15"/>
                    <a:pt x="2311" y="16"/>
                  </a:cubicBezTo>
                  <a:cubicBezTo>
                    <a:pt x="2313" y="16"/>
                    <a:pt x="2314" y="18"/>
                    <a:pt x="2315" y="18"/>
                  </a:cubicBezTo>
                  <a:cubicBezTo>
                    <a:pt x="2316" y="18"/>
                    <a:pt x="2318" y="16"/>
                    <a:pt x="2319" y="16"/>
                  </a:cubicBezTo>
                  <a:cubicBezTo>
                    <a:pt x="2321" y="16"/>
                    <a:pt x="2322" y="18"/>
                    <a:pt x="2323" y="18"/>
                  </a:cubicBezTo>
                  <a:cubicBezTo>
                    <a:pt x="2324" y="18"/>
                    <a:pt x="2326" y="16"/>
                    <a:pt x="2327" y="16"/>
                  </a:cubicBezTo>
                  <a:cubicBezTo>
                    <a:pt x="2328" y="16"/>
                    <a:pt x="2330" y="18"/>
                    <a:pt x="2331" y="18"/>
                  </a:cubicBezTo>
                  <a:cubicBezTo>
                    <a:pt x="2332" y="18"/>
                    <a:pt x="2334" y="17"/>
                    <a:pt x="2335" y="16"/>
                  </a:cubicBezTo>
                  <a:cubicBezTo>
                    <a:pt x="2339" y="14"/>
                    <a:pt x="2339" y="14"/>
                    <a:pt x="2339" y="14"/>
                  </a:cubicBezTo>
                  <a:cubicBezTo>
                    <a:pt x="2347" y="10"/>
                    <a:pt x="2347" y="10"/>
                    <a:pt x="2347" y="10"/>
                  </a:cubicBezTo>
                  <a:cubicBezTo>
                    <a:pt x="2355" y="14"/>
                    <a:pt x="2355" y="14"/>
                    <a:pt x="2355" y="14"/>
                  </a:cubicBezTo>
                  <a:cubicBezTo>
                    <a:pt x="2353" y="14"/>
                    <a:pt x="2352" y="16"/>
                    <a:pt x="2351" y="16"/>
                  </a:cubicBezTo>
                  <a:cubicBezTo>
                    <a:pt x="2350" y="16"/>
                    <a:pt x="2347" y="14"/>
                    <a:pt x="2347" y="14"/>
                  </a:cubicBezTo>
                  <a:cubicBezTo>
                    <a:pt x="2347" y="15"/>
                    <a:pt x="2343" y="15"/>
                    <a:pt x="2343" y="16"/>
                  </a:cubicBezTo>
                  <a:cubicBezTo>
                    <a:pt x="2343" y="17"/>
                    <a:pt x="2347" y="18"/>
                    <a:pt x="2347" y="18"/>
                  </a:cubicBezTo>
                  <a:cubicBezTo>
                    <a:pt x="2347" y="19"/>
                    <a:pt x="2342" y="20"/>
                    <a:pt x="2343" y="21"/>
                  </a:cubicBezTo>
                  <a:cubicBezTo>
                    <a:pt x="2343" y="21"/>
                    <a:pt x="2345" y="22"/>
                    <a:pt x="2346" y="23"/>
                  </a:cubicBezTo>
                  <a:cubicBezTo>
                    <a:pt x="2348" y="24"/>
                    <a:pt x="2349" y="24"/>
                    <a:pt x="2350" y="25"/>
                  </a:cubicBezTo>
                  <a:cubicBezTo>
                    <a:pt x="2351" y="26"/>
                    <a:pt x="2353" y="27"/>
                    <a:pt x="2354" y="27"/>
                  </a:cubicBezTo>
                  <a:cubicBezTo>
                    <a:pt x="2354" y="28"/>
                    <a:pt x="2350" y="29"/>
                    <a:pt x="2350" y="29"/>
                  </a:cubicBezTo>
                  <a:cubicBezTo>
                    <a:pt x="2350" y="30"/>
                    <a:pt x="2353" y="31"/>
                    <a:pt x="2353" y="32"/>
                  </a:cubicBezTo>
                  <a:cubicBezTo>
                    <a:pt x="2354" y="32"/>
                    <a:pt x="2357" y="33"/>
                    <a:pt x="2357" y="34"/>
                  </a:cubicBezTo>
                  <a:cubicBezTo>
                    <a:pt x="2357" y="35"/>
                    <a:pt x="2353" y="35"/>
                    <a:pt x="2353" y="36"/>
                  </a:cubicBezTo>
                  <a:cubicBezTo>
                    <a:pt x="2353" y="37"/>
                    <a:pt x="2357" y="38"/>
                    <a:pt x="2357" y="38"/>
                  </a:cubicBezTo>
                  <a:cubicBezTo>
                    <a:pt x="2357" y="39"/>
                    <a:pt x="2353" y="40"/>
                    <a:pt x="2353" y="40"/>
                  </a:cubicBezTo>
                  <a:cubicBezTo>
                    <a:pt x="2353" y="41"/>
                    <a:pt x="2356" y="43"/>
                    <a:pt x="2357" y="43"/>
                  </a:cubicBezTo>
                  <a:cubicBezTo>
                    <a:pt x="2358" y="43"/>
                    <a:pt x="2360" y="40"/>
                    <a:pt x="2361" y="41"/>
                  </a:cubicBezTo>
                  <a:cubicBezTo>
                    <a:pt x="2362" y="41"/>
                    <a:pt x="2363" y="43"/>
                    <a:pt x="2364" y="43"/>
                  </a:cubicBezTo>
                  <a:cubicBezTo>
                    <a:pt x="2366" y="42"/>
                    <a:pt x="2367" y="41"/>
                    <a:pt x="2368" y="41"/>
                  </a:cubicBezTo>
                  <a:cubicBezTo>
                    <a:pt x="2369" y="40"/>
                    <a:pt x="2372" y="39"/>
                    <a:pt x="2373" y="39"/>
                  </a:cubicBezTo>
                  <a:cubicBezTo>
                    <a:pt x="2373" y="38"/>
                    <a:pt x="2369" y="37"/>
                    <a:pt x="2369" y="36"/>
                  </a:cubicBezTo>
                  <a:cubicBezTo>
                    <a:pt x="2369" y="36"/>
                    <a:pt x="2372" y="35"/>
                    <a:pt x="2373" y="34"/>
                  </a:cubicBezTo>
                  <a:cubicBezTo>
                    <a:pt x="2373" y="34"/>
                    <a:pt x="2369" y="32"/>
                    <a:pt x="2369" y="32"/>
                  </a:cubicBezTo>
                  <a:cubicBezTo>
                    <a:pt x="2369" y="32"/>
                    <a:pt x="2373" y="30"/>
                    <a:pt x="2373" y="30"/>
                  </a:cubicBezTo>
                  <a:cubicBezTo>
                    <a:pt x="2374" y="30"/>
                    <a:pt x="2377" y="32"/>
                    <a:pt x="2377" y="32"/>
                  </a:cubicBezTo>
                  <a:cubicBezTo>
                    <a:pt x="2377" y="32"/>
                    <a:pt x="2373" y="34"/>
                    <a:pt x="2373" y="34"/>
                  </a:cubicBezTo>
                  <a:cubicBezTo>
                    <a:pt x="2373" y="35"/>
                    <a:pt x="2376" y="36"/>
                    <a:pt x="2377" y="36"/>
                  </a:cubicBezTo>
                  <a:cubicBezTo>
                    <a:pt x="2376" y="37"/>
                    <a:pt x="2373" y="38"/>
                    <a:pt x="2373" y="39"/>
                  </a:cubicBezTo>
                  <a:cubicBezTo>
                    <a:pt x="2373" y="39"/>
                    <a:pt x="2377" y="41"/>
                    <a:pt x="2376" y="41"/>
                  </a:cubicBezTo>
                  <a:cubicBezTo>
                    <a:pt x="2375" y="42"/>
                    <a:pt x="2373" y="42"/>
                    <a:pt x="2372" y="43"/>
                  </a:cubicBezTo>
                  <a:cubicBezTo>
                    <a:pt x="2372" y="43"/>
                    <a:pt x="2369" y="45"/>
                    <a:pt x="2368" y="45"/>
                  </a:cubicBezTo>
                  <a:cubicBezTo>
                    <a:pt x="2368" y="45"/>
                    <a:pt x="2365" y="43"/>
                    <a:pt x="2364" y="43"/>
                  </a:cubicBezTo>
                  <a:cubicBezTo>
                    <a:pt x="2363" y="43"/>
                    <a:pt x="2361" y="44"/>
                    <a:pt x="2360" y="45"/>
                  </a:cubicBezTo>
                  <a:cubicBezTo>
                    <a:pt x="2356" y="47"/>
                    <a:pt x="2356" y="47"/>
                    <a:pt x="2356" y="47"/>
                  </a:cubicBezTo>
                  <a:cubicBezTo>
                    <a:pt x="2355" y="48"/>
                    <a:pt x="2353" y="48"/>
                    <a:pt x="2352" y="49"/>
                  </a:cubicBezTo>
                  <a:cubicBezTo>
                    <a:pt x="2351" y="49"/>
                    <a:pt x="2350" y="47"/>
                    <a:pt x="2348" y="47"/>
                  </a:cubicBezTo>
                  <a:cubicBezTo>
                    <a:pt x="2348" y="47"/>
                    <a:pt x="2344" y="49"/>
                    <a:pt x="2344" y="49"/>
                  </a:cubicBezTo>
                  <a:cubicBezTo>
                    <a:pt x="2344" y="48"/>
                    <a:pt x="2340" y="47"/>
                    <a:pt x="2340" y="47"/>
                  </a:cubicBezTo>
                  <a:cubicBezTo>
                    <a:pt x="2341" y="46"/>
                    <a:pt x="2345" y="45"/>
                    <a:pt x="2345" y="45"/>
                  </a:cubicBezTo>
                  <a:cubicBezTo>
                    <a:pt x="2345" y="44"/>
                    <a:pt x="2341" y="43"/>
                    <a:pt x="2341" y="42"/>
                  </a:cubicBezTo>
                  <a:cubicBezTo>
                    <a:pt x="2341" y="42"/>
                    <a:pt x="2344" y="41"/>
                    <a:pt x="2345" y="40"/>
                  </a:cubicBezTo>
                  <a:cubicBezTo>
                    <a:pt x="2345" y="40"/>
                    <a:pt x="2348" y="42"/>
                    <a:pt x="2349" y="42"/>
                  </a:cubicBezTo>
                  <a:cubicBezTo>
                    <a:pt x="2349" y="42"/>
                    <a:pt x="2352" y="41"/>
                    <a:pt x="2353" y="40"/>
                  </a:cubicBezTo>
                  <a:cubicBezTo>
                    <a:pt x="2353" y="40"/>
                    <a:pt x="2349" y="38"/>
                    <a:pt x="2349" y="38"/>
                  </a:cubicBezTo>
                  <a:cubicBezTo>
                    <a:pt x="2349" y="37"/>
                    <a:pt x="2353" y="37"/>
                    <a:pt x="2353" y="36"/>
                  </a:cubicBezTo>
                  <a:cubicBezTo>
                    <a:pt x="2353" y="36"/>
                    <a:pt x="2349" y="34"/>
                    <a:pt x="2349" y="34"/>
                  </a:cubicBezTo>
                  <a:cubicBezTo>
                    <a:pt x="2348" y="34"/>
                    <a:pt x="2347" y="35"/>
                    <a:pt x="2345" y="36"/>
                  </a:cubicBezTo>
                  <a:cubicBezTo>
                    <a:pt x="2345" y="36"/>
                    <a:pt x="2342" y="38"/>
                    <a:pt x="2341" y="38"/>
                  </a:cubicBezTo>
                  <a:cubicBezTo>
                    <a:pt x="2340" y="38"/>
                    <a:pt x="2338" y="36"/>
                    <a:pt x="2337" y="36"/>
                  </a:cubicBezTo>
                  <a:cubicBezTo>
                    <a:pt x="2336" y="36"/>
                    <a:pt x="2334" y="37"/>
                    <a:pt x="2333" y="38"/>
                  </a:cubicBezTo>
                  <a:cubicBezTo>
                    <a:pt x="2329" y="40"/>
                    <a:pt x="2329" y="40"/>
                    <a:pt x="2329" y="40"/>
                  </a:cubicBezTo>
                  <a:cubicBezTo>
                    <a:pt x="2329" y="39"/>
                    <a:pt x="2325" y="38"/>
                    <a:pt x="2325" y="38"/>
                  </a:cubicBezTo>
                  <a:cubicBezTo>
                    <a:pt x="2326" y="37"/>
                    <a:pt x="2329" y="36"/>
                    <a:pt x="2330" y="36"/>
                  </a:cubicBezTo>
                  <a:cubicBezTo>
                    <a:pt x="2331" y="35"/>
                    <a:pt x="2332" y="34"/>
                    <a:pt x="2334" y="33"/>
                  </a:cubicBezTo>
                  <a:cubicBezTo>
                    <a:pt x="2334" y="33"/>
                    <a:pt x="2337" y="31"/>
                    <a:pt x="2338" y="31"/>
                  </a:cubicBezTo>
                  <a:cubicBezTo>
                    <a:pt x="2339" y="31"/>
                    <a:pt x="2340" y="34"/>
                    <a:pt x="2342" y="34"/>
                  </a:cubicBezTo>
                  <a:cubicBezTo>
                    <a:pt x="2342" y="34"/>
                    <a:pt x="2345" y="32"/>
                    <a:pt x="2346" y="32"/>
                  </a:cubicBezTo>
                  <a:cubicBezTo>
                    <a:pt x="2346" y="31"/>
                    <a:pt x="2342" y="29"/>
                    <a:pt x="2342" y="29"/>
                  </a:cubicBezTo>
                  <a:cubicBezTo>
                    <a:pt x="2341" y="29"/>
                    <a:pt x="2338" y="32"/>
                    <a:pt x="2338" y="31"/>
                  </a:cubicBezTo>
                  <a:cubicBezTo>
                    <a:pt x="2337" y="31"/>
                    <a:pt x="2335" y="30"/>
                    <a:pt x="2334" y="29"/>
                  </a:cubicBezTo>
                  <a:cubicBezTo>
                    <a:pt x="2334" y="29"/>
                    <a:pt x="2330" y="27"/>
                    <a:pt x="2330" y="27"/>
                  </a:cubicBezTo>
                  <a:cubicBezTo>
                    <a:pt x="2330" y="26"/>
                    <a:pt x="2334" y="25"/>
                    <a:pt x="2334" y="25"/>
                  </a:cubicBezTo>
                  <a:cubicBezTo>
                    <a:pt x="2336" y="24"/>
                    <a:pt x="2337" y="23"/>
                    <a:pt x="2338" y="23"/>
                  </a:cubicBezTo>
                  <a:cubicBezTo>
                    <a:pt x="2337" y="22"/>
                    <a:pt x="2336" y="21"/>
                    <a:pt x="2335" y="20"/>
                  </a:cubicBezTo>
                  <a:cubicBezTo>
                    <a:pt x="2333" y="20"/>
                    <a:pt x="2332" y="18"/>
                    <a:pt x="2331" y="18"/>
                  </a:cubicBezTo>
                  <a:cubicBezTo>
                    <a:pt x="2330" y="18"/>
                    <a:pt x="2328" y="20"/>
                    <a:pt x="2327" y="20"/>
                  </a:cubicBezTo>
                  <a:cubicBezTo>
                    <a:pt x="2326" y="20"/>
                    <a:pt x="2323" y="18"/>
                    <a:pt x="2323" y="18"/>
                  </a:cubicBezTo>
                  <a:cubicBezTo>
                    <a:pt x="2323" y="18"/>
                    <a:pt x="2319" y="20"/>
                    <a:pt x="2319" y="20"/>
                  </a:cubicBezTo>
                  <a:cubicBezTo>
                    <a:pt x="2319" y="21"/>
                    <a:pt x="2322" y="22"/>
                    <a:pt x="2323" y="22"/>
                  </a:cubicBezTo>
                  <a:cubicBezTo>
                    <a:pt x="2323" y="23"/>
                    <a:pt x="2327" y="24"/>
                    <a:pt x="2326" y="25"/>
                  </a:cubicBezTo>
                  <a:cubicBezTo>
                    <a:pt x="2326" y="25"/>
                    <a:pt x="2323" y="27"/>
                    <a:pt x="2322" y="27"/>
                  </a:cubicBezTo>
                  <a:cubicBezTo>
                    <a:pt x="2321" y="27"/>
                    <a:pt x="2320" y="24"/>
                    <a:pt x="2319" y="24"/>
                  </a:cubicBezTo>
                  <a:cubicBezTo>
                    <a:pt x="2317" y="25"/>
                    <a:pt x="2316" y="26"/>
                    <a:pt x="2315" y="27"/>
                  </a:cubicBezTo>
                  <a:cubicBezTo>
                    <a:pt x="2314" y="26"/>
                    <a:pt x="2311" y="25"/>
                    <a:pt x="2311" y="24"/>
                  </a:cubicBezTo>
                  <a:cubicBezTo>
                    <a:pt x="2311" y="24"/>
                    <a:pt x="2315" y="23"/>
                    <a:pt x="2315" y="22"/>
                  </a:cubicBezTo>
                  <a:cubicBezTo>
                    <a:pt x="2315" y="22"/>
                    <a:pt x="2312" y="21"/>
                    <a:pt x="2311" y="20"/>
                  </a:cubicBezTo>
                  <a:cubicBezTo>
                    <a:pt x="2310" y="19"/>
                    <a:pt x="2309" y="18"/>
                    <a:pt x="2307" y="18"/>
                  </a:cubicBezTo>
                  <a:cubicBezTo>
                    <a:pt x="2307" y="17"/>
                    <a:pt x="2304" y="16"/>
                    <a:pt x="2304" y="15"/>
                  </a:cubicBezTo>
                  <a:cubicBezTo>
                    <a:pt x="2303" y="15"/>
                    <a:pt x="2300" y="17"/>
                    <a:pt x="2300" y="18"/>
                  </a:cubicBezTo>
                  <a:cubicBezTo>
                    <a:pt x="2299" y="18"/>
                    <a:pt x="2303" y="19"/>
                    <a:pt x="2303" y="20"/>
                  </a:cubicBezTo>
                  <a:cubicBezTo>
                    <a:pt x="2303" y="21"/>
                    <a:pt x="2300" y="21"/>
                    <a:pt x="2299" y="22"/>
                  </a:cubicBezTo>
                  <a:cubicBezTo>
                    <a:pt x="2299" y="23"/>
                    <a:pt x="2303" y="24"/>
                    <a:pt x="2303" y="24"/>
                  </a:cubicBezTo>
                  <a:cubicBezTo>
                    <a:pt x="2303" y="25"/>
                    <a:pt x="2299" y="26"/>
                    <a:pt x="2299" y="26"/>
                  </a:cubicBezTo>
                  <a:cubicBezTo>
                    <a:pt x="2299" y="27"/>
                    <a:pt x="2302" y="28"/>
                    <a:pt x="2303" y="29"/>
                  </a:cubicBezTo>
                  <a:cubicBezTo>
                    <a:pt x="2304" y="29"/>
                    <a:pt x="2305" y="30"/>
                    <a:pt x="2306" y="31"/>
                  </a:cubicBezTo>
                  <a:cubicBezTo>
                    <a:pt x="2307" y="31"/>
                    <a:pt x="2309" y="33"/>
                    <a:pt x="2310" y="33"/>
                  </a:cubicBezTo>
                  <a:cubicBezTo>
                    <a:pt x="2310" y="33"/>
                    <a:pt x="2311" y="33"/>
                    <a:pt x="2312" y="32"/>
                  </a:cubicBezTo>
                  <a:cubicBezTo>
                    <a:pt x="2313" y="31"/>
                    <a:pt x="2314" y="31"/>
                    <a:pt x="2314" y="31"/>
                  </a:cubicBezTo>
                  <a:cubicBezTo>
                    <a:pt x="2315" y="32"/>
                    <a:pt x="2318" y="33"/>
                    <a:pt x="2318" y="33"/>
                  </a:cubicBezTo>
                  <a:cubicBezTo>
                    <a:pt x="2318" y="34"/>
                    <a:pt x="2314" y="35"/>
                    <a:pt x="2314" y="35"/>
                  </a:cubicBezTo>
                  <a:cubicBezTo>
                    <a:pt x="2314" y="36"/>
                    <a:pt x="2318" y="37"/>
                    <a:pt x="2318" y="38"/>
                  </a:cubicBezTo>
                  <a:cubicBezTo>
                    <a:pt x="2318" y="38"/>
                    <a:pt x="2314" y="39"/>
                    <a:pt x="2314" y="40"/>
                  </a:cubicBezTo>
                  <a:cubicBezTo>
                    <a:pt x="2313" y="40"/>
                    <a:pt x="2318" y="41"/>
                    <a:pt x="2317" y="42"/>
                  </a:cubicBezTo>
                  <a:cubicBezTo>
                    <a:pt x="2317" y="43"/>
                    <a:pt x="2314" y="43"/>
                    <a:pt x="2313" y="44"/>
                  </a:cubicBezTo>
                  <a:cubicBezTo>
                    <a:pt x="2313" y="45"/>
                    <a:pt x="2309" y="45"/>
                    <a:pt x="2309" y="46"/>
                  </a:cubicBezTo>
                  <a:cubicBezTo>
                    <a:pt x="2309" y="46"/>
                    <a:pt x="2313" y="48"/>
                    <a:pt x="2313" y="48"/>
                  </a:cubicBezTo>
                  <a:cubicBezTo>
                    <a:pt x="2312" y="49"/>
                    <a:pt x="2309" y="50"/>
                    <a:pt x="2309" y="50"/>
                  </a:cubicBezTo>
                  <a:cubicBezTo>
                    <a:pt x="2308" y="50"/>
                    <a:pt x="2306" y="48"/>
                    <a:pt x="2305" y="48"/>
                  </a:cubicBezTo>
                  <a:cubicBezTo>
                    <a:pt x="2304" y="48"/>
                    <a:pt x="2302" y="50"/>
                    <a:pt x="2301" y="50"/>
                  </a:cubicBezTo>
                  <a:cubicBezTo>
                    <a:pt x="2300" y="50"/>
                    <a:pt x="2298" y="48"/>
                    <a:pt x="2297" y="48"/>
                  </a:cubicBezTo>
                  <a:cubicBezTo>
                    <a:pt x="2296" y="48"/>
                    <a:pt x="2294" y="50"/>
                    <a:pt x="2293" y="50"/>
                  </a:cubicBezTo>
                  <a:cubicBezTo>
                    <a:pt x="2292" y="50"/>
                    <a:pt x="2291" y="48"/>
                    <a:pt x="2289" y="48"/>
                  </a:cubicBezTo>
                  <a:cubicBezTo>
                    <a:pt x="2288" y="48"/>
                    <a:pt x="2287" y="46"/>
                    <a:pt x="2286" y="46"/>
                  </a:cubicBezTo>
                  <a:cubicBezTo>
                    <a:pt x="2285" y="46"/>
                    <a:pt x="2282" y="47"/>
                    <a:pt x="2281" y="48"/>
                  </a:cubicBezTo>
                  <a:cubicBezTo>
                    <a:pt x="2281" y="48"/>
                    <a:pt x="2278" y="50"/>
                    <a:pt x="2277" y="50"/>
                  </a:cubicBezTo>
                  <a:cubicBezTo>
                    <a:pt x="2277" y="50"/>
                    <a:pt x="2274" y="48"/>
                    <a:pt x="2274" y="48"/>
                  </a:cubicBezTo>
                  <a:cubicBezTo>
                    <a:pt x="2274" y="47"/>
                    <a:pt x="2277" y="46"/>
                    <a:pt x="2278" y="45"/>
                  </a:cubicBezTo>
                  <a:cubicBezTo>
                    <a:pt x="2278" y="45"/>
                    <a:pt x="2282" y="44"/>
                    <a:pt x="2282" y="43"/>
                  </a:cubicBezTo>
                  <a:cubicBezTo>
                    <a:pt x="2282" y="43"/>
                    <a:pt x="2278" y="41"/>
                    <a:pt x="2278" y="41"/>
                  </a:cubicBezTo>
                  <a:cubicBezTo>
                    <a:pt x="2277" y="41"/>
                    <a:pt x="2275" y="43"/>
                    <a:pt x="2274" y="43"/>
                  </a:cubicBezTo>
                  <a:cubicBezTo>
                    <a:pt x="2273" y="43"/>
                    <a:pt x="2272" y="41"/>
                    <a:pt x="2270" y="41"/>
                  </a:cubicBezTo>
                  <a:cubicBezTo>
                    <a:pt x="2270" y="41"/>
                    <a:pt x="2266" y="43"/>
                    <a:pt x="2266" y="43"/>
                  </a:cubicBezTo>
                  <a:cubicBezTo>
                    <a:pt x="2266" y="43"/>
                    <a:pt x="2262" y="41"/>
                    <a:pt x="2262" y="41"/>
                  </a:cubicBezTo>
                  <a:cubicBezTo>
                    <a:pt x="2262" y="41"/>
                    <a:pt x="2266" y="39"/>
                    <a:pt x="2266" y="39"/>
                  </a:cubicBezTo>
                  <a:cubicBezTo>
                    <a:pt x="2268" y="39"/>
                    <a:pt x="2269" y="41"/>
                    <a:pt x="2270" y="41"/>
                  </a:cubicBezTo>
                  <a:cubicBezTo>
                    <a:pt x="2271" y="40"/>
                    <a:pt x="2274" y="40"/>
                    <a:pt x="2274" y="39"/>
                  </a:cubicBezTo>
                  <a:cubicBezTo>
                    <a:pt x="2274" y="38"/>
                    <a:pt x="2270" y="37"/>
                    <a:pt x="2271" y="37"/>
                  </a:cubicBezTo>
                  <a:cubicBezTo>
                    <a:pt x="2271" y="36"/>
                    <a:pt x="2274" y="35"/>
                    <a:pt x="2275" y="35"/>
                  </a:cubicBezTo>
                  <a:cubicBezTo>
                    <a:pt x="2276" y="34"/>
                    <a:pt x="2277" y="33"/>
                    <a:pt x="2279" y="32"/>
                  </a:cubicBezTo>
                  <a:cubicBezTo>
                    <a:pt x="2279" y="32"/>
                    <a:pt x="2282" y="35"/>
                    <a:pt x="2283" y="35"/>
                  </a:cubicBezTo>
                  <a:cubicBezTo>
                    <a:pt x="2283" y="35"/>
                    <a:pt x="2286" y="37"/>
                    <a:pt x="2286" y="37"/>
                  </a:cubicBezTo>
                  <a:cubicBezTo>
                    <a:pt x="2287" y="37"/>
                    <a:pt x="2290" y="35"/>
                    <a:pt x="2290" y="35"/>
                  </a:cubicBezTo>
                  <a:cubicBezTo>
                    <a:pt x="2291" y="34"/>
                    <a:pt x="2287" y="33"/>
                    <a:pt x="2287" y="33"/>
                  </a:cubicBezTo>
                  <a:cubicBezTo>
                    <a:pt x="2287" y="32"/>
                    <a:pt x="2290" y="31"/>
                    <a:pt x="2291" y="30"/>
                  </a:cubicBezTo>
                  <a:cubicBezTo>
                    <a:pt x="2292" y="30"/>
                    <a:pt x="2294" y="29"/>
                    <a:pt x="2295" y="28"/>
                  </a:cubicBezTo>
                  <a:cubicBezTo>
                    <a:pt x="2296" y="28"/>
                    <a:pt x="2298" y="27"/>
                    <a:pt x="2299" y="26"/>
                  </a:cubicBezTo>
                  <a:cubicBezTo>
                    <a:pt x="2299" y="26"/>
                    <a:pt x="2295" y="25"/>
                    <a:pt x="2295" y="24"/>
                  </a:cubicBezTo>
                  <a:cubicBezTo>
                    <a:pt x="2295" y="23"/>
                    <a:pt x="2299" y="23"/>
                    <a:pt x="2299" y="22"/>
                  </a:cubicBezTo>
                  <a:cubicBezTo>
                    <a:pt x="2299" y="21"/>
                    <a:pt x="2296" y="21"/>
                    <a:pt x="2295" y="20"/>
                  </a:cubicBezTo>
                  <a:cubicBezTo>
                    <a:pt x="2295" y="20"/>
                    <a:pt x="2291" y="21"/>
                    <a:pt x="2291" y="22"/>
                  </a:cubicBezTo>
                  <a:cubicBezTo>
                    <a:pt x="2291" y="22"/>
                    <a:pt x="2295" y="24"/>
                    <a:pt x="2295" y="24"/>
                  </a:cubicBezTo>
                  <a:cubicBezTo>
                    <a:pt x="2295" y="25"/>
                    <a:pt x="2292" y="26"/>
                    <a:pt x="2291" y="26"/>
                  </a:cubicBezTo>
                  <a:cubicBezTo>
                    <a:pt x="2291" y="26"/>
                    <a:pt x="2288" y="28"/>
                    <a:pt x="2287" y="28"/>
                  </a:cubicBezTo>
                  <a:cubicBezTo>
                    <a:pt x="2286" y="28"/>
                    <a:pt x="2284" y="26"/>
                    <a:pt x="2283" y="26"/>
                  </a:cubicBezTo>
                  <a:cubicBezTo>
                    <a:pt x="2283" y="26"/>
                    <a:pt x="2282" y="25"/>
                    <a:pt x="2281" y="25"/>
                  </a:cubicBezTo>
                  <a:cubicBezTo>
                    <a:pt x="2280" y="24"/>
                    <a:pt x="2279" y="24"/>
                    <a:pt x="2279" y="24"/>
                  </a:cubicBezTo>
                  <a:cubicBezTo>
                    <a:pt x="2278" y="24"/>
                    <a:pt x="2277" y="25"/>
                    <a:pt x="2275" y="26"/>
                  </a:cubicBezTo>
                  <a:cubicBezTo>
                    <a:pt x="2274" y="26"/>
                    <a:pt x="2272" y="27"/>
                    <a:pt x="2271" y="28"/>
                  </a:cubicBezTo>
                  <a:cubicBezTo>
                    <a:pt x="2271" y="28"/>
                    <a:pt x="2275" y="30"/>
                    <a:pt x="2275" y="30"/>
                  </a:cubicBezTo>
                  <a:cubicBezTo>
                    <a:pt x="2275" y="31"/>
                    <a:pt x="2271" y="32"/>
                    <a:pt x="2271" y="32"/>
                  </a:cubicBezTo>
                  <a:cubicBezTo>
                    <a:pt x="2270" y="33"/>
                    <a:pt x="2268" y="34"/>
                    <a:pt x="2267" y="34"/>
                  </a:cubicBezTo>
                  <a:cubicBezTo>
                    <a:pt x="2263" y="36"/>
                    <a:pt x="2263" y="36"/>
                    <a:pt x="2263" y="36"/>
                  </a:cubicBezTo>
                  <a:cubicBezTo>
                    <a:pt x="2262" y="37"/>
                    <a:pt x="2260" y="38"/>
                    <a:pt x="2259" y="39"/>
                  </a:cubicBezTo>
                  <a:cubicBezTo>
                    <a:pt x="2258" y="39"/>
                    <a:pt x="2256" y="36"/>
                    <a:pt x="2255" y="36"/>
                  </a:cubicBezTo>
                  <a:cubicBezTo>
                    <a:pt x="2254" y="36"/>
                    <a:pt x="2251" y="38"/>
                    <a:pt x="2251" y="38"/>
                  </a:cubicBezTo>
                  <a:cubicBezTo>
                    <a:pt x="2250" y="39"/>
                    <a:pt x="2247" y="40"/>
                    <a:pt x="2247" y="41"/>
                  </a:cubicBezTo>
                  <a:cubicBezTo>
                    <a:pt x="2247" y="41"/>
                    <a:pt x="2250" y="43"/>
                    <a:pt x="2250" y="43"/>
                  </a:cubicBezTo>
                  <a:cubicBezTo>
                    <a:pt x="2251" y="43"/>
                    <a:pt x="2252" y="42"/>
                    <a:pt x="2253" y="42"/>
                  </a:cubicBezTo>
                  <a:cubicBezTo>
                    <a:pt x="2254" y="41"/>
                    <a:pt x="2255" y="41"/>
                    <a:pt x="2255" y="41"/>
                  </a:cubicBezTo>
                  <a:cubicBezTo>
                    <a:pt x="2255" y="41"/>
                    <a:pt x="2258" y="42"/>
                    <a:pt x="2258" y="43"/>
                  </a:cubicBezTo>
                  <a:cubicBezTo>
                    <a:pt x="2258" y="44"/>
                    <a:pt x="2254" y="44"/>
                    <a:pt x="2254" y="45"/>
                  </a:cubicBezTo>
                  <a:cubicBezTo>
                    <a:pt x="2254" y="46"/>
                    <a:pt x="2258" y="46"/>
                    <a:pt x="2258" y="47"/>
                  </a:cubicBezTo>
                  <a:cubicBezTo>
                    <a:pt x="2258" y="47"/>
                    <a:pt x="2257" y="48"/>
                    <a:pt x="2256" y="48"/>
                  </a:cubicBezTo>
                  <a:cubicBezTo>
                    <a:pt x="2255" y="49"/>
                    <a:pt x="2254" y="49"/>
                    <a:pt x="2254" y="49"/>
                  </a:cubicBezTo>
                  <a:cubicBezTo>
                    <a:pt x="2253" y="49"/>
                    <a:pt x="2251" y="47"/>
                    <a:pt x="2250" y="47"/>
                  </a:cubicBezTo>
                  <a:cubicBezTo>
                    <a:pt x="2242" y="51"/>
                    <a:pt x="2242" y="51"/>
                    <a:pt x="2242" y="51"/>
                  </a:cubicBezTo>
                  <a:cubicBezTo>
                    <a:pt x="2238" y="49"/>
                    <a:pt x="2238" y="49"/>
                    <a:pt x="2238" y="49"/>
                  </a:cubicBezTo>
                  <a:cubicBezTo>
                    <a:pt x="2237" y="49"/>
                    <a:pt x="2235" y="48"/>
                    <a:pt x="2234" y="47"/>
                  </a:cubicBezTo>
                  <a:cubicBezTo>
                    <a:pt x="2234" y="46"/>
                    <a:pt x="2238" y="45"/>
                    <a:pt x="2239" y="45"/>
                  </a:cubicBezTo>
                  <a:cubicBezTo>
                    <a:pt x="2239" y="44"/>
                    <a:pt x="2235" y="43"/>
                    <a:pt x="2235" y="42"/>
                  </a:cubicBezTo>
                  <a:cubicBezTo>
                    <a:pt x="2235" y="42"/>
                    <a:pt x="2238" y="41"/>
                    <a:pt x="2239" y="40"/>
                  </a:cubicBezTo>
                  <a:cubicBezTo>
                    <a:pt x="2239" y="40"/>
                    <a:pt x="2243" y="39"/>
                    <a:pt x="2243" y="38"/>
                  </a:cubicBezTo>
                  <a:cubicBezTo>
                    <a:pt x="2243" y="38"/>
                    <a:pt x="2239" y="37"/>
                    <a:pt x="2239" y="36"/>
                  </a:cubicBezTo>
                  <a:cubicBezTo>
                    <a:pt x="2239" y="35"/>
                    <a:pt x="2236" y="34"/>
                    <a:pt x="2235" y="34"/>
                  </a:cubicBezTo>
                  <a:cubicBezTo>
                    <a:pt x="2231" y="36"/>
                    <a:pt x="2231" y="36"/>
                    <a:pt x="2231" y="36"/>
                  </a:cubicBezTo>
                  <a:cubicBezTo>
                    <a:pt x="2230" y="36"/>
                    <a:pt x="2228" y="37"/>
                    <a:pt x="2227" y="38"/>
                  </a:cubicBezTo>
                  <a:cubicBezTo>
                    <a:pt x="2227" y="39"/>
                    <a:pt x="2223" y="39"/>
                    <a:pt x="2223" y="40"/>
                  </a:cubicBezTo>
                  <a:cubicBezTo>
                    <a:pt x="2223" y="40"/>
                    <a:pt x="2227" y="42"/>
                    <a:pt x="2227" y="42"/>
                  </a:cubicBezTo>
                  <a:cubicBezTo>
                    <a:pt x="2227" y="42"/>
                    <a:pt x="2228" y="42"/>
                    <a:pt x="2229" y="41"/>
                  </a:cubicBezTo>
                  <a:cubicBezTo>
                    <a:pt x="2230" y="41"/>
                    <a:pt x="2231" y="40"/>
                    <a:pt x="2231" y="40"/>
                  </a:cubicBezTo>
                  <a:cubicBezTo>
                    <a:pt x="2232" y="41"/>
                    <a:pt x="2235" y="42"/>
                    <a:pt x="2235" y="42"/>
                  </a:cubicBezTo>
                  <a:cubicBezTo>
                    <a:pt x="2235" y="43"/>
                    <a:pt x="2230" y="44"/>
                    <a:pt x="2231" y="45"/>
                  </a:cubicBezTo>
                  <a:cubicBezTo>
                    <a:pt x="2231" y="45"/>
                    <a:pt x="2234" y="46"/>
                    <a:pt x="2234" y="47"/>
                  </a:cubicBezTo>
                  <a:cubicBezTo>
                    <a:pt x="2230" y="49"/>
                    <a:pt x="2230" y="49"/>
                    <a:pt x="2230" y="49"/>
                  </a:cubicBezTo>
                  <a:cubicBezTo>
                    <a:pt x="2229" y="49"/>
                    <a:pt x="2227" y="51"/>
                    <a:pt x="2226" y="51"/>
                  </a:cubicBezTo>
                  <a:cubicBezTo>
                    <a:pt x="2226" y="51"/>
                    <a:pt x="2223" y="49"/>
                    <a:pt x="2222" y="49"/>
                  </a:cubicBezTo>
                  <a:cubicBezTo>
                    <a:pt x="2221" y="49"/>
                    <a:pt x="2220" y="51"/>
                    <a:pt x="2218" y="51"/>
                  </a:cubicBezTo>
                  <a:cubicBezTo>
                    <a:pt x="2211" y="46"/>
                    <a:pt x="2211" y="46"/>
                    <a:pt x="2211" y="46"/>
                  </a:cubicBezTo>
                  <a:cubicBezTo>
                    <a:pt x="2212" y="46"/>
                    <a:pt x="2214" y="45"/>
                    <a:pt x="2215" y="44"/>
                  </a:cubicBezTo>
                  <a:cubicBezTo>
                    <a:pt x="2215" y="44"/>
                    <a:pt x="2219" y="42"/>
                    <a:pt x="2219" y="42"/>
                  </a:cubicBezTo>
                  <a:cubicBezTo>
                    <a:pt x="2219" y="42"/>
                    <a:pt x="2215" y="40"/>
                    <a:pt x="2215" y="40"/>
                  </a:cubicBezTo>
                  <a:cubicBezTo>
                    <a:pt x="2216" y="39"/>
                    <a:pt x="2218" y="38"/>
                    <a:pt x="2219" y="38"/>
                  </a:cubicBezTo>
                  <a:cubicBezTo>
                    <a:pt x="2220" y="38"/>
                    <a:pt x="2223" y="36"/>
                    <a:pt x="2223" y="36"/>
                  </a:cubicBezTo>
                  <a:cubicBezTo>
                    <a:pt x="2224" y="35"/>
                    <a:pt x="2220" y="34"/>
                    <a:pt x="2220" y="33"/>
                  </a:cubicBezTo>
                  <a:cubicBezTo>
                    <a:pt x="2218" y="34"/>
                    <a:pt x="2217" y="35"/>
                    <a:pt x="2216" y="36"/>
                  </a:cubicBezTo>
                  <a:cubicBezTo>
                    <a:pt x="2214" y="36"/>
                    <a:pt x="2212" y="37"/>
                    <a:pt x="2212" y="38"/>
                  </a:cubicBezTo>
                  <a:cubicBezTo>
                    <a:pt x="2211" y="38"/>
                    <a:pt x="2207" y="39"/>
                    <a:pt x="2207" y="40"/>
                  </a:cubicBezTo>
                  <a:cubicBezTo>
                    <a:pt x="2207" y="40"/>
                    <a:pt x="2212" y="42"/>
                    <a:pt x="2211" y="42"/>
                  </a:cubicBezTo>
                  <a:cubicBezTo>
                    <a:pt x="2211" y="43"/>
                    <a:pt x="2207" y="43"/>
                    <a:pt x="2207" y="44"/>
                  </a:cubicBezTo>
                  <a:cubicBezTo>
                    <a:pt x="2207" y="45"/>
                    <a:pt x="2211" y="46"/>
                    <a:pt x="2211" y="46"/>
                  </a:cubicBezTo>
                  <a:cubicBezTo>
                    <a:pt x="2210" y="47"/>
                    <a:pt x="2208" y="48"/>
                    <a:pt x="2207" y="48"/>
                  </a:cubicBezTo>
                  <a:cubicBezTo>
                    <a:pt x="2206" y="49"/>
                    <a:pt x="2204" y="50"/>
                    <a:pt x="2203" y="51"/>
                  </a:cubicBezTo>
                  <a:cubicBezTo>
                    <a:pt x="2202" y="51"/>
                    <a:pt x="2200" y="48"/>
                    <a:pt x="2199" y="48"/>
                  </a:cubicBezTo>
                  <a:cubicBezTo>
                    <a:pt x="2198" y="48"/>
                    <a:pt x="2196" y="51"/>
                    <a:pt x="2195" y="50"/>
                  </a:cubicBezTo>
                  <a:cubicBezTo>
                    <a:pt x="2194" y="50"/>
                    <a:pt x="2192" y="49"/>
                    <a:pt x="2191" y="48"/>
                  </a:cubicBezTo>
                  <a:cubicBezTo>
                    <a:pt x="2191" y="48"/>
                    <a:pt x="2188" y="46"/>
                    <a:pt x="2187" y="46"/>
                  </a:cubicBezTo>
                  <a:cubicBezTo>
                    <a:pt x="2187" y="46"/>
                    <a:pt x="2184" y="48"/>
                    <a:pt x="2183" y="48"/>
                  </a:cubicBezTo>
                  <a:cubicBezTo>
                    <a:pt x="2182" y="49"/>
                    <a:pt x="2180" y="50"/>
                    <a:pt x="2179" y="50"/>
                  </a:cubicBezTo>
                  <a:cubicBezTo>
                    <a:pt x="2178" y="50"/>
                    <a:pt x="2176" y="48"/>
                    <a:pt x="2175" y="48"/>
                  </a:cubicBezTo>
                  <a:cubicBezTo>
                    <a:pt x="2174" y="48"/>
                    <a:pt x="2173" y="50"/>
                    <a:pt x="2171" y="50"/>
                  </a:cubicBezTo>
                  <a:cubicBezTo>
                    <a:pt x="2170" y="50"/>
                    <a:pt x="2169" y="48"/>
                    <a:pt x="2168" y="48"/>
                  </a:cubicBezTo>
                  <a:cubicBezTo>
                    <a:pt x="2167" y="48"/>
                    <a:pt x="2164" y="50"/>
                    <a:pt x="2163" y="50"/>
                  </a:cubicBezTo>
                  <a:cubicBezTo>
                    <a:pt x="2162" y="50"/>
                    <a:pt x="2161" y="48"/>
                    <a:pt x="2160" y="48"/>
                  </a:cubicBezTo>
                  <a:cubicBezTo>
                    <a:pt x="2159" y="47"/>
                    <a:pt x="2157" y="45"/>
                    <a:pt x="2156" y="45"/>
                  </a:cubicBezTo>
                  <a:cubicBezTo>
                    <a:pt x="2155" y="45"/>
                    <a:pt x="2152" y="47"/>
                    <a:pt x="2152" y="47"/>
                  </a:cubicBezTo>
                  <a:cubicBezTo>
                    <a:pt x="2151" y="48"/>
                    <a:pt x="2149" y="49"/>
                    <a:pt x="2148" y="50"/>
                  </a:cubicBezTo>
                  <a:cubicBezTo>
                    <a:pt x="2147" y="50"/>
                    <a:pt x="2145" y="47"/>
                    <a:pt x="2144" y="47"/>
                  </a:cubicBezTo>
                  <a:cubicBezTo>
                    <a:pt x="2143" y="47"/>
                    <a:pt x="2141" y="50"/>
                    <a:pt x="2140" y="49"/>
                  </a:cubicBezTo>
                  <a:cubicBezTo>
                    <a:pt x="2139" y="49"/>
                    <a:pt x="2138" y="47"/>
                    <a:pt x="2136" y="47"/>
                  </a:cubicBezTo>
                  <a:cubicBezTo>
                    <a:pt x="2135" y="47"/>
                    <a:pt x="2133" y="49"/>
                    <a:pt x="2132" y="49"/>
                  </a:cubicBezTo>
                  <a:cubicBezTo>
                    <a:pt x="2131" y="49"/>
                    <a:pt x="2130" y="47"/>
                    <a:pt x="2128" y="47"/>
                  </a:cubicBezTo>
                  <a:cubicBezTo>
                    <a:pt x="2127" y="47"/>
                    <a:pt x="2126" y="49"/>
                    <a:pt x="2124" y="49"/>
                  </a:cubicBezTo>
                  <a:cubicBezTo>
                    <a:pt x="2123" y="49"/>
                    <a:pt x="2122" y="47"/>
                    <a:pt x="2120" y="47"/>
                  </a:cubicBezTo>
                  <a:cubicBezTo>
                    <a:pt x="2119" y="47"/>
                    <a:pt x="2118" y="49"/>
                    <a:pt x="2116" y="49"/>
                  </a:cubicBezTo>
                  <a:cubicBezTo>
                    <a:pt x="2115" y="49"/>
                    <a:pt x="2114" y="47"/>
                    <a:pt x="2113" y="47"/>
                  </a:cubicBezTo>
                  <a:cubicBezTo>
                    <a:pt x="2112" y="47"/>
                    <a:pt x="2110" y="49"/>
                    <a:pt x="2109" y="49"/>
                  </a:cubicBezTo>
                  <a:cubicBezTo>
                    <a:pt x="2108" y="49"/>
                    <a:pt x="2105" y="47"/>
                    <a:pt x="2105" y="47"/>
                  </a:cubicBezTo>
                  <a:cubicBezTo>
                    <a:pt x="2105" y="46"/>
                    <a:pt x="2109" y="45"/>
                    <a:pt x="2109" y="44"/>
                  </a:cubicBezTo>
                  <a:cubicBezTo>
                    <a:pt x="2109" y="44"/>
                    <a:pt x="2105" y="42"/>
                    <a:pt x="2105" y="42"/>
                  </a:cubicBezTo>
                  <a:cubicBezTo>
                    <a:pt x="2105" y="42"/>
                    <a:pt x="2101" y="44"/>
                    <a:pt x="2101" y="44"/>
                  </a:cubicBezTo>
                  <a:cubicBezTo>
                    <a:pt x="2101" y="45"/>
                    <a:pt x="2105" y="46"/>
                    <a:pt x="2105" y="47"/>
                  </a:cubicBezTo>
                  <a:cubicBezTo>
                    <a:pt x="2104" y="47"/>
                    <a:pt x="2101" y="49"/>
                    <a:pt x="2101" y="49"/>
                  </a:cubicBezTo>
                  <a:cubicBezTo>
                    <a:pt x="2100" y="49"/>
                    <a:pt x="2098" y="46"/>
                    <a:pt x="2097" y="46"/>
                  </a:cubicBezTo>
                  <a:cubicBezTo>
                    <a:pt x="2096" y="47"/>
                    <a:pt x="2094" y="48"/>
                    <a:pt x="2093" y="48"/>
                  </a:cubicBezTo>
                  <a:cubicBezTo>
                    <a:pt x="2092" y="49"/>
                    <a:pt x="2090" y="50"/>
                    <a:pt x="2089" y="51"/>
                  </a:cubicBezTo>
                  <a:cubicBezTo>
                    <a:pt x="2088" y="51"/>
                    <a:pt x="2085" y="49"/>
                    <a:pt x="2085" y="48"/>
                  </a:cubicBezTo>
                  <a:cubicBezTo>
                    <a:pt x="2084" y="48"/>
                    <a:pt x="2082" y="46"/>
                    <a:pt x="2081" y="46"/>
                  </a:cubicBezTo>
                  <a:cubicBezTo>
                    <a:pt x="2081" y="46"/>
                    <a:pt x="2078" y="48"/>
                    <a:pt x="2077" y="48"/>
                  </a:cubicBezTo>
                  <a:cubicBezTo>
                    <a:pt x="2077" y="48"/>
                    <a:pt x="2074" y="50"/>
                    <a:pt x="2073" y="50"/>
                  </a:cubicBezTo>
                  <a:cubicBezTo>
                    <a:pt x="2072" y="50"/>
                    <a:pt x="2070" y="48"/>
                    <a:pt x="2069" y="48"/>
                  </a:cubicBezTo>
                  <a:cubicBezTo>
                    <a:pt x="2069" y="48"/>
                    <a:pt x="2066" y="46"/>
                    <a:pt x="2066" y="46"/>
                  </a:cubicBezTo>
                  <a:cubicBezTo>
                    <a:pt x="2065" y="46"/>
                    <a:pt x="2062" y="48"/>
                    <a:pt x="2061" y="48"/>
                  </a:cubicBezTo>
                  <a:cubicBezTo>
                    <a:pt x="2061" y="48"/>
                    <a:pt x="2058" y="50"/>
                    <a:pt x="2057" y="50"/>
                  </a:cubicBezTo>
                  <a:cubicBezTo>
                    <a:pt x="2056" y="50"/>
                    <a:pt x="2055" y="48"/>
                    <a:pt x="2054" y="48"/>
                  </a:cubicBezTo>
                  <a:cubicBezTo>
                    <a:pt x="2053" y="48"/>
                    <a:pt x="2051" y="50"/>
                    <a:pt x="2050" y="50"/>
                  </a:cubicBezTo>
                  <a:cubicBezTo>
                    <a:pt x="2048" y="50"/>
                    <a:pt x="2047" y="48"/>
                    <a:pt x="2046" y="48"/>
                  </a:cubicBezTo>
                  <a:cubicBezTo>
                    <a:pt x="2045" y="48"/>
                    <a:pt x="2043" y="50"/>
                    <a:pt x="2042" y="50"/>
                  </a:cubicBezTo>
                  <a:cubicBezTo>
                    <a:pt x="2040" y="50"/>
                    <a:pt x="2039" y="47"/>
                    <a:pt x="2038" y="47"/>
                  </a:cubicBezTo>
                  <a:cubicBezTo>
                    <a:pt x="2037" y="47"/>
                    <a:pt x="2035" y="50"/>
                    <a:pt x="2034" y="50"/>
                  </a:cubicBezTo>
                  <a:cubicBezTo>
                    <a:pt x="2033" y="50"/>
                    <a:pt x="2031" y="47"/>
                    <a:pt x="2030" y="47"/>
                  </a:cubicBezTo>
                  <a:cubicBezTo>
                    <a:pt x="2029" y="47"/>
                    <a:pt x="2027" y="49"/>
                    <a:pt x="2026" y="49"/>
                  </a:cubicBezTo>
                  <a:cubicBezTo>
                    <a:pt x="2025" y="49"/>
                    <a:pt x="2023" y="47"/>
                    <a:pt x="2022" y="47"/>
                  </a:cubicBezTo>
                  <a:cubicBezTo>
                    <a:pt x="2021" y="47"/>
                    <a:pt x="2019" y="49"/>
                    <a:pt x="2018" y="49"/>
                  </a:cubicBezTo>
                  <a:cubicBezTo>
                    <a:pt x="2017" y="49"/>
                    <a:pt x="2016" y="47"/>
                    <a:pt x="2014" y="47"/>
                  </a:cubicBezTo>
                  <a:cubicBezTo>
                    <a:pt x="2013" y="47"/>
                    <a:pt x="2011" y="49"/>
                    <a:pt x="2010" y="49"/>
                  </a:cubicBezTo>
                  <a:cubicBezTo>
                    <a:pt x="2009" y="49"/>
                    <a:pt x="2008" y="47"/>
                    <a:pt x="2007" y="47"/>
                  </a:cubicBezTo>
                  <a:cubicBezTo>
                    <a:pt x="2005" y="47"/>
                    <a:pt x="2004" y="49"/>
                    <a:pt x="2002" y="49"/>
                  </a:cubicBezTo>
                  <a:cubicBezTo>
                    <a:pt x="2001" y="49"/>
                    <a:pt x="2000" y="47"/>
                    <a:pt x="1999" y="47"/>
                  </a:cubicBezTo>
                  <a:cubicBezTo>
                    <a:pt x="1997" y="47"/>
                    <a:pt x="1996" y="49"/>
                    <a:pt x="1995" y="49"/>
                  </a:cubicBezTo>
                  <a:cubicBezTo>
                    <a:pt x="1993" y="49"/>
                    <a:pt x="1992" y="47"/>
                    <a:pt x="1991" y="47"/>
                  </a:cubicBezTo>
                  <a:cubicBezTo>
                    <a:pt x="1990" y="47"/>
                    <a:pt x="1988" y="49"/>
                    <a:pt x="1987" y="49"/>
                  </a:cubicBezTo>
                  <a:cubicBezTo>
                    <a:pt x="1986" y="49"/>
                    <a:pt x="1984" y="47"/>
                    <a:pt x="1983" y="46"/>
                  </a:cubicBezTo>
                  <a:cubicBezTo>
                    <a:pt x="1982" y="46"/>
                    <a:pt x="1980" y="45"/>
                    <a:pt x="1979" y="44"/>
                  </a:cubicBezTo>
                  <a:cubicBezTo>
                    <a:pt x="1979" y="44"/>
                    <a:pt x="1975" y="42"/>
                    <a:pt x="1976" y="42"/>
                  </a:cubicBezTo>
                  <a:cubicBezTo>
                    <a:pt x="1976" y="41"/>
                    <a:pt x="1980" y="41"/>
                    <a:pt x="1980" y="40"/>
                  </a:cubicBezTo>
                  <a:cubicBezTo>
                    <a:pt x="1980" y="39"/>
                    <a:pt x="1976" y="38"/>
                    <a:pt x="1976" y="38"/>
                  </a:cubicBezTo>
                  <a:cubicBezTo>
                    <a:pt x="1976" y="37"/>
                    <a:pt x="1980" y="36"/>
                    <a:pt x="1980" y="35"/>
                  </a:cubicBezTo>
                  <a:cubicBezTo>
                    <a:pt x="1980" y="35"/>
                    <a:pt x="1977" y="34"/>
                    <a:pt x="1976" y="33"/>
                  </a:cubicBezTo>
                  <a:cubicBezTo>
                    <a:pt x="1976" y="34"/>
                    <a:pt x="1972" y="35"/>
                    <a:pt x="1972" y="35"/>
                  </a:cubicBezTo>
                  <a:cubicBezTo>
                    <a:pt x="1972" y="36"/>
                    <a:pt x="1976" y="37"/>
                    <a:pt x="1976" y="38"/>
                  </a:cubicBezTo>
                  <a:cubicBezTo>
                    <a:pt x="1976" y="38"/>
                    <a:pt x="1972" y="39"/>
                    <a:pt x="1972" y="40"/>
                  </a:cubicBezTo>
                  <a:cubicBezTo>
                    <a:pt x="1972" y="40"/>
                    <a:pt x="1976" y="42"/>
                    <a:pt x="1976" y="42"/>
                  </a:cubicBezTo>
                  <a:cubicBezTo>
                    <a:pt x="1975" y="42"/>
                    <a:pt x="1972" y="44"/>
                    <a:pt x="1971" y="44"/>
                  </a:cubicBezTo>
                  <a:cubicBezTo>
                    <a:pt x="1971" y="44"/>
                    <a:pt x="1968" y="42"/>
                    <a:pt x="1968" y="42"/>
                  </a:cubicBezTo>
                  <a:cubicBezTo>
                    <a:pt x="1967" y="42"/>
                    <a:pt x="1964" y="44"/>
                    <a:pt x="1964" y="44"/>
                  </a:cubicBezTo>
                  <a:cubicBezTo>
                    <a:pt x="1964" y="44"/>
                    <a:pt x="1967" y="46"/>
                    <a:pt x="1967" y="46"/>
                  </a:cubicBezTo>
                  <a:cubicBezTo>
                    <a:pt x="1966" y="46"/>
                    <a:pt x="1964" y="48"/>
                    <a:pt x="1963" y="48"/>
                  </a:cubicBezTo>
                  <a:cubicBezTo>
                    <a:pt x="1962" y="48"/>
                    <a:pt x="1961" y="46"/>
                    <a:pt x="1959" y="46"/>
                  </a:cubicBezTo>
                  <a:cubicBezTo>
                    <a:pt x="1959" y="46"/>
                    <a:pt x="1956" y="48"/>
                    <a:pt x="1955" y="48"/>
                  </a:cubicBezTo>
                  <a:cubicBezTo>
                    <a:pt x="1954" y="48"/>
                    <a:pt x="1953" y="46"/>
                    <a:pt x="1952" y="46"/>
                  </a:cubicBezTo>
                  <a:cubicBezTo>
                    <a:pt x="1951" y="45"/>
                    <a:pt x="1949" y="44"/>
                    <a:pt x="1948" y="44"/>
                  </a:cubicBezTo>
                  <a:cubicBezTo>
                    <a:pt x="1947" y="44"/>
                    <a:pt x="1944" y="45"/>
                    <a:pt x="1944" y="46"/>
                  </a:cubicBezTo>
                  <a:cubicBezTo>
                    <a:pt x="1943" y="46"/>
                    <a:pt x="1941" y="48"/>
                    <a:pt x="1940" y="48"/>
                  </a:cubicBezTo>
                  <a:cubicBezTo>
                    <a:pt x="1939" y="48"/>
                    <a:pt x="1937" y="46"/>
                    <a:pt x="1936" y="46"/>
                  </a:cubicBezTo>
                  <a:cubicBezTo>
                    <a:pt x="1935" y="45"/>
                    <a:pt x="1933" y="48"/>
                    <a:pt x="1932" y="48"/>
                  </a:cubicBezTo>
                  <a:cubicBezTo>
                    <a:pt x="1930" y="47"/>
                    <a:pt x="1930" y="45"/>
                    <a:pt x="1928" y="45"/>
                  </a:cubicBezTo>
                  <a:cubicBezTo>
                    <a:pt x="1927" y="45"/>
                    <a:pt x="1925" y="47"/>
                    <a:pt x="1924" y="47"/>
                  </a:cubicBezTo>
                  <a:cubicBezTo>
                    <a:pt x="1923" y="47"/>
                    <a:pt x="1922" y="45"/>
                    <a:pt x="1920" y="45"/>
                  </a:cubicBezTo>
                  <a:cubicBezTo>
                    <a:pt x="1919" y="45"/>
                    <a:pt x="1917" y="47"/>
                    <a:pt x="1916" y="47"/>
                  </a:cubicBezTo>
                  <a:cubicBezTo>
                    <a:pt x="1915" y="47"/>
                    <a:pt x="1913" y="45"/>
                    <a:pt x="1912" y="45"/>
                  </a:cubicBezTo>
                  <a:cubicBezTo>
                    <a:pt x="1911" y="45"/>
                    <a:pt x="1910" y="47"/>
                    <a:pt x="1908" y="47"/>
                  </a:cubicBezTo>
                  <a:cubicBezTo>
                    <a:pt x="1907" y="47"/>
                    <a:pt x="1906" y="45"/>
                    <a:pt x="1905" y="45"/>
                  </a:cubicBezTo>
                  <a:cubicBezTo>
                    <a:pt x="1904" y="45"/>
                    <a:pt x="1901" y="47"/>
                    <a:pt x="1900" y="47"/>
                  </a:cubicBezTo>
                  <a:cubicBezTo>
                    <a:pt x="1900" y="47"/>
                    <a:pt x="1897" y="45"/>
                    <a:pt x="1897" y="45"/>
                  </a:cubicBezTo>
                  <a:cubicBezTo>
                    <a:pt x="1897" y="44"/>
                    <a:pt x="1901" y="43"/>
                    <a:pt x="1901" y="43"/>
                  </a:cubicBezTo>
                  <a:cubicBezTo>
                    <a:pt x="1901" y="42"/>
                    <a:pt x="1897" y="40"/>
                    <a:pt x="1897" y="40"/>
                  </a:cubicBezTo>
                  <a:cubicBezTo>
                    <a:pt x="1897" y="40"/>
                    <a:pt x="1893" y="42"/>
                    <a:pt x="1893" y="43"/>
                  </a:cubicBezTo>
                  <a:cubicBezTo>
                    <a:pt x="1893" y="43"/>
                    <a:pt x="1897" y="45"/>
                    <a:pt x="1897" y="45"/>
                  </a:cubicBezTo>
                  <a:cubicBezTo>
                    <a:pt x="1896" y="45"/>
                    <a:pt x="1893" y="47"/>
                    <a:pt x="1893" y="47"/>
                  </a:cubicBezTo>
                  <a:cubicBezTo>
                    <a:pt x="1892" y="47"/>
                    <a:pt x="1890" y="44"/>
                    <a:pt x="1889" y="45"/>
                  </a:cubicBezTo>
                  <a:cubicBezTo>
                    <a:pt x="1888" y="45"/>
                    <a:pt x="1886" y="46"/>
                    <a:pt x="1885" y="47"/>
                  </a:cubicBezTo>
                  <a:cubicBezTo>
                    <a:pt x="1884" y="47"/>
                    <a:pt x="1882" y="49"/>
                    <a:pt x="1881" y="49"/>
                  </a:cubicBezTo>
                  <a:cubicBezTo>
                    <a:pt x="1880" y="49"/>
                    <a:pt x="1877" y="47"/>
                    <a:pt x="1877" y="47"/>
                  </a:cubicBezTo>
                  <a:cubicBezTo>
                    <a:pt x="1876" y="46"/>
                    <a:pt x="1874" y="44"/>
                    <a:pt x="1873" y="44"/>
                  </a:cubicBezTo>
                  <a:cubicBezTo>
                    <a:pt x="1873" y="44"/>
                    <a:pt x="1870" y="46"/>
                    <a:pt x="1869" y="46"/>
                  </a:cubicBezTo>
                  <a:cubicBezTo>
                    <a:pt x="1868" y="47"/>
                    <a:pt x="1866" y="48"/>
                    <a:pt x="1865" y="49"/>
                  </a:cubicBezTo>
                  <a:cubicBezTo>
                    <a:pt x="1864" y="49"/>
                    <a:pt x="1862" y="46"/>
                    <a:pt x="1861" y="46"/>
                  </a:cubicBezTo>
                  <a:cubicBezTo>
                    <a:pt x="1860" y="46"/>
                    <a:pt x="1858" y="49"/>
                    <a:pt x="1857" y="48"/>
                  </a:cubicBezTo>
                  <a:cubicBezTo>
                    <a:pt x="1856" y="48"/>
                    <a:pt x="1854" y="47"/>
                    <a:pt x="1853" y="46"/>
                  </a:cubicBezTo>
                  <a:cubicBezTo>
                    <a:pt x="1853" y="46"/>
                    <a:pt x="1850" y="44"/>
                    <a:pt x="1850" y="44"/>
                  </a:cubicBezTo>
                  <a:cubicBezTo>
                    <a:pt x="1849" y="44"/>
                    <a:pt x="1846" y="46"/>
                    <a:pt x="1846" y="46"/>
                  </a:cubicBezTo>
                  <a:cubicBezTo>
                    <a:pt x="1844" y="46"/>
                    <a:pt x="1843" y="44"/>
                    <a:pt x="1842" y="44"/>
                  </a:cubicBezTo>
                  <a:cubicBezTo>
                    <a:pt x="1841" y="43"/>
                    <a:pt x="1839" y="41"/>
                    <a:pt x="1838" y="41"/>
                  </a:cubicBezTo>
                  <a:cubicBezTo>
                    <a:pt x="1838" y="41"/>
                    <a:pt x="1834" y="43"/>
                    <a:pt x="1834" y="44"/>
                  </a:cubicBezTo>
                  <a:cubicBezTo>
                    <a:pt x="1834" y="44"/>
                    <a:pt x="1838" y="46"/>
                    <a:pt x="1838" y="46"/>
                  </a:cubicBezTo>
                  <a:cubicBezTo>
                    <a:pt x="1837" y="46"/>
                    <a:pt x="1835" y="48"/>
                    <a:pt x="1834" y="48"/>
                  </a:cubicBezTo>
                  <a:cubicBezTo>
                    <a:pt x="1833" y="48"/>
                    <a:pt x="1831" y="46"/>
                    <a:pt x="1830" y="46"/>
                  </a:cubicBezTo>
                  <a:cubicBezTo>
                    <a:pt x="1829" y="46"/>
                    <a:pt x="1826" y="48"/>
                    <a:pt x="1826" y="48"/>
                  </a:cubicBezTo>
                  <a:cubicBezTo>
                    <a:pt x="1825" y="48"/>
                    <a:pt x="1823" y="46"/>
                    <a:pt x="1822" y="46"/>
                  </a:cubicBezTo>
                  <a:cubicBezTo>
                    <a:pt x="1822" y="45"/>
                    <a:pt x="1819" y="43"/>
                    <a:pt x="1818" y="43"/>
                  </a:cubicBezTo>
                  <a:cubicBezTo>
                    <a:pt x="1818" y="43"/>
                    <a:pt x="1815" y="45"/>
                    <a:pt x="1814" y="45"/>
                  </a:cubicBezTo>
                  <a:cubicBezTo>
                    <a:pt x="1814" y="46"/>
                    <a:pt x="1811" y="48"/>
                    <a:pt x="1810" y="47"/>
                  </a:cubicBezTo>
                  <a:cubicBezTo>
                    <a:pt x="1809" y="47"/>
                    <a:pt x="1807" y="45"/>
                    <a:pt x="1806" y="45"/>
                  </a:cubicBezTo>
                  <a:cubicBezTo>
                    <a:pt x="1805" y="45"/>
                    <a:pt x="1804" y="47"/>
                    <a:pt x="1802" y="47"/>
                  </a:cubicBezTo>
                  <a:cubicBezTo>
                    <a:pt x="1801" y="47"/>
                    <a:pt x="1800" y="45"/>
                    <a:pt x="1798" y="45"/>
                  </a:cubicBezTo>
                  <a:cubicBezTo>
                    <a:pt x="1798" y="45"/>
                    <a:pt x="1795" y="47"/>
                    <a:pt x="1794" y="47"/>
                  </a:cubicBezTo>
                  <a:cubicBezTo>
                    <a:pt x="1794" y="47"/>
                    <a:pt x="1791" y="45"/>
                    <a:pt x="1791" y="45"/>
                  </a:cubicBezTo>
                  <a:cubicBezTo>
                    <a:pt x="1791" y="44"/>
                    <a:pt x="1795" y="43"/>
                    <a:pt x="1795" y="43"/>
                  </a:cubicBezTo>
                  <a:cubicBezTo>
                    <a:pt x="1795" y="43"/>
                    <a:pt x="1791" y="41"/>
                    <a:pt x="1791" y="41"/>
                  </a:cubicBezTo>
                  <a:cubicBezTo>
                    <a:pt x="1791" y="41"/>
                    <a:pt x="1787" y="43"/>
                    <a:pt x="1787" y="43"/>
                  </a:cubicBezTo>
                  <a:cubicBezTo>
                    <a:pt x="1787" y="43"/>
                    <a:pt x="1788" y="43"/>
                    <a:pt x="1789" y="44"/>
                  </a:cubicBezTo>
                  <a:cubicBezTo>
                    <a:pt x="1790" y="44"/>
                    <a:pt x="1791" y="45"/>
                    <a:pt x="1791" y="45"/>
                  </a:cubicBezTo>
                  <a:cubicBezTo>
                    <a:pt x="1790" y="45"/>
                    <a:pt x="1788" y="47"/>
                    <a:pt x="1787" y="47"/>
                  </a:cubicBezTo>
                  <a:cubicBezTo>
                    <a:pt x="1785" y="47"/>
                    <a:pt x="1784" y="45"/>
                    <a:pt x="1783" y="45"/>
                  </a:cubicBezTo>
                  <a:cubicBezTo>
                    <a:pt x="1782" y="45"/>
                    <a:pt x="1780" y="47"/>
                    <a:pt x="1779" y="47"/>
                  </a:cubicBezTo>
                  <a:cubicBezTo>
                    <a:pt x="1778" y="47"/>
                    <a:pt x="1776" y="45"/>
                    <a:pt x="1775" y="45"/>
                  </a:cubicBezTo>
                  <a:cubicBezTo>
                    <a:pt x="1774" y="45"/>
                    <a:pt x="1772" y="47"/>
                    <a:pt x="1771" y="47"/>
                  </a:cubicBezTo>
                  <a:cubicBezTo>
                    <a:pt x="1770" y="47"/>
                    <a:pt x="1768" y="44"/>
                    <a:pt x="1767" y="44"/>
                  </a:cubicBezTo>
                  <a:cubicBezTo>
                    <a:pt x="1766" y="45"/>
                    <a:pt x="1764" y="46"/>
                    <a:pt x="1763" y="47"/>
                  </a:cubicBezTo>
                  <a:cubicBezTo>
                    <a:pt x="1762" y="47"/>
                    <a:pt x="1760" y="49"/>
                    <a:pt x="1759" y="49"/>
                  </a:cubicBezTo>
                  <a:cubicBezTo>
                    <a:pt x="1758" y="49"/>
                    <a:pt x="1756" y="46"/>
                    <a:pt x="1755" y="46"/>
                  </a:cubicBezTo>
                  <a:cubicBezTo>
                    <a:pt x="1754" y="46"/>
                    <a:pt x="1752" y="49"/>
                    <a:pt x="1751" y="49"/>
                  </a:cubicBezTo>
                  <a:cubicBezTo>
                    <a:pt x="1750" y="48"/>
                    <a:pt x="1748" y="47"/>
                    <a:pt x="1747" y="46"/>
                  </a:cubicBezTo>
                  <a:cubicBezTo>
                    <a:pt x="1747" y="46"/>
                    <a:pt x="1744" y="44"/>
                    <a:pt x="1744" y="44"/>
                  </a:cubicBezTo>
                  <a:cubicBezTo>
                    <a:pt x="1743" y="44"/>
                    <a:pt x="1740" y="46"/>
                    <a:pt x="1739" y="46"/>
                  </a:cubicBezTo>
                  <a:cubicBezTo>
                    <a:pt x="1739" y="46"/>
                    <a:pt x="1736" y="48"/>
                    <a:pt x="1735" y="48"/>
                  </a:cubicBezTo>
                  <a:cubicBezTo>
                    <a:pt x="1734" y="48"/>
                    <a:pt x="1733" y="46"/>
                    <a:pt x="1732" y="46"/>
                  </a:cubicBezTo>
                  <a:cubicBezTo>
                    <a:pt x="1731" y="46"/>
                    <a:pt x="1729" y="48"/>
                    <a:pt x="1728" y="48"/>
                  </a:cubicBezTo>
                  <a:cubicBezTo>
                    <a:pt x="1726" y="48"/>
                    <a:pt x="1725" y="46"/>
                    <a:pt x="1724" y="46"/>
                  </a:cubicBezTo>
                  <a:cubicBezTo>
                    <a:pt x="1723" y="46"/>
                    <a:pt x="1721" y="48"/>
                    <a:pt x="1720" y="48"/>
                  </a:cubicBezTo>
                  <a:cubicBezTo>
                    <a:pt x="1718" y="48"/>
                    <a:pt x="1717" y="46"/>
                    <a:pt x="1716" y="46"/>
                  </a:cubicBezTo>
                  <a:cubicBezTo>
                    <a:pt x="1715" y="46"/>
                    <a:pt x="1713" y="48"/>
                    <a:pt x="1712" y="48"/>
                  </a:cubicBezTo>
                  <a:cubicBezTo>
                    <a:pt x="1711" y="48"/>
                    <a:pt x="1709" y="46"/>
                    <a:pt x="1708" y="46"/>
                  </a:cubicBezTo>
                  <a:cubicBezTo>
                    <a:pt x="1707" y="46"/>
                    <a:pt x="1705" y="48"/>
                    <a:pt x="1704" y="48"/>
                  </a:cubicBezTo>
                  <a:cubicBezTo>
                    <a:pt x="1703" y="48"/>
                    <a:pt x="1702" y="45"/>
                    <a:pt x="1700" y="45"/>
                  </a:cubicBezTo>
                  <a:cubicBezTo>
                    <a:pt x="1699" y="45"/>
                    <a:pt x="1697" y="48"/>
                    <a:pt x="1696" y="47"/>
                  </a:cubicBezTo>
                  <a:cubicBezTo>
                    <a:pt x="1695" y="47"/>
                    <a:pt x="1693" y="45"/>
                    <a:pt x="1692" y="45"/>
                  </a:cubicBezTo>
                  <a:cubicBezTo>
                    <a:pt x="1691" y="45"/>
                    <a:pt x="1690" y="47"/>
                    <a:pt x="1688" y="47"/>
                  </a:cubicBezTo>
                  <a:cubicBezTo>
                    <a:pt x="1687" y="47"/>
                    <a:pt x="1686" y="45"/>
                    <a:pt x="1685" y="45"/>
                  </a:cubicBezTo>
                  <a:cubicBezTo>
                    <a:pt x="1683" y="45"/>
                    <a:pt x="1682" y="47"/>
                    <a:pt x="1680" y="47"/>
                  </a:cubicBezTo>
                  <a:cubicBezTo>
                    <a:pt x="1679" y="47"/>
                    <a:pt x="1678" y="45"/>
                    <a:pt x="1677" y="45"/>
                  </a:cubicBezTo>
                  <a:cubicBezTo>
                    <a:pt x="1675" y="45"/>
                    <a:pt x="1674" y="47"/>
                    <a:pt x="1673" y="47"/>
                  </a:cubicBezTo>
                  <a:cubicBezTo>
                    <a:pt x="1671" y="47"/>
                    <a:pt x="1670" y="45"/>
                    <a:pt x="1669" y="45"/>
                  </a:cubicBezTo>
                  <a:cubicBezTo>
                    <a:pt x="1668" y="45"/>
                    <a:pt x="1666" y="47"/>
                    <a:pt x="1665" y="47"/>
                  </a:cubicBezTo>
                  <a:cubicBezTo>
                    <a:pt x="1664" y="47"/>
                    <a:pt x="1661" y="45"/>
                    <a:pt x="1661" y="45"/>
                  </a:cubicBezTo>
                  <a:cubicBezTo>
                    <a:pt x="1661" y="44"/>
                    <a:pt x="1665" y="43"/>
                    <a:pt x="1665" y="43"/>
                  </a:cubicBezTo>
                  <a:cubicBezTo>
                    <a:pt x="1665" y="42"/>
                    <a:pt x="1662" y="40"/>
                    <a:pt x="1661" y="40"/>
                  </a:cubicBezTo>
                  <a:cubicBezTo>
                    <a:pt x="1661" y="40"/>
                    <a:pt x="1657" y="42"/>
                    <a:pt x="1657" y="42"/>
                  </a:cubicBezTo>
                  <a:cubicBezTo>
                    <a:pt x="1657" y="43"/>
                    <a:pt x="1661" y="44"/>
                    <a:pt x="1661" y="45"/>
                  </a:cubicBezTo>
                  <a:cubicBezTo>
                    <a:pt x="1661" y="45"/>
                    <a:pt x="1657" y="47"/>
                    <a:pt x="1657" y="47"/>
                  </a:cubicBezTo>
                  <a:cubicBezTo>
                    <a:pt x="1656" y="47"/>
                    <a:pt x="1654" y="44"/>
                    <a:pt x="1653" y="45"/>
                  </a:cubicBezTo>
                  <a:cubicBezTo>
                    <a:pt x="1652" y="45"/>
                    <a:pt x="1650" y="46"/>
                    <a:pt x="1649" y="47"/>
                  </a:cubicBezTo>
                  <a:cubicBezTo>
                    <a:pt x="1648" y="47"/>
                    <a:pt x="1646" y="49"/>
                    <a:pt x="1645" y="49"/>
                  </a:cubicBezTo>
                  <a:cubicBezTo>
                    <a:pt x="1645" y="49"/>
                    <a:pt x="1642" y="47"/>
                    <a:pt x="1641" y="46"/>
                  </a:cubicBezTo>
                  <a:cubicBezTo>
                    <a:pt x="1641" y="46"/>
                    <a:pt x="1638" y="44"/>
                    <a:pt x="1638" y="44"/>
                  </a:cubicBezTo>
                  <a:cubicBezTo>
                    <a:pt x="1637" y="44"/>
                    <a:pt x="1634" y="46"/>
                    <a:pt x="1633" y="46"/>
                  </a:cubicBezTo>
                  <a:cubicBezTo>
                    <a:pt x="1633" y="47"/>
                    <a:pt x="1630" y="48"/>
                    <a:pt x="1629" y="48"/>
                  </a:cubicBezTo>
                  <a:cubicBezTo>
                    <a:pt x="1628" y="48"/>
                    <a:pt x="1627" y="46"/>
                    <a:pt x="1626" y="46"/>
                  </a:cubicBezTo>
                  <a:cubicBezTo>
                    <a:pt x="1624" y="46"/>
                    <a:pt x="1623" y="48"/>
                    <a:pt x="1621" y="48"/>
                  </a:cubicBezTo>
                  <a:cubicBezTo>
                    <a:pt x="1620" y="48"/>
                    <a:pt x="1619" y="46"/>
                    <a:pt x="1618" y="46"/>
                  </a:cubicBezTo>
                  <a:cubicBezTo>
                    <a:pt x="1617" y="46"/>
                    <a:pt x="1615" y="48"/>
                    <a:pt x="1614" y="48"/>
                  </a:cubicBezTo>
                  <a:cubicBezTo>
                    <a:pt x="1612" y="48"/>
                    <a:pt x="1611" y="46"/>
                    <a:pt x="1610" y="46"/>
                  </a:cubicBezTo>
                  <a:cubicBezTo>
                    <a:pt x="1609" y="46"/>
                    <a:pt x="1607" y="48"/>
                    <a:pt x="1606" y="48"/>
                  </a:cubicBezTo>
                  <a:cubicBezTo>
                    <a:pt x="1605" y="48"/>
                    <a:pt x="1603" y="46"/>
                    <a:pt x="1602" y="46"/>
                  </a:cubicBezTo>
                  <a:cubicBezTo>
                    <a:pt x="1601" y="46"/>
                    <a:pt x="1599" y="48"/>
                    <a:pt x="1598" y="48"/>
                  </a:cubicBezTo>
                  <a:cubicBezTo>
                    <a:pt x="1597" y="48"/>
                    <a:pt x="1595" y="46"/>
                    <a:pt x="1594" y="46"/>
                  </a:cubicBezTo>
                  <a:cubicBezTo>
                    <a:pt x="1593" y="46"/>
                    <a:pt x="1591" y="48"/>
                    <a:pt x="1590" y="48"/>
                  </a:cubicBezTo>
                  <a:cubicBezTo>
                    <a:pt x="1589" y="48"/>
                    <a:pt x="1587" y="46"/>
                    <a:pt x="1586" y="45"/>
                  </a:cubicBezTo>
                  <a:cubicBezTo>
                    <a:pt x="1586" y="45"/>
                    <a:pt x="1583" y="43"/>
                    <a:pt x="1583" y="43"/>
                  </a:cubicBezTo>
                  <a:cubicBezTo>
                    <a:pt x="1582" y="43"/>
                    <a:pt x="1579" y="45"/>
                    <a:pt x="1579" y="45"/>
                  </a:cubicBezTo>
                  <a:cubicBezTo>
                    <a:pt x="1578" y="45"/>
                    <a:pt x="1575" y="47"/>
                    <a:pt x="1574" y="47"/>
                  </a:cubicBezTo>
                  <a:cubicBezTo>
                    <a:pt x="1574" y="47"/>
                    <a:pt x="1571" y="45"/>
                    <a:pt x="1571" y="45"/>
                  </a:cubicBezTo>
                  <a:cubicBezTo>
                    <a:pt x="1571" y="45"/>
                    <a:pt x="1574" y="43"/>
                    <a:pt x="1575" y="43"/>
                  </a:cubicBezTo>
                  <a:cubicBezTo>
                    <a:pt x="1573" y="43"/>
                    <a:pt x="1572" y="41"/>
                    <a:pt x="1571" y="41"/>
                  </a:cubicBezTo>
                  <a:cubicBezTo>
                    <a:pt x="1571" y="41"/>
                    <a:pt x="1567" y="43"/>
                    <a:pt x="1567" y="43"/>
                  </a:cubicBezTo>
                  <a:cubicBezTo>
                    <a:pt x="1567" y="43"/>
                    <a:pt x="1571" y="45"/>
                    <a:pt x="1571" y="45"/>
                  </a:cubicBezTo>
                  <a:cubicBezTo>
                    <a:pt x="1570" y="45"/>
                    <a:pt x="1567" y="47"/>
                    <a:pt x="1567" y="47"/>
                  </a:cubicBezTo>
                  <a:cubicBezTo>
                    <a:pt x="1565" y="47"/>
                    <a:pt x="1564" y="45"/>
                    <a:pt x="1563" y="45"/>
                  </a:cubicBezTo>
                  <a:cubicBezTo>
                    <a:pt x="1561" y="45"/>
                    <a:pt x="1560" y="47"/>
                    <a:pt x="1559" y="47"/>
                  </a:cubicBezTo>
                  <a:cubicBezTo>
                    <a:pt x="1557" y="47"/>
                    <a:pt x="1556" y="45"/>
                    <a:pt x="1555" y="45"/>
                  </a:cubicBezTo>
                  <a:cubicBezTo>
                    <a:pt x="1554" y="45"/>
                    <a:pt x="1552" y="47"/>
                    <a:pt x="1551" y="47"/>
                  </a:cubicBezTo>
                  <a:cubicBezTo>
                    <a:pt x="1549" y="47"/>
                    <a:pt x="1549" y="45"/>
                    <a:pt x="1547" y="45"/>
                  </a:cubicBezTo>
                  <a:cubicBezTo>
                    <a:pt x="1546" y="45"/>
                    <a:pt x="1545" y="47"/>
                    <a:pt x="1543" y="47"/>
                  </a:cubicBezTo>
                  <a:cubicBezTo>
                    <a:pt x="1543" y="47"/>
                    <a:pt x="1539" y="45"/>
                    <a:pt x="1539" y="45"/>
                  </a:cubicBezTo>
                  <a:cubicBezTo>
                    <a:pt x="1539" y="44"/>
                    <a:pt x="1543" y="43"/>
                    <a:pt x="1543" y="42"/>
                  </a:cubicBezTo>
                  <a:cubicBezTo>
                    <a:pt x="1544" y="42"/>
                    <a:pt x="1547" y="45"/>
                    <a:pt x="1547" y="45"/>
                  </a:cubicBezTo>
                  <a:cubicBezTo>
                    <a:pt x="1548" y="45"/>
                    <a:pt x="1551" y="43"/>
                    <a:pt x="1551" y="43"/>
                  </a:cubicBezTo>
                  <a:cubicBezTo>
                    <a:pt x="1552" y="42"/>
                    <a:pt x="1555" y="41"/>
                    <a:pt x="1555" y="40"/>
                  </a:cubicBezTo>
                  <a:cubicBezTo>
                    <a:pt x="1555" y="40"/>
                    <a:pt x="1551" y="39"/>
                    <a:pt x="1552" y="38"/>
                  </a:cubicBezTo>
                  <a:cubicBezTo>
                    <a:pt x="1552" y="37"/>
                    <a:pt x="1555" y="37"/>
                    <a:pt x="1556" y="36"/>
                  </a:cubicBezTo>
                  <a:cubicBezTo>
                    <a:pt x="1556" y="35"/>
                    <a:pt x="1552" y="35"/>
                    <a:pt x="1552" y="34"/>
                  </a:cubicBezTo>
                  <a:cubicBezTo>
                    <a:pt x="1550" y="35"/>
                    <a:pt x="1549" y="35"/>
                    <a:pt x="1548" y="36"/>
                  </a:cubicBezTo>
                  <a:cubicBezTo>
                    <a:pt x="1547" y="36"/>
                    <a:pt x="1544" y="38"/>
                    <a:pt x="1544" y="38"/>
                  </a:cubicBezTo>
                  <a:cubicBezTo>
                    <a:pt x="1543" y="38"/>
                    <a:pt x="1540" y="36"/>
                    <a:pt x="1540" y="36"/>
                  </a:cubicBezTo>
                  <a:cubicBezTo>
                    <a:pt x="1539" y="36"/>
                    <a:pt x="1537" y="37"/>
                    <a:pt x="1536" y="38"/>
                  </a:cubicBezTo>
                  <a:cubicBezTo>
                    <a:pt x="1535" y="39"/>
                    <a:pt x="1533" y="39"/>
                    <a:pt x="1532" y="40"/>
                  </a:cubicBezTo>
                  <a:cubicBezTo>
                    <a:pt x="1531" y="40"/>
                    <a:pt x="1528" y="42"/>
                    <a:pt x="1528" y="42"/>
                  </a:cubicBezTo>
                  <a:cubicBezTo>
                    <a:pt x="1528" y="42"/>
                    <a:pt x="1531" y="44"/>
                    <a:pt x="1531" y="44"/>
                  </a:cubicBezTo>
                  <a:cubicBezTo>
                    <a:pt x="1530" y="45"/>
                    <a:pt x="1528" y="46"/>
                    <a:pt x="1527" y="46"/>
                  </a:cubicBezTo>
                  <a:cubicBezTo>
                    <a:pt x="1526" y="46"/>
                    <a:pt x="1525" y="44"/>
                    <a:pt x="1524" y="44"/>
                  </a:cubicBezTo>
                  <a:cubicBezTo>
                    <a:pt x="1522" y="44"/>
                    <a:pt x="1521" y="46"/>
                    <a:pt x="1520" y="46"/>
                  </a:cubicBezTo>
                  <a:cubicBezTo>
                    <a:pt x="1518" y="46"/>
                    <a:pt x="1517" y="44"/>
                    <a:pt x="1516" y="44"/>
                  </a:cubicBezTo>
                  <a:cubicBezTo>
                    <a:pt x="1514" y="44"/>
                    <a:pt x="1513" y="46"/>
                    <a:pt x="1512" y="46"/>
                  </a:cubicBezTo>
                  <a:cubicBezTo>
                    <a:pt x="1511" y="46"/>
                    <a:pt x="1509" y="44"/>
                    <a:pt x="1508" y="44"/>
                  </a:cubicBezTo>
                  <a:cubicBezTo>
                    <a:pt x="1507" y="44"/>
                    <a:pt x="1505" y="46"/>
                    <a:pt x="1504" y="46"/>
                  </a:cubicBezTo>
                  <a:cubicBezTo>
                    <a:pt x="1503" y="46"/>
                    <a:pt x="1500" y="48"/>
                    <a:pt x="1500" y="48"/>
                  </a:cubicBezTo>
                  <a:cubicBezTo>
                    <a:pt x="1499" y="48"/>
                    <a:pt x="1496" y="46"/>
                    <a:pt x="1496" y="46"/>
                  </a:cubicBezTo>
                  <a:cubicBezTo>
                    <a:pt x="1496" y="46"/>
                    <a:pt x="1493" y="44"/>
                    <a:pt x="1492" y="44"/>
                  </a:cubicBezTo>
                  <a:cubicBezTo>
                    <a:pt x="1491" y="44"/>
                    <a:pt x="1489" y="46"/>
                    <a:pt x="1488" y="46"/>
                  </a:cubicBezTo>
                  <a:cubicBezTo>
                    <a:pt x="1487" y="46"/>
                    <a:pt x="1485" y="43"/>
                    <a:pt x="1484" y="43"/>
                  </a:cubicBezTo>
                  <a:cubicBezTo>
                    <a:pt x="1483" y="44"/>
                    <a:pt x="1482" y="45"/>
                    <a:pt x="1480" y="46"/>
                  </a:cubicBezTo>
                  <a:cubicBezTo>
                    <a:pt x="1479" y="46"/>
                    <a:pt x="1477" y="48"/>
                    <a:pt x="1476" y="48"/>
                  </a:cubicBezTo>
                  <a:cubicBezTo>
                    <a:pt x="1475" y="48"/>
                    <a:pt x="1473" y="45"/>
                    <a:pt x="1472" y="45"/>
                  </a:cubicBezTo>
                  <a:cubicBezTo>
                    <a:pt x="1471" y="46"/>
                    <a:pt x="1470" y="48"/>
                    <a:pt x="1468" y="48"/>
                  </a:cubicBezTo>
                  <a:cubicBezTo>
                    <a:pt x="1467" y="48"/>
                    <a:pt x="1466" y="45"/>
                    <a:pt x="1465" y="45"/>
                  </a:cubicBezTo>
                  <a:cubicBezTo>
                    <a:pt x="1463" y="45"/>
                    <a:pt x="1462" y="48"/>
                    <a:pt x="1460" y="47"/>
                  </a:cubicBezTo>
                  <a:cubicBezTo>
                    <a:pt x="1459" y="47"/>
                    <a:pt x="1458" y="45"/>
                    <a:pt x="1457" y="45"/>
                  </a:cubicBezTo>
                  <a:cubicBezTo>
                    <a:pt x="1455" y="45"/>
                    <a:pt x="1454" y="43"/>
                    <a:pt x="1453" y="43"/>
                  </a:cubicBezTo>
                  <a:cubicBezTo>
                    <a:pt x="1452" y="43"/>
                    <a:pt x="1450" y="45"/>
                    <a:pt x="1449" y="45"/>
                  </a:cubicBezTo>
                  <a:cubicBezTo>
                    <a:pt x="1448" y="45"/>
                    <a:pt x="1446" y="47"/>
                    <a:pt x="1445" y="47"/>
                  </a:cubicBezTo>
                  <a:cubicBezTo>
                    <a:pt x="1444" y="47"/>
                    <a:pt x="1442" y="45"/>
                    <a:pt x="1441" y="45"/>
                  </a:cubicBezTo>
                  <a:cubicBezTo>
                    <a:pt x="1440" y="45"/>
                    <a:pt x="1438" y="47"/>
                    <a:pt x="1437" y="47"/>
                  </a:cubicBezTo>
                  <a:cubicBezTo>
                    <a:pt x="1436" y="47"/>
                    <a:pt x="1434" y="45"/>
                    <a:pt x="1433" y="45"/>
                  </a:cubicBezTo>
                  <a:cubicBezTo>
                    <a:pt x="1432" y="45"/>
                    <a:pt x="1430" y="47"/>
                    <a:pt x="1429" y="47"/>
                  </a:cubicBezTo>
                  <a:cubicBezTo>
                    <a:pt x="1429" y="47"/>
                    <a:pt x="1425" y="45"/>
                    <a:pt x="1425" y="45"/>
                  </a:cubicBezTo>
                  <a:cubicBezTo>
                    <a:pt x="1425" y="44"/>
                    <a:pt x="1429" y="42"/>
                    <a:pt x="1429" y="42"/>
                  </a:cubicBezTo>
                  <a:cubicBezTo>
                    <a:pt x="1428" y="42"/>
                    <a:pt x="1427" y="40"/>
                    <a:pt x="1426" y="40"/>
                  </a:cubicBezTo>
                  <a:cubicBezTo>
                    <a:pt x="1425" y="40"/>
                    <a:pt x="1422" y="42"/>
                    <a:pt x="1422" y="42"/>
                  </a:cubicBezTo>
                  <a:cubicBezTo>
                    <a:pt x="1422" y="42"/>
                    <a:pt x="1425" y="45"/>
                    <a:pt x="1425" y="45"/>
                  </a:cubicBezTo>
                  <a:cubicBezTo>
                    <a:pt x="1425" y="45"/>
                    <a:pt x="1422" y="47"/>
                    <a:pt x="1421" y="47"/>
                  </a:cubicBezTo>
                  <a:cubicBezTo>
                    <a:pt x="1420" y="47"/>
                    <a:pt x="1419" y="44"/>
                    <a:pt x="1418" y="44"/>
                  </a:cubicBezTo>
                  <a:cubicBezTo>
                    <a:pt x="1416" y="45"/>
                    <a:pt x="1415" y="46"/>
                    <a:pt x="1413" y="46"/>
                  </a:cubicBezTo>
                  <a:cubicBezTo>
                    <a:pt x="1412" y="47"/>
                    <a:pt x="1411" y="44"/>
                    <a:pt x="1410" y="44"/>
                  </a:cubicBezTo>
                  <a:cubicBezTo>
                    <a:pt x="1409" y="44"/>
                    <a:pt x="1406" y="46"/>
                    <a:pt x="1406" y="46"/>
                  </a:cubicBezTo>
                  <a:cubicBezTo>
                    <a:pt x="1405" y="46"/>
                    <a:pt x="1402" y="44"/>
                    <a:pt x="1402" y="44"/>
                  </a:cubicBezTo>
                  <a:cubicBezTo>
                    <a:pt x="1402" y="43"/>
                    <a:pt x="1406" y="43"/>
                    <a:pt x="1406" y="42"/>
                  </a:cubicBezTo>
                  <a:cubicBezTo>
                    <a:pt x="1406" y="42"/>
                    <a:pt x="1402" y="40"/>
                    <a:pt x="1402" y="40"/>
                  </a:cubicBezTo>
                  <a:cubicBezTo>
                    <a:pt x="1402" y="40"/>
                    <a:pt x="1398" y="42"/>
                    <a:pt x="1398" y="42"/>
                  </a:cubicBezTo>
                  <a:cubicBezTo>
                    <a:pt x="1398" y="42"/>
                    <a:pt x="1402" y="44"/>
                    <a:pt x="1402" y="44"/>
                  </a:cubicBezTo>
                  <a:cubicBezTo>
                    <a:pt x="1401" y="45"/>
                    <a:pt x="1399" y="46"/>
                    <a:pt x="1398" y="46"/>
                  </a:cubicBezTo>
                  <a:cubicBezTo>
                    <a:pt x="1397" y="47"/>
                    <a:pt x="1395" y="48"/>
                    <a:pt x="1394" y="48"/>
                  </a:cubicBezTo>
                  <a:cubicBezTo>
                    <a:pt x="1393" y="48"/>
                    <a:pt x="1390" y="46"/>
                    <a:pt x="1390" y="46"/>
                  </a:cubicBezTo>
                  <a:cubicBezTo>
                    <a:pt x="1389" y="46"/>
                    <a:pt x="1387" y="44"/>
                    <a:pt x="1386" y="44"/>
                  </a:cubicBezTo>
                  <a:cubicBezTo>
                    <a:pt x="1385" y="44"/>
                    <a:pt x="1383" y="46"/>
                    <a:pt x="1382" y="46"/>
                  </a:cubicBezTo>
                  <a:cubicBezTo>
                    <a:pt x="1381" y="46"/>
                    <a:pt x="1379" y="44"/>
                    <a:pt x="1378" y="44"/>
                  </a:cubicBezTo>
                  <a:cubicBezTo>
                    <a:pt x="1378" y="43"/>
                    <a:pt x="1375" y="41"/>
                    <a:pt x="1375" y="41"/>
                  </a:cubicBezTo>
                  <a:cubicBezTo>
                    <a:pt x="1374" y="41"/>
                    <a:pt x="1370" y="43"/>
                    <a:pt x="1370" y="43"/>
                  </a:cubicBezTo>
                  <a:cubicBezTo>
                    <a:pt x="1370" y="44"/>
                    <a:pt x="1374" y="46"/>
                    <a:pt x="1374" y="46"/>
                  </a:cubicBezTo>
                  <a:cubicBezTo>
                    <a:pt x="1373" y="46"/>
                    <a:pt x="1371" y="48"/>
                    <a:pt x="1370" y="48"/>
                  </a:cubicBezTo>
                  <a:cubicBezTo>
                    <a:pt x="1369" y="48"/>
                    <a:pt x="1368" y="46"/>
                    <a:pt x="1366" y="46"/>
                  </a:cubicBezTo>
                  <a:cubicBezTo>
                    <a:pt x="1365" y="46"/>
                    <a:pt x="1364" y="48"/>
                    <a:pt x="1362" y="48"/>
                  </a:cubicBezTo>
                  <a:cubicBezTo>
                    <a:pt x="1361" y="48"/>
                    <a:pt x="1360" y="46"/>
                    <a:pt x="1359" y="45"/>
                  </a:cubicBezTo>
                  <a:cubicBezTo>
                    <a:pt x="1357" y="45"/>
                    <a:pt x="1356" y="48"/>
                    <a:pt x="1354" y="48"/>
                  </a:cubicBezTo>
                  <a:cubicBezTo>
                    <a:pt x="1354" y="48"/>
                    <a:pt x="1351" y="46"/>
                    <a:pt x="1351" y="45"/>
                  </a:cubicBezTo>
                  <a:cubicBezTo>
                    <a:pt x="1350" y="45"/>
                    <a:pt x="1348" y="43"/>
                    <a:pt x="1347" y="43"/>
                  </a:cubicBezTo>
                  <a:cubicBezTo>
                    <a:pt x="1346" y="43"/>
                    <a:pt x="1343" y="45"/>
                    <a:pt x="1343" y="45"/>
                  </a:cubicBezTo>
                  <a:cubicBezTo>
                    <a:pt x="1342" y="46"/>
                    <a:pt x="1340" y="47"/>
                    <a:pt x="1339" y="47"/>
                  </a:cubicBezTo>
                  <a:cubicBezTo>
                    <a:pt x="1338" y="47"/>
                    <a:pt x="1336" y="45"/>
                    <a:pt x="1335" y="45"/>
                  </a:cubicBezTo>
                  <a:cubicBezTo>
                    <a:pt x="1334" y="45"/>
                    <a:pt x="1332" y="47"/>
                    <a:pt x="1331" y="47"/>
                  </a:cubicBezTo>
                  <a:cubicBezTo>
                    <a:pt x="1329" y="47"/>
                    <a:pt x="1329" y="45"/>
                    <a:pt x="1327" y="45"/>
                  </a:cubicBezTo>
                  <a:cubicBezTo>
                    <a:pt x="1326" y="45"/>
                    <a:pt x="1324" y="47"/>
                    <a:pt x="1323" y="47"/>
                  </a:cubicBezTo>
                  <a:cubicBezTo>
                    <a:pt x="1322" y="47"/>
                    <a:pt x="1321" y="45"/>
                    <a:pt x="1319" y="45"/>
                  </a:cubicBezTo>
                  <a:cubicBezTo>
                    <a:pt x="1318" y="45"/>
                    <a:pt x="1316" y="47"/>
                    <a:pt x="1315" y="47"/>
                  </a:cubicBezTo>
                  <a:cubicBezTo>
                    <a:pt x="1314" y="47"/>
                    <a:pt x="1312" y="44"/>
                    <a:pt x="1311" y="45"/>
                  </a:cubicBezTo>
                  <a:cubicBezTo>
                    <a:pt x="1310" y="45"/>
                    <a:pt x="1309" y="47"/>
                    <a:pt x="1307" y="47"/>
                  </a:cubicBezTo>
                  <a:cubicBezTo>
                    <a:pt x="1306" y="47"/>
                    <a:pt x="1305" y="44"/>
                    <a:pt x="1304" y="44"/>
                  </a:cubicBezTo>
                  <a:cubicBezTo>
                    <a:pt x="1303" y="44"/>
                    <a:pt x="1300" y="47"/>
                    <a:pt x="1299" y="47"/>
                  </a:cubicBezTo>
                  <a:cubicBezTo>
                    <a:pt x="1299" y="46"/>
                    <a:pt x="1296" y="44"/>
                    <a:pt x="1296" y="44"/>
                  </a:cubicBezTo>
                  <a:cubicBezTo>
                    <a:pt x="1296" y="44"/>
                    <a:pt x="1300" y="43"/>
                    <a:pt x="1300" y="42"/>
                  </a:cubicBezTo>
                  <a:cubicBezTo>
                    <a:pt x="1300" y="42"/>
                    <a:pt x="1296" y="40"/>
                    <a:pt x="1296" y="40"/>
                  </a:cubicBezTo>
                  <a:cubicBezTo>
                    <a:pt x="1296" y="40"/>
                    <a:pt x="1292" y="42"/>
                    <a:pt x="1292" y="42"/>
                  </a:cubicBezTo>
                  <a:cubicBezTo>
                    <a:pt x="1292" y="42"/>
                    <a:pt x="1296" y="44"/>
                    <a:pt x="1296" y="44"/>
                  </a:cubicBezTo>
                  <a:cubicBezTo>
                    <a:pt x="1295" y="45"/>
                    <a:pt x="1292" y="46"/>
                    <a:pt x="1292" y="46"/>
                  </a:cubicBezTo>
                  <a:cubicBezTo>
                    <a:pt x="1291" y="46"/>
                    <a:pt x="1289" y="44"/>
                    <a:pt x="1288" y="44"/>
                  </a:cubicBezTo>
                  <a:cubicBezTo>
                    <a:pt x="1287" y="44"/>
                    <a:pt x="1285" y="46"/>
                    <a:pt x="1284" y="46"/>
                  </a:cubicBezTo>
                  <a:cubicBezTo>
                    <a:pt x="1283" y="47"/>
                    <a:pt x="1281" y="48"/>
                    <a:pt x="1280" y="48"/>
                  </a:cubicBezTo>
                  <a:cubicBezTo>
                    <a:pt x="1279" y="48"/>
                    <a:pt x="1276" y="46"/>
                    <a:pt x="1276" y="46"/>
                  </a:cubicBezTo>
                  <a:cubicBezTo>
                    <a:pt x="1275" y="46"/>
                    <a:pt x="1273" y="44"/>
                    <a:pt x="1272" y="44"/>
                  </a:cubicBezTo>
                  <a:cubicBezTo>
                    <a:pt x="1272" y="44"/>
                    <a:pt x="1269" y="46"/>
                    <a:pt x="1268" y="46"/>
                  </a:cubicBezTo>
                  <a:cubicBezTo>
                    <a:pt x="1267" y="46"/>
                    <a:pt x="1265" y="48"/>
                    <a:pt x="1264" y="48"/>
                  </a:cubicBezTo>
                  <a:cubicBezTo>
                    <a:pt x="1263" y="48"/>
                    <a:pt x="1261" y="46"/>
                    <a:pt x="1260" y="46"/>
                  </a:cubicBezTo>
                  <a:cubicBezTo>
                    <a:pt x="1259" y="46"/>
                    <a:pt x="1257" y="48"/>
                    <a:pt x="1256" y="48"/>
                  </a:cubicBezTo>
                  <a:cubicBezTo>
                    <a:pt x="1255" y="48"/>
                    <a:pt x="1254" y="46"/>
                    <a:pt x="1252" y="46"/>
                  </a:cubicBezTo>
                  <a:cubicBezTo>
                    <a:pt x="1252" y="46"/>
                    <a:pt x="1249" y="48"/>
                    <a:pt x="1248" y="48"/>
                  </a:cubicBezTo>
                  <a:cubicBezTo>
                    <a:pt x="1247" y="47"/>
                    <a:pt x="1245" y="46"/>
                    <a:pt x="1245" y="45"/>
                  </a:cubicBezTo>
                  <a:cubicBezTo>
                    <a:pt x="1244" y="45"/>
                    <a:pt x="1242" y="43"/>
                    <a:pt x="1241" y="43"/>
                  </a:cubicBezTo>
                  <a:cubicBezTo>
                    <a:pt x="1240" y="43"/>
                    <a:pt x="1237" y="45"/>
                    <a:pt x="1237" y="45"/>
                  </a:cubicBezTo>
                  <a:cubicBezTo>
                    <a:pt x="1236" y="46"/>
                    <a:pt x="1233" y="47"/>
                    <a:pt x="1233" y="47"/>
                  </a:cubicBezTo>
                  <a:cubicBezTo>
                    <a:pt x="1231" y="47"/>
                    <a:pt x="1230" y="45"/>
                    <a:pt x="1229" y="45"/>
                  </a:cubicBezTo>
                  <a:cubicBezTo>
                    <a:pt x="1228" y="45"/>
                    <a:pt x="1226" y="47"/>
                    <a:pt x="1225" y="47"/>
                  </a:cubicBezTo>
                  <a:cubicBezTo>
                    <a:pt x="1223" y="47"/>
                    <a:pt x="1222" y="45"/>
                    <a:pt x="1221" y="45"/>
                  </a:cubicBezTo>
                  <a:cubicBezTo>
                    <a:pt x="1220" y="45"/>
                    <a:pt x="1218" y="47"/>
                    <a:pt x="1217" y="47"/>
                  </a:cubicBezTo>
                  <a:cubicBezTo>
                    <a:pt x="1216" y="47"/>
                    <a:pt x="1215" y="45"/>
                    <a:pt x="1213" y="45"/>
                  </a:cubicBezTo>
                  <a:cubicBezTo>
                    <a:pt x="1212" y="45"/>
                    <a:pt x="1210" y="47"/>
                    <a:pt x="1209" y="47"/>
                  </a:cubicBezTo>
                  <a:cubicBezTo>
                    <a:pt x="1208" y="47"/>
                    <a:pt x="1207" y="45"/>
                    <a:pt x="1205" y="45"/>
                  </a:cubicBezTo>
                  <a:cubicBezTo>
                    <a:pt x="1204" y="45"/>
                    <a:pt x="1203" y="47"/>
                    <a:pt x="1201" y="47"/>
                  </a:cubicBezTo>
                  <a:cubicBezTo>
                    <a:pt x="1200" y="47"/>
                    <a:pt x="1199" y="45"/>
                    <a:pt x="1198" y="45"/>
                  </a:cubicBezTo>
                  <a:cubicBezTo>
                    <a:pt x="1196" y="45"/>
                    <a:pt x="1195" y="47"/>
                    <a:pt x="1193" y="47"/>
                  </a:cubicBezTo>
                  <a:cubicBezTo>
                    <a:pt x="1192" y="47"/>
                    <a:pt x="1191" y="44"/>
                    <a:pt x="1190" y="44"/>
                  </a:cubicBezTo>
                  <a:cubicBezTo>
                    <a:pt x="1188" y="44"/>
                    <a:pt x="1187" y="47"/>
                    <a:pt x="1186" y="47"/>
                  </a:cubicBezTo>
                  <a:cubicBezTo>
                    <a:pt x="1184" y="46"/>
                    <a:pt x="1183" y="44"/>
                    <a:pt x="1182" y="44"/>
                  </a:cubicBezTo>
                  <a:cubicBezTo>
                    <a:pt x="1181" y="44"/>
                    <a:pt x="1179" y="46"/>
                    <a:pt x="1178" y="46"/>
                  </a:cubicBezTo>
                  <a:cubicBezTo>
                    <a:pt x="1176" y="46"/>
                    <a:pt x="1175" y="44"/>
                    <a:pt x="1174" y="44"/>
                  </a:cubicBezTo>
                  <a:cubicBezTo>
                    <a:pt x="1173" y="44"/>
                    <a:pt x="1171" y="46"/>
                    <a:pt x="1170" y="46"/>
                  </a:cubicBezTo>
                  <a:cubicBezTo>
                    <a:pt x="1170" y="46"/>
                    <a:pt x="1166" y="44"/>
                    <a:pt x="1166" y="44"/>
                  </a:cubicBezTo>
                  <a:cubicBezTo>
                    <a:pt x="1166" y="43"/>
                    <a:pt x="1170" y="42"/>
                    <a:pt x="1170" y="42"/>
                  </a:cubicBezTo>
                  <a:cubicBezTo>
                    <a:pt x="1170" y="42"/>
                    <a:pt x="1167" y="40"/>
                    <a:pt x="1166" y="40"/>
                  </a:cubicBezTo>
                  <a:cubicBezTo>
                    <a:pt x="1166" y="40"/>
                    <a:pt x="1162" y="42"/>
                    <a:pt x="1162" y="42"/>
                  </a:cubicBezTo>
                  <a:cubicBezTo>
                    <a:pt x="1162" y="42"/>
                    <a:pt x="1166" y="44"/>
                    <a:pt x="1166" y="44"/>
                  </a:cubicBezTo>
                  <a:cubicBezTo>
                    <a:pt x="1166" y="44"/>
                    <a:pt x="1163" y="46"/>
                    <a:pt x="1162" y="46"/>
                  </a:cubicBezTo>
                  <a:cubicBezTo>
                    <a:pt x="1161" y="46"/>
                    <a:pt x="1159" y="44"/>
                    <a:pt x="1158" y="44"/>
                  </a:cubicBezTo>
                  <a:cubicBezTo>
                    <a:pt x="1157" y="44"/>
                    <a:pt x="1155" y="45"/>
                    <a:pt x="1154" y="46"/>
                  </a:cubicBezTo>
                  <a:cubicBezTo>
                    <a:pt x="1154" y="46"/>
                    <a:pt x="1151" y="48"/>
                    <a:pt x="1150" y="48"/>
                  </a:cubicBezTo>
                  <a:cubicBezTo>
                    <a:pt x="1149" y="48"/>
                    <a:pt x="1147" y="46"/>
                    <a:pt x="1146" y="46"/>
                  </a:cubicBezTo>
                  <a:cubicBezTo>
                    <a:pt x="1146" y="46"/>
                    <a:pt x="1143" y="43"/>
                    <a:pt x="1143" y="44"/>
                  </a:cubicBezTo>
                  <a:cubicBezTo>
                    <a:pt x="1142" y="44"/>
                    <a:pt x="1140" y="41"/>
                    <a:pt x="1139" y="41"/>
                  </a:cubicBezTo>
                  <a:cubicBezTo>
                    <a:pt x="1139" y="41"/>
                    <a:pt x="1135" y="43"/>
                    <a:pt x="1135" y="43"/>
                  </a:cubicBezTo>
                  <a:cubicBezTo>
                    <a:pt x="1135" y="44"/>
                    <a:pt x="1138" y="46"/>
                    <a:pt x="1139" y="46"/>
                  </a:cubicBezTo>
                  <a:cubicBezTo>
                    <a:pt x="1137" y="46"/>
                    <a:pt x="1136" y="48"/>
                    <a:pt x="1134" y="48"/>
                  </a:cubicBezTo>
                  <a:cubicBezTo>
                    <a:pt x="1133" y="48"/>
                    <a:pt x="1132" y="45"/>
                    <a:pt x="1131" y="45"/>
                  </a:cubicBezTo>
                  <a:cubicBezTo>
                    <a:pt x="1129" y="45"/>
                    <a:pt x="1128" y="48"/>
                    <a:pt x="1127" y="48"/>
                  </a:cubicBezTo>
                  <a:cubicBezTo>
                    <a:pt x="1125" y="48"/>
                    <a:pt x="1124" y="45"/>
                    <a:pt x="1123" y="45"/>
                  </a:cubicBezTo>
                  <a:cubicBezTo>
                    <a:pt x="1121" y="45"/>
                    <a:pt x="1120" y="47"/>
                    <a:pt x="1119" y="47"/>
                  </a:cubicBezTo>
                  <a:cubicBezTo>
                    <a:pt x="1118" y="47"/>
                    <a:pt x="1116" y="45"/>
                    <a:pt x="1115" y="45"/>
                  </a:cubicBezTo>
                  <a:cubicBezTo>
                    <a:pt x="1114" y="45"/>
                    <a:pt x="1112" y="47"/>
                    <a:pt x="1111" y="47"/>
                  </a:cubicBezTo>
                  <a:cubicBezTo>
                    <a:pt x="1110" y="47"/>
                    <a:pt x="1108" y="45"/>
                    <a:pt x="1107" y="45"/>
                  </a:cubicBezTo>
                  <a:cubicBezTo>
                    <a:pt x="1106" y="45"/>
                    <a:pt x="1104" y="47"/>
                    <a:pt x="1103" y="47"/>
                  </a:cubicBezTo>
                  <a:cubicBezTo>
                    <a:pt x="1102" y="47"/>
                    <a:pt x="1101" y="45"/>
                    <a:pt x="1099" y="45"/>
                  </a:cubicBezTo>
                  <a:cubicBezTo>
                    <a:pt x="1098" y="45"/>
                    <a:pt x="1096" y="47"/>
                    <a:pt x="1095" y="47"/>
                  </a:cubicBezTo>
                  <a:cubicBezTo>
                    <a:pt x="1094" y="47"/>
                    <a:pt x="1092" y="45"/>
                    <a:pt x="1091" y="45"/>
                  </a:cubicBezTo>
                  <a:cubicBezTo>
                    <a:pt x="1090" y="45"/>
                    <a:pt x="1089" y="47"/>
                    <a:pt x="1087" y="47"/>
                  </a:cubicBezTo>
                  <a:cubicBezTo>
                    <a:pt x="1086" y="47"/>
                    <a:pt x="1085" y="45"/>
                    <a:pt x="1084" y="45"/>
                  </a:cubicBezTo>
                  <a:cubicBezTo>
                    <a:pt x="1082" y="45"/>
                    <a:pt x="1081" y="47"/>
                    <a:pt x="1079" y="47"/>
                  </a:cubicBezTo>
                  <a:cubicBezTo>
                    <a:pt x="1078" y="47"/>
                    <a:pt x="1077" y="44"/>
                    <a:pt x="1076" y="44"/>
                  </a:cubicBezTo>
                  <a:cubicBezTo>
                    <a:pt x="1074" y="44"/>
                    <a:pt x="1073" y="47"/>
                    <a:pt x="1072" y="47"/>
                  </a:cubicBezTo>
                  <a:cubicBezTo>
                    <a:pt x="1071" y="47"/>
                    <a:pt x="1069" y="44"/>
                    <a:pt x="1068" y="44"/>
                  </a:cubicBezTo>
                  <a:cubicBezTo>
                    <a:pt x="1067" y="44"/>
                    <a:pt x="1065" y="46"/>
                    <a:pt x="1064" y="46"/>
                  </a:cubicBezTo>
                  <a:cubicBezTo>
                    <a:pt x="1062" y="46"/>
                    <a:pt x="1061" y="44"/>
                    <a:pt x="1060" y="44"/>
                  </a:cubicBezTo>
                  <a:cubicBezTo>
                    <a:pt x="1059" y="44"/>
                    <a:pt x="1057" y="46"/>
                    <a:pt x="1056" y="46"/>
                  </a:cubicBezTo>
                  <a:cubicBezTo>
                    <a:pt x="1055" y="46"/>
                    <a:pt x="1054" y="44"/>
                    <a:pt x="1052" y="44"/>
                  </a:cubicBezTo>
                  <a:cubicBezTo>
                    <a:pt x="1051" y="44"/>
                    <a:pt x="1049" y="46"/>
                    <a:pt x="1048" y="46"/>
                  </a:cubicBezTo>
                  <a:cubicBezTo>
                    <a:pt x="1047" y="46"/>
                    <a:pt x="1045" y="44"/>
                    <a:pt x="1044" y="44"/>
                  </a:cubicBezTo>
                  <a:cubicBezTo>
                    <a:pt x="1043" y="44"/>
                    <a:pt x="1042" y="46"/>
                    <a:pt x="1040" y="46"/>
                  </a:cubicBezTo>
                  <a:cubicBezTo>
                    <a:pt x="1039" y="46"/>
                    <a:pt x="1038" y="44"/>
                    <a:pt x="1037" y="44"/>
                  </a:cubicBezTo>
                  <a:cubicBezTo>
                    <a:pt x="1037" y="43"/>
                    <a:pt x="1041" y="42"/>
                    <a:pt x="1041" y="42"/>
                  </a:cubicBezTo>
                  <a:cubicBezTo>
                    <a:pt x="1041" y="41"/>
                    <a:pt x="1037" y="40"/>
                    <a:pt x="1037" y="39"/>
                  </a:cubicBezTo>
                  <a:cubicBezTo>
                    <a:pt x="1037" y="39"/>
                    <a:pt x="1041" y="38"/>
                    <a:pt x="1041" y="37"/>
                  </a:cubicBezTo>
                  <a:cubicBezTo>
                    <a:pt x="1041" y="37"/>
                    <a:pt x="1037" y="36"/>
                    <a:pt x="1037" y="35"/>
                  </a:cubicBezTo>
                  <a:cubicBezTo>
                    <a:pt x="1037" y="34"/>
                    <a:pt x="1042" y="33"/>
                    <a:pt x="1041" y="33"/>
                  </a:cubicBezTo>
                  <a:cubicBezTo>
                    <a:pt x="1041" y="33"/>
                    <a:pt x="1038" y="31"/>
                    <a:pt x="1038" y="31"/>
                  </a:cubicBezTo>
                  <a:cubicBezTo>
                    <a:pt x="1037" y="31"/>
                    <a:pt x="1034" y="32"/>
                    <a:pt x="1033" y="33"/>
                  </a:cubicBezTo>
                  <a:cubicBezTo>
                    <a:pt x="1033" y="33"/>
                    <a:pt x="1037" y="35"/>
                    <a:pt x="1037" y="35"/>
                  </a:cubicBezTo>
                  <a:cubicBezTo>
                    <a:pt x="1037" y="36"/>
                    <a:pt x="1033" y="36"/>
                    <a:pt x="1033" y="37"/>
                  </a:cubicBezTo>
                  <a:cubicBezTo>
                    <a:pt x="1033" y="38"/>
                    <a:pt x="1037" y="39"/>
                    <a:pt x="1037" y="39"/>
                  </a:cubicBezTo>
                  <a:cubicBezTo>
                    <a:pt x="1037" y="40"/>
                    <a:pt x="1033" y="41"/>
                    <a:pt x="1033" y="41"/>
                  </a:cubicBezTo>
                  <a:cubicBezTo>
                    <a:pt x="1033" y="42"/>
                    <a:pt x="1036" y="43"/>
                    <a:pt x="1037" y="44"/>
                  </a:cubicBezTo>
                  <a:cubicBezTo>
                    <a:pt x="1035" y="44"/>
                    <a:pt x="1034" y="46"/>
                    <a:pt x="1032" y="46"/>
                  </a:cubicBezTo>
                  <a:cubicBezTo>
                    <a:pt x="1031" y="46"/>
                    <a:pt x="1030" y="44"/>
                    <a:pt x="1029" y="44"/>
                  </a:cubicBezTo>
                  <a:cubicBezTo>
                    <a:pt x="1027" y="44"/>
                    <a:pt x="1026" y="46"/>
                    <a:pt x="1025" y="46"/>
                  </a:cubicBezTo>
                  <a:cubicBezTo>
                    <a:pt x="1023" y="46"/>
                    <a:pt x="1022" y="44"/>
                    <a:pt x="1021" y="43"/>
                  </a:cubicBezTo>
                  <a:cubicBezTo>
                    <a:pt x="1020" y="43"/>
                    <a:pt x="1018" y="46"/>
                    <a:pt x="1017" y="45"/>
                  </a:cubicBezTo>
                  <a:cubicBezTo>
                    <a:pt x="1016" y="45"/>
                    <a:pt x="1014" y="44"/>
                    <a:pt x="1013" y="43"/>
                  </a:cubicBezTo>
                  <a:cubicBezTo>
                    <a:pt x="1012" y="43"/>
                    <a:pt x="1010" y="41"/>
                    <a:pt x="1009" y="41"/>
                  </a:cubicBezTo>
                  <a:cubicBezTo>
                    <a:pt x="1009" y="41"/>
                    <a:pt x="1006" y="43"/>
                    <a:pt x="1005" y="43"/>
                  </a:cubicBezTo>
                  <a:cubicBezTo>
                    <a:pt x="1005" y="43"/>
                    <a:pt x="1002" y="45"/>
                    <a:pt x="1001" y="45"/>
                  </a:cubicBezTo>
                  <a:cubicBezTo>
                    <a:pt x="1000" y="45"/>
                    <a:pt x="998" y="43"/>
                    <a:pt x="997" y="43"/>
                  </a:cubicBezTo>
                  <a:cubicBezTo>
                    <a:pt x="996" y="43"/>
                    <a:pt x="995" y="45"/>
                    <a:pt x="993" y="45"/>
                  </a:cubicBezTo>
                  <a:cubicBezTo>
                    <a:pt x="992" y="45"/>
                    <a:pt x="991" y="43"/>
                    <a:pt x="989" y="43"/>
                  </a:cubicBezTo>
                  <a:cubicBezTo>
                    <a:pt x="989" y="43"/>
                    <a:pt x="986" y="45"/>
                    <a:pt x="985" y="45"/>
                  </a:cubicBezTo>
                  <a:cubicBezTo>
                    <a:pt x="985" y="45"/>
                    <a:pt x="982" y="43"/>
                    <a:pt x="982" y="43"/>
                  </a:cubicBezTo>
                  <a:cubicBezTo>
                    <a:pt x="982" y="42"/>
                    <a:pt x="986" y="41"/>
                    <a:pt x="986" y="41"/>
                  </a:cubicBezTo>
                  <a:cubicBezTo>
                    <a:pt x="986" y="40"/>
                    <a:pt x="982" y="38"/>
                    <a:pt x="982" y="38"/>
                  </a:cubicBezTo>
                  <a:cubicBezTo>
                    <a:pt x="982" y="38"/>
                    <a:pt x="978" y="40"/>
                    <a:pt x="978" y="40"/>
                  </a:cubicBezTo>
                  <a:cubicBezTo>
                    <a:pt x="978" y="41"/>
                    <a:pt x="982" y="42"/>
                    <a:pt x="982" y="43"/>
                  </a:cubicBezTo>
                  <a:cubicBezTo>
                    <a:pt x="981" y="43"/>
                    <a:pt x="978" y="44"/>
                    <a:pt x="978" y="45"/>
                  </a:cubicBezTo>
                  <a:cubicBezTo>
                    <a:pt x="977" y="45"/>
                    <a:pt x="974" y="47"/>
                    <a:pt x="973" y="47"/>
                  </a:cubicBezTo>
                  <a:cubicBezTo>
                    <a:pt x="972" y="47"/>
                    <a:pt x="971" y="45"/>
                    <a:pt x="970" y="45"/>
                  </a:cubicBezTo>
                  <a:cubicBezTo>
                    <a:pt x="968" y="45"/>
                    <a:pt x="967" y="46"/>
                    <a:pt x="966" y="47"/>
                  </a:cubicBezTo>
                  <a:cubicBezTo>
                    <a:pt x="962" y="44"/>
                    <a:pt x="962" y="44"/>
                    <a:pt x="962" y="44"/>
                  </a:cubicBezTo>
                  <a:cubicBezTo>
                    <a:pt x="961" y="44"/>
                    <a:pt x="958" y="43"/>
                    <a:pt x="958" y="42"/>
                  </a:cubicBezTo>
                  <a:cubicBezTo>
                    <a:pt x="958" y="41"/>
                    <a:pt x="962" y="41"/>
                    <a:pt x="962" y="40"/>
                  </a:cubicBezTo>
                  <a:cubicBezTo>
                    <a:pt x="963" y="40"/>
                    <a:pt x="965" y="42"/>
                    <a:pt x="966" y="42"/>
                  </a:cubicBezTo>
                  <a:cubicBezTo>
                    <a:pt x="966" y="42"/>
                    <a:pt x="970" y="40"/>
                    <a:pt x="970" y="40"/>
                  </a:cubicBezTo>
                  <a:cubicBezTo>
                    <a:pt x="970" y="40"/>
                    <a:pt x="966" y="39"/>
                    <a:pt x="966" y="38"/>
                  </a:cubicBezTo>
                  <a:cubicBezTo>
                    <a:pt x="966" y="37"/>
                    <a:pt x="962" y="36"/>
                    <a:pt x="963" y="36"/>
                  </a:cubicBezTo>
                  <a:cubicBezTo>
                    <a:pt x="963" y="35"/>
                    <a:pt x="966" y="34"/>
                    <a:pt x="967" y="34"/>
                  </a:cubicBezTo>
                  <a:cubicBezTo>
                    <a:pt x="965" y="33"/>
                    <a:pt x="964" y="31"/>
                    <a:pt x="963" y="31"/>
                  </a:cubicBezTo>
                  <a:cubicBezTo>
                    <a:pt x="962" y="31"/>
                    <a:pt x="959" y="33"/>
                    <a:pt x="959" y="34"/>
                  </a:cubicBezTo>
                  <a:cubicBezTo>
                    <a:pt x="958" y="34"/>
                    <a:pt x="963" y="35"/>
                    <a:pt x="963" y="36"/>
                  </a:cubicBezTo>
                  <a:cubicBezTo>
                    <a:pt x="962" y="36"/>
                    <a:pt x="959" y="37"/>
                    <a:pt x="958" y="38"/>
                  </a:cubicBezTo>
                  <a:cubicBezTo>
                    <a:pt x="958" y="38"/>
                    <a:pt x="954" y="39"/>
                    <a:pt x="954" y="40"/>
                  </a:cubicBezTo>
                  <a:cubicBezTo>
                    <a:pt x="954" y="40"/>
                    <a:pt x="958" y="42"/>
                    <a:pt x="958" y="42"/>
                  </a:cubicBezTo>
                  <a:cubicBezTo>
                    <a:pt x="958" y="43"/>
                    <a:pt x="955" y="44"/>
                    <a:pt x="954" y="44"/>
                  </a:cubicBezTo>
                  <a:cubicBezTo>
                    <a:pt x="953" y="45"/>
                    <a:pt x="951" y="46"/>
                    <a:pt x="950" y="46"/>
                  </a:cubicBezTo>
                  <a:cubicBezTo>
                    <a:pt x="949" y="47"/>
                    <a:pt x="947" y="44"/>
                    <a:pt x="946" y="44"/>
                  </a:cubicBezTo>
                  <a:cubicBezTo>
                    <a:pt x="945" y="44"/>
                    <a:pt x="943" y="46"/>
                    <a:pt x="942" y="46"/>
                  </a:cubicBezTo>
                  <a:cubicBezTo>
                    <a:pt x="941" y="46"/>
                    <a:pt x="940" y="44"/>
                    <a:pt x="938" y="44"/>
                  </a:cubicBezTo>
                  <a:cubicBezTo>
                    <a:pt x="937" y="44"/>
                    <a:pt x="935" y="46"/>
                    <a:pt x="934" y="46"/>
                  </a:cubicBezTo>
                  <a:cubicBezTo>
                    <a:pt x="933" y="46"/>
                    <a:pt x="932" y="44"/>
                    <a:pt x="930" y="44"/>
                  </a:cubicBezTo>
                  <a:cubicBezTo>
                    <a:pt x="931" y="43"/>
                    <a:pt x="934" y="42"/>
                    <a:pt x="935" y="42"/>
                  </a:cubicBezTo>
                  <a:cubicBezTo>
                    <a:pt x="935" y="42"/>
                    <a:pt x="931" y="40"/>
                    <a:pt x="931" y="40"/>
                  </a:cubicBezTo>
                  <a:cubicBezTo>
                    <a:pt x="930" y="40"/>
                    <a:pt x="927" y="41"/>
                    <a:pt x="927" y="42"/>
                  </a:cubicBezTo>
                  <a:cubicBezTo>
                    <a:pt x="927" y="42"/>
                    <a:pt x="930" y="44"/>
                    <a:pt x="930" y="44"/>
                  </a:cubicBezTo>
                  <a:cubicBezTo>
                    <a:pt x="929" y="44"/>
                    <a:pt x="928" y="46"/>
                    <a:pt x="926" y="46"/>
                  </a:cubicBezTo>
                  <a:cubicBezTo>
                    <a:pt x="925" y="46"/>
                    <a:pt x="924" y="44"/>
                    <a:pt x="923" y="44"/>
                  </a:cubicBezTo>
                  <a:cubicBezTo>
                    <a:pt x="921" y="44"/>
                    <a:pt x="920" y="46"/>
                    <a:pt x="919" y="46"/>
                  </a:cubicBezTo>
                  <a:cubicBezTo>
                    <a:pt x="917" y="46"/>
                    <a:pt x="916" y="44"/>
                    <a:pt x="915" y="44"/>
                  </a:cubicBezTo>
                  <a:cubicBezTo>
                    <a:pt x="913" y="43"/>
                    <a:pt x="912" y="41"/>
                    <a:pt x="911" y="41"/>
                  </a:cubicBezTo>
                  <a:cubicBezTo>
                    <a:pt x="910" y="41"/>
                    <a:pt x="908" y="44"/>
                    <a:pt x="907" y="43"/>
                  </a:cubicBezTo>
                  <a:cubicBezTo>
                    <a:pt x="906" y="43"/>
                    <a:pt x="904" y="41"/>
                    <a:pt x="903" y="41"/>
                  </a:cubicBezTo>
                  <a:cubicBezTo>
                    <a:pt x="903" y="41"/>
                    <a:pt x="899" y="43"/>
                    <a:pt x="899" y="43"/>
                  </a:cubicBezTo>
                  <a:cubicBezTo>
                    <a:pt x="899" y="43"/>
                    <a:pt x="903" y="46"/>
                    <a:pt x="903" y="46"/>
                  </a:cubicBezTo>
                  <a:cubicBezTo>
                    <a:pt x="902" y="46"/>
                    <a:pt x="900" y="48"/>
                    <a:pt x="899" y="48"/>
                  </a:cubicBezTo>
                  <a:cubicBezTo>
                    <a:pt x="898" y="48"/>
                    <a:pt x="896" y="46"/>
                    <a:pt x="895" y="45"/>
                  </a:cubicBezTo>
                  <a:cubicBezTo>
                    <a:pt x="895" y="45"/>
                    <a:pt x="892" y="43"/>
                    <a:pt x="891" y="43"/>
                  </a:cubicBezTo>
                  <a:cubicBezTo>
                    <a:pt x="890" y="43"/>
                    <a:pt x="888" y="45"/>
                    <a:pt x="887" y="45"/>
                  </a:cubicBezTo>
                  <a:cubicBezTo>
                    <a:pt x="886" y="46"/>
                    <a:pt x="884" y="47"/>
                    <a:pt x="883" y="47"/>
                  </a:cubicBezTo>
                  <a:cubicBezTo>
                    <a:pt x="882" y="47"/>
                    <a:pt x="880" y="45"/>
                    <a:pt x="879" y="45"/>
                  </a:cubicBezTo>
                  <a:cubicBezTo>
                    <a:pt x="878" y="45"/>
                    <a:pt x="877" y="43"/>
                    <a:pt x="876" y="43"/>
                  </a:cubicBezTo>
                  <a:cubicBezTo>
                    <a:pt x="875" y="43"/>
                    <a:pt x="872" y="45"/>
                    <a:pt x="871" y="45"/>
                  </a:cubicBezTo>
                  <a:cubicBezTo>
                    <a:pt x="870" y="45"/>
                    <a:pt x="869" y="47"/>
                    <a:pt x="867" y="47"/>
                  </a:cubicBezTo>
                  <a:cubicBezTo>
                    <a:pt x="866" y="47"/>
                    <a:pt x="865" y="45"/>
                    <a:pt x="864" y="45"/>
                  </a:cubicBezTo>
                  <a:cubicBezTo>
                    <a:pt x="863" y="45"/>
                    <a:pt x="860" y="47"/>
                    <a:pt x="860" y="47"/>
                  </a:cubicBezTo>
                  <a:cubicBezTo>
                    <a:pt x="858" y="47"/>
                    <a:pt x="857" y="45"/>
                    <a:pt x="856" y="45"/>
                  </a:cubicBezTo>
                  <a:cubicBezTo>
                    <a:pt x="855" y="44"/>
                    <a:pt x="852" y="43"/>
                    <a:pt x="852" y="42"/>
                  </a:cubicBezTo>
                  <a:cubicBezTo>
                    <a:pt x="852" y="42"/>
                    <a:pt x="856" y="41"/>
                    <a:pt x="856" y="40"/>
                  </a:cubicBezTo>
                  <a:cubicBezTo>
                    <a:pt x="856" y="40"/>
                    <a:pt x="853" y="38"/>
                    <a:pt x="852" y="38"/>
                  </a:cubicBezTo>
                  <a:cubicBezTo>
                    <a:pt x="852" y="38"/>
                    <a:pt x="848" y="40"/>
                    <a:pt x="848" y="40"/>
                  </a:cubicBezTo>
                  <a:cubicBezTo>
                    <a:pt x="848" y="41"/>
                    <a:pt x="852" y="42"/>
                    <a:pt x="852" y="42"/>
                  </a:cubicBezTo>
                  <a:cubicBezTo>
                    <a:pt x="851" y="43"/>
                    <a:pt x="849" y="44"/>
                    <a:pt x="848" y="44"/>
                  </a:cubicBezTo>
                  <a:cubicBezTo>
                    <a:pt x="847" y="45"/>
                    <a:pt x="845" y="46"/>
                    <a:pt x="844" y="47"/>
                  </a:cubicBezTo>
                  <a:cubicBezTo>
                    <a:pt x="843" y="47"/>
                    <a:pt x="841" y="44"/>
                    <a:pt x="840" y="44"/>
                  </a:cubicBezTo>
                  <a:cubicBezTo>
                    <a:pt x="839" y="44"/>
                    <a:pt x="837" y="46"/>
                    <a:pt x="836" y="46"/>
                  </a:cubicBezTo>
                  <a:cubicBezTo>
                    <a:pt x="835" y="46"/>
                    <a:pt x="834" y="44"/>
                    <a:pt x="832" y="44"/>
                  </a:cubicBezTo>
                  <a:cubicBezTo>
                    <a:pt x="831" y="44"/>
                    <a:pt x="829" y="46"/>
                    <a:pt x="828" y="46"/>
                  </a:cubicBezTo>
                  <a:cubicBezTo>
                    <a:pt x="827" y="46"/>
                    <a:pt x="826" y="44"/>
                    <a:pt x="824" y="44"/>
                  </a:cubicBezTo>
                  <a:cubicBezTo>
                    <a:pt x="823" y="44"/>
                    <a:pt x="821" y="46"/>
                    <a:pt x="820" y="46"/>
                  </a:cubicBezTo>
                  <a:cubicBezTo>
                    <a:pt x="819" y="46"/>
                    <a:pt x="818" y="44"/>
                    <a:pt x="817" y="44"/>
                  </a:cubicBezTo>
                  <a:cubicBezTo>
                    <a:pt x="815" y="44"/>
                    <a:pt x="814" y="46"/>
                    <a:pt x="812" y="46"/>
                  </a:cubicBezTo>
                  <a:cubicBezTo>
                    <a:pt x="811" y="46"/>
                    <a:pt x="810" y="44"/>
                    <a:pt x="809" y="44"/>
                  </a:cubicBezTo>
                  <a:cubicBezTo>
                    <a:pt x="807" y="44"/>
                    <a:pt x="806" y="46"/>
                    <a:pt x="805" y="46"/>
                  </a:cubicBezTo>
                  <a:cubicBezTo>
                    <a:pt x="803" y="46"/>
                    <a:pt x="802" y="44"/>
                    <a:pt x="801" y="44"/>
                  </a:cubicBezTo>
                  <a:cubicBezTo>
                    <a:pt x="799" y="44"/>
                    <a:pt x="798" y="46"/>
                    <a:pt x="797" y="46"/>
                  </a:cubicBezTo>
                  <a:cubicBezTo>
                    <a:pt x="796" y="46"/>
                    <a:pt x="794" y="43"/>
                    <a:pt x="793" y="43"/>
                  </a:cubicBezTo>
                  <a:cubicBezTo>
                    <a:pt x="792" y="44"/>
                    <a:pt x="790" y="46"/>
                    <a:pt x="789" y="46"/>
                  </a:cubicBezTo>
                  <a:cubicBezTo>
                    <a:pt x="788" y="45"/>
                    <a:pt x="786" y="43"/>
                    <a:pt x="785" y="43"/>
                  </a:cubicBezTo>
                  <a:cubicBezTo>
                    <a:pt x="784" y="43"/>
                    <a:pt x="782" y="46"/>
                    <a:pt x="781" y="45"/>
                  </a:cubicBezTo>
                  <a:cubicBezTo>
                    <a:pt x="780" y="45"/>
                    <a:pt x="778" y="44"/>
                    <a:pt x="777" y="43"/>
                  </a:cubicBezTo>
                  <a:cubicBezTo>
                    <a:pt x="777" y="43"/>
                    <a:pt x="774" y="41"/>
                    <a:pt x="774" y="41"/>
                  </a:cubicBezTo>
                  <a:cubicBezTo>
                    <a:pt x="773" y="41"/>
                    <a:pt x="769" y="43"/>
                    <a:pt x="769" y="43"/>
                  </a:cubicBezTo>
                  <a:cubicBezTo>
                    <a:pt x="769" y="43"/>
                    <a:pt x="773" y="45"/>
                    <a:pt x="773" y="45"/>
                  </a:cubicBezTo>
                  <a:cubicBezTo>
                    <a:pt x="772" y="45"/>
                    <a:pt x="770" y="47"/>
                    <a:pt x="769" y="47"/>
                  </a:cubicBezTo>
                  <a:cubicBezTo>
                    <a:pt x="768" y="47"/>
                    <a:pt x="767" y="45"/>
                    <a:pt x="765" y="45"/>
                  </a:cubicBezTo>
                  <a:cubicBezTo>
                    <a:pt x="764" y="45"/>
                    <a:pt x="763" y="47"/>
                    <a:pt x="761" y="47"/>
                  </a:cubicBezTo>
                  <a:cubicBezTo>
                    <a:pt x="760" y="47"/>
                    <a:pt x="759" y="45"/>
                    <a:pt x="758" y="45"/>
                  </a:cubicBezTo>
                  <a:cubicBezTo>
                    <a:pt x="756" y="45"/>
                    <a:pt x="755" y="47"/>
                    <a:pt x="753" y="47"/>
                  </a:cubicBezTo>
                  <a:cubicBezTo>
                    <a:pt x="753" y="47"/>
                    <a:pt x="750" y="45"/>
                    <a:pt x="750" y="45"/>
                  </a:cubicBezTo>
                  <a:cubicBezTo>
                    <a:pt x="749" y="44"/>
                    <a:pt x="747" y="43"/>
                    <a:pt x="746" y="43"/>
                  </a:cubicBezTo>
                  <a:cubicBezTo>
                    <a:pt x="745" y="43"/>
                    <a:pt x="742" y="44"/>
                    <a:pt x="742" y="45"/>
                  </a:cubicBezTo>
                  <a:cubicBezTo>
                    <a:pt x="741" y="45"/>
                    <a:pt x="739" y="46"/>
                    <a:pt x="738" y="47"/>
                  </a:cubicBezTo>
                  <a:cubicBezTo>
                    <a:pt x="737" y="47"/>
                    <a:pt x="735" y="44"/>
                    <a:pt x="734" y="44"/>
                  </a:cubicBezTo>
                  <a:cubicBezTo>
                    <a:pt x="733" y="44"/>
                    <a:pt x="731" y="47"/>
                    <a:pt x="730" y="47"/>
                  </a:cubicBezTo>
                  <a:cubicBezTo>
                    <a:pt x="729" y="46"/>
                    <a:pt x="727" y="44"/>
                    <a:pt x="726" y="44"/>
                  </a:cubicBezTo>
                  <a:cubicBezTo>
                    <a:pt x="725" y="44"/>
                    <a:pt x="724" y="42"/>
                    <a:pt x="722" y="42"/>
                  </a:cubicBezTo>
                  <a:cubicBezTo>
                    <a:pt x="722" y="42"/>
                    <a:pt x="719" y="44"/>
                    <a:pt x="718" y="44"/>
                  </a:cubicBezTo>
                  <a:cubicBezTo>
                    <a:pt x="718" y="44"/>
                    <a:pt x="715" y="46"/>
                    <a:pt x="714" y="46"/>
                  </a:cubicBezTo>
                  <a:cubicBezTo>
                    <a:pt x="713" y="46"/>
                    <a:pt x="712" y="44"/>
                    <a:pt x="710" y="44"/>
                  </a:cubicBezTo>
                  <a:cubicBezTo>
                    <a:pt x="710" y="44"/>
                    <a:pt x="707" y="46"/>
                    <a:pt x="706" y="46"/>
                  </a:cubicBezTo>
                  <a:cubicBezTo>
                    <a:pt x="705" y="46"/>
                    <a:pt x="704" y="44"/>
                    <a:pt x="703" y="44"/>
                  </a:cubicBezTo>
                  <a:cubicBezTo>
                    <a:pt x="702" y="44"/>
                    <a:pt x="699" y="42"/>
                    <a:pt x="699" y="42"/>
                  </a:cubicBezTo>
                  <a:cubicBezTo>
                    <a:pt x="698" y="42"/>
                    <a:pt x="695" y="43"/>
                    <a:pt x="695" y="44"/>
                  </a:cubicBezTo>
                  <a:cubicBezTo>
                    <a:pt x="694" y="44"/>
                    <a:pt x="692" y="46"/>
                    <a:pt x="691" y="46"/>
                  </a:cubicBezTo>
                  <a:cubicBezTo>
                    <a:pt x="690" y="46"/>
                    <a:pt x="688" y="44"/>
                    <a:pt x="687" y="44"/>
                  </a:cubicBezTo>
                  <a:cubicBezTo>
                    <a:pt x="686" y="44"/>
                    <a:pt x="684" y="46"/>
                    <a:pt x="683" y="46"/>
                  </a:cubicBezTo>
                  <a:cubicBezTo>
                    <a:pt x="682" y="46"/>
                    <a:pt x="680" y="43"/>
                    <a:pt x="679" y="43"/>
                  </a:cubicBezTo>
                  <a:cubicBezTo>
                    <a:pt x="678" y="43"/>
                    <a:pt x="676" y="46"/>
                    <a:pt x="675" y="46"/>
                  </a:cubicBezTo>
                  <a:cubicBezTo>
                    <a:pt x="674" y="45"/>
                    <a:pt x="672" y="43"/>
                    <a:pt x="671" y="43"/>
                  </a:cubicBezTo>
                  <a:cubicBezTo>
                    <a:pt x="670" y="43"/>
                    <a:pt x="669" y="41"/>
                    <a:pt x="667" y="41"/>
                  </a:cubicBezTo>
                  <a:cubicBezTo>
                    <a:pt x="667" y="41"/>
                    <a:pt x="664" y="43"/>
                    <a:pt x="663" y="43"/>
                  </a:cubicBezTo>
                  <a:cubicBezTo>
                    <a:pt x="662" y="44"/>
                    <a:pt x="660" y="45"/>
                    <a:pt x="659" y="45"/>
                  </a:cubicBezTo>
                  <a:cubicBezTo>
                    <a:pt x="658" y="45"/>
                    <a:pt x="656" y="43"/>
                    <a:pt x="656" y="43"/>
                  </a:cubicBezTo>
                  <a:cubicBezTo>
                    <a:pt x="654" y="43"/>
                    <a:pt x="653" y="45"/>
                    <a:pt x="651" y="45"/>
                  </a:cubicBezTo>
                  <a:cubicBezTo>
                    <a:pt x="650" y="45"/>
                    <a:pt x="649" y="43"/>
                    <a:pt x="648" y="43"/>
                  </a:cubicBezTo>
                  <a:cubicBezTo>
                    <a:pt x="646" y="43"/>
                    <a:pt x="645" y="45"/>
                    <a:pt x="644" y="45"/>
                  </a:cubicBezTo>
                  <a:cubicBezTo>
                    <a:pt x="642" y="45"/>
                    <a:pt x="641" y="43"/>
                    <a:pt x="640" y="43"/>
                  </a:cubicBezTo>
                  <a:cubicBezTo>
                    <a:pt x="639" y="43"/>
                    <a:pt x="637" y="45"/>
                    <a:pt x="636" y="45"/>
                  </a:cubicBezTo>
                  <a:cubicBezTo>
                    <a:pt x="635" y="45"/>
                    <a:pt x="632" y="43"/>
                    <a:pt x="632" y="43"/>
                  </a:cubicBezTo>
                  <a:cubicBezTo>
                    <a:pt x="632" y="42"/>
                    <a:pt x="636" y="41"/>
                    <a:pt x="636" y="40"/>
                  </a:cubicBezTo>
                  <a:cubicBezTo>
                    <a:pt x="636" y="40"/>
                    <a:pt x="633" y="38"/>
                    <a:pt x="632" y="38"/>
                  </a:cubicBezTo>
                  <a:cubicBezTo>
                    <a:pt x="632" y="38"/>
                    <a:pt x="628" y="40"/>
                    <a:pt x="628" y="40"/>
                  </a:cubicBezTo>
                  <a:cubicBezTo>
                    <a:pt x="628" y="40"/>
                    <a:pt x="632" y="43"/>
                    <a:pt x="632" y="43"/>
                  </a:cubicBezTo>
                  <a:cubicBezTo>
                    <a:pt x="631" y="43"/>
                    <a:pt x="629" y="45"/>
                    <a:pt x="628" y="45"/>
                  </a:cubicBezTo>
                  <a:cubicBezTo>
                    <a:pt x="627" y="45"/>
                    <a:pt x="625" y="42"/>
                    <a:pt x="624" y="42"/>
                  </a:cubicBezTo>
                  <a:cubicBezTo>
                    <a:pt x="623" y="43"/>
                    <a:pt x="621" y="45"/>
                    <a:pt x="620" y="45"/>
                  </a:cubicBezTo>
                  <a:cubicBezTo>
                    <a:pt x="619" y="44"/>
                    <a:pt x="618" y="42"/>
                    <a:pt x="616" y="42"/>
                  </a:cubicBezTo>
                  <a:cubicBezTo>
                    <a:pt x="615" y="42"/>
                    <a:pt x="613" y="44"/>
                    <a:pt x="612" y="44"/>
                  </a:cubicBezTo>
                  <a:cubicBezTo>
                    <a:pt x="611" y="44"/>
                    <a:pt x="610" y="42"/>
                    <a:pt x="608" y="42"/>
                  </a:cubicBezTo>
                  <a:cubicBezTo>
                    <a:pt x="607" y="42"/>
                    <a:pt x="606" y="44"/>
                    <a:pt x="604" y="44"/>
                  </a:cubicBezTo>
                  <a:cubicBezTo>
                    <a:pt x="603" y="44"/>
                    <a:pt x="602" y="42"/>
                    <a:pt x="601" y="42"/>
                  </a:cubicBezTo>
                  <a:cubicBezTo>
                    <a:pt x="599" y="42"/>
                    <a:pt x="598" y="44"/>
                    <a:pt x="597" y="44"/>
                  </a:cubicBezTo>
                  <a:cubicBezTo>
                    <a:pt x="595" y="44"/>
                    <a:pt x="594" y="42"/>
                    <a:pt x="593" y="42"/>
                  </a:cubicBezTo>
                  <a:cubicBezTo>
                    <a:pt x="592" y="42"/>
                    <a:pt x="590" y="44"/>
                    <a:pt x="589" y="44"/>
                  </a:cubicBezTo>
                  <a:cubicBezTo>
                    <a:pt x="587" y="44"/>
                    <a:pt x="586" y="42"/>
                    <a:pt x="585" y="42"/>
                  </a:cubicBezTo>
                  <a:cubicBezTo>
                    <a:pt x="584" y="42"/>
                    <a:pt x="581" y="43"/>
                    <a:pt x="581" y="44"/>
                  </a:cubicBezTo>
                  <a:cubicBezTo>
                    <a:pt x="580" y="44"/>
                    <a:pt x="577" y="46"/>
                    <a:pt x="577" y="46"/>
                  </a:cubicBezTo>
                  <a:cubicBezTo>
                    <a:pt x="575" y="46"/>
                    <a:pt x="574" y="44"/>
                    <a:pt x="573" y="44"/>
                  </a:cubicBezTo>
                  <a:cubicBezTo>
                    <a:pt x="572" y="44"/>
                    <a:pt x="570" y="46"/>
                    <a:pt x="569" y="46"/>
                  </a:cubicBezTo>
                  <a:cubicBezTo>
                    <a:pt x="568" y="46"/>
                    <a:pt x="566" y="43"/>
                    <a:pt x="565" y="43"/>
                  </a:cubicBezTo>
                  <a:cubicBezTo>
                    <a:pt x="564" y="44"/>
                    <a:pt x="562" y="46"/>
                    <a:pt x="561" y="46"/>
                  </a:cubicBezTo>
                  <a:cubicBezTo>
                    <a:pt x="560" y="46"/>
                    <a:pt x="558" y="43"/>
                    <a:pt x="557" y="43"/>
                  </a:cubicBezTo>
                  <a:cubicBezTo>
                    <a:pt x="556" y="43"/>
                    <a:pt x="555" y="45"/>
                    <a:pt x="553" y="45"/>
                  </a:cubicBezTo>
                  <a:cubicBezTo>
                    <a:pt x="552" y="45"/>
                    <a:pt x="551" y="43"/>
                    <a:pt x="549" y="43"/>
                  </a:cubicBezTo>
                  <a:cubicBezTo>
                    <a:pt x="548" y="43"/>
                    <a:pt x="547" y="45"/>
                    <a:pt x="545" y="45"/>
                  </a:cubicBezTo>
                  <a:cubicBezTo>
                    <a:pt x="544" y="45"/>
                    <a:pt x="543" y="43"/>
                    <a:pt x="542" y="43"/>
                  </a:cubicBezTo>
                  <a:cubicBezTo>
                    <a:pt x="542" y="42"/>
                    <a:pt x="546" y="42"/>
                    <a:pt x="546" y="41"/>
                  </a:cubicBezTo>
                  <a:cubicBezTo>
                    <a:pt x="546" y="40"/>
                    <a:pt x="542" y="39"/>
                    <a:pt x="542" y="39"/>
                  </a:cubicBezTo>
                  <a:cubicBezTo>
                    <a:pt x="542" y="38"/>
                    <a:pt x="546" y="37"/>
                    <a:pt x="546" y="37"/>
                  </a:cubicBezTo>
                  <a:cubicBezTo>
                    <a:pt x="546" y="36"/>
                    <a:pt x="542" y="35"/>
                    <a:pt x="542" y="34"/>
                  </a:cubicBezTo>
                  <a:cubicBezTo>
                    <a:pt x="543" y="34"/>
                    <a:pt x="546" y="33"/>
                    <a:pt x="546" y="32"/>
                  </a:cubicBezTo>
                  <a:cubicBezTo>
                    <a:pt x="546" y="32"/>
                    <a:pt x="543" y="30"/>
                    <a:pt x="543" y="30"/>
                  </a:cubicBezTo>
                  <a:cubicBezTo>
                    <a:pt x="542" y="30"/>
                    <a:pt x="539" y="32"/>
                    <a:pt x="539" y="32"/>
                  </a:cubicBezTo>
                  <a:cubicBezTo>
                    <a:pt x="538" y="33"/>
                    <a:pt x="542" y="34"/>
                    <a:pt x="542" y="34"/>
                  </a:cubicBezTo>
                  <a:cubicBezTo>
                    <a:pt x="542" y="35"/>
                    <a:pt x="538" y="36"/>
                    <a:pt x="538" y="36"/>
                  </a:cubicBezTo>
                  <a:cubicBezTo>
                    <a:pt x="538" y="37"/>
                    <a:pt x="542" y="38"/>
                    <a:pt x="542" y="39"/>
                  </a:cubicBezTo>
                  <a:cubicBezTo>
                    <a:pt x="542" y="39"/>
                    <a:pt x="538" y="40"/>
                    <a:pt x="538" y="41"/>
                  </a:cubicBezTo>
                  <a:cubicBezTo>
                    <a:pt x="538" y="41"/>
                    <a:pt x="541" y="42"/>
                    <a:pt x="542" y="43"/>
                  </a:cubicBezTo>
                  <a:cubicBezTo>
                    <a:pt x="540" y="43"/>
                    <a:pt x="539" y="45"/>
                    <a:pt x="538" y="45"/>
                  </a:cubicBezTo>
                  <a:cubicBezTo>
                    <a:pt x="537" y="45"/>
                    <a:pt x="534" y="43"/>
                    <a:pt x="534" y="43"/>
                  </a:cubicBezTo>
                  <a:cubicBezTo>
                    <a:pt x="533" y="43"/>
                    <a:pt x="531" y="44"/>
                    <a:pt x="530" y="45"/>
                  </a:cubicBezTo>
                  <a:cubicBezTo>
                    <a:pt x="529" y="45"/>
                    <a:pt x="526" y="47"/>
                    <a:pt x="526" y="47"/>
                  </a:cubicBezTo>
                  <a:cubicBezTo>
                    <a:pt x="525" y="47"/>
                    <a:pt x="522" y="45"/>
                    <a:pt x="522" y="45"/>
                  </a:cubicBezTo>
                  <a:cubicBezTo>
                    <a:pt x="521" y="45"/>
                    <a:pt x="519" y="43"/>
                    <a:pt x="518" y="43"/>
                  </a:cubicBezTo>
                  <a:cubicBezTo>
                    <a:pt x="517" y="43"/>
                    <a:pt x="515" y="44"/>
                    <a:pt x="514" y="45"/>
                  </a:cubicBezTo>
                  <a:cubicBezTo>
                    <a:pt x="513" y="45"/>
                    <a:pt x="511" y="47"/>
                    <a:pt x="510" y="47"/>
                  </a:cubicBezTo>
                  <a:cubicBezTo>
                    <a:pt x="509" y="47"/>
                    <a:pt x="507" y="45"/>
                    <a:pt x="506" y="45"/>
                  </a:cubicBezTo>
                  <a:cubicBezTo>
                    <a:pt x="505" y="44"/>
                    <a:pt x="503" y="47"/>
                    <a:pt x="502" y="47"/>
                  </a:cubicBezTo>
                  <a:cubicBezTo>
                    <a:pt x="501" y="47"/>
                    <a:pt x="500" y="44"/>
                    <a:pt x="498" y="44"/>
                  </a:cubicBezTo>
                  <a:cubicBezTo>
                    <a:pt x="497" y="44"/>
                    <a:pt x="495" y="47"/>
                    <a:pt x="494" y="46"/>
                  </a:cubicBezTo>
                  <a:cubicBezTo>
                    <a:pt x="493" y="46"/>
                    <a:pt x="492" y="44"/>
                    <a:pt x="490" y="44"/>
                  </a:cubicBezTo>
                  <a:cubicBezTo>
                    <a:pt x="489" y="44"/>
                    <a:pt x="487" y="46"/>
                    <a:pt x="486" y="46"/>
                  </a:cubicBezTo>
                  <a:cubicBezTo>
                    <a:pt x="485" y="46"/>
                    <a:pt x="484" y="44"/>
                    <a:pt x="483" y="44"/>
                  </a:cubicBezTo>
                  <a:cubicBezTo>
                    <a:pt x="481" y="44"/>
                    <a:pt x="480" y="46"/>
                    <a:pt x="479" y="46"/>
                  </a:cubicBezTo>
                  <a:cubicBezTo>
                    <a:pt x="477" y="46"/>
                    <a:pt x="476" y="44"/>
                    <a:pt x="475" y="44"/>
                  </a:cubicBezTo>
                  <a:cubicBezTo>
                    <a:pt x="473" y="44"/>
                    <a:pt x="472" y="46"/>
                    <a:pt x="471" y="46"/>
                  </a:cubicBezTo>
                  <a:cubicBezTo>
                    <a:pt x="469" y="46"/>
                    <a:pt x="468" y="44"/>
                    <a:pt x="467" y="44"/>
                  </a:cubicBezTo>
                  <a:cubicBezTo>
                    <a:pt x="466" y="44"/>
                    <a:pt x="464" y="46"/>
                    <a:pt x="463" y="46"/>
                  </a:cubicBezTo>
                  <a:cubicBezTo>
                    <a:pt x="462" y="46"/>
                    <a:pt x="460" y="44"/>
                    <a:pt x="459" y="44"/>
                  </a:cubicBezTo>
                  <a:cubicBezTo>
                    <a:pt x="458" y="44"/>
                    <a:pt x="456" y="45"/>
                    <a:pt x="455" y="46"/>
                  </a:cubicBezTo>
                  <a:cubicBezTo>
                    <a:pt x="454" y="46"/>
                    <a:pt x="452" y="48"/>
                    <a:pt x="451" y="48"/>
                  </a:cubicBezTo>
                  <a:cubicBezTo>
                    <a:pt x="450" y="48"/>
                    <a:pt x="448" y="46"/>
                    <a:pt x="447" y="46"/>
                  </a:cubicBezTo>
                  <a:cubicBezTo>
                    <a:pt x="446" y="45"/>
                    <a:pt x="444" y="43"/>
                    <a:pt x="443" y="43"/>
                  </a:cubicBezTo>
                  <a:cubicBezTo>
                    <a:pt x="442" y="43"/>
                    <a:pt x="440" y="45"/>
                    <a:pt x="439" y="45"/>
                  </a:cubicBezTo>
                  <a:cubicBezTo>
                    <a:pt x="438" y="45"/>
                    <a:pt x="436" y="43"/>
                    <a:pt x="436" y="43"/>
                  </a:cubicBezTo>
                  <a:cubicBezTo>
                    <a:pt x="434" y="43"/>
                    <a:pt x="432" y="45"/>
                    <a:pt x="431" y="45"/>
                  </a:cubicBezTo>
                  <a:cubicBezTo>
                    <a:pt x="431" y="46"/>
                    <a:pt x="428" y="47"/>
                    <a:pt x="427" y="47"/>
                  </a:cubicBezTo>
                  <a:cubicBezTo>
                    <a:pt x="426" y="47"/>
                    <a:pt x="424" y="46"/>
                    <a:pt x="424" y="45"/>
                  </a:cubicBezTo>
                  <a:cubicBezTo>
                    <a:pt x="423" y="45"/>
                    <a:pt x="420" y="43"/>
                    <a:pt x="420" y="43"/>
                  </a:cubicBezTo>
                  <a:cubicBezTo>
                    <a:pt x="419" y="43"/>
                    <a:pt x="416" y="45"/>
                    <a:pt x="416" y="45"/>
                  </a:cubicBezTo>
                  <a:cubicBezTo>
                    <a:pt x="415" y="45"/>
                    <a:pt x="413" y="47"/>
                    <a:pt x="412" y="47"/>
                  </a:cubicBezTo>
                  <a:cubicBezTo>
                    <a:pt x="411" y="47"/>
                    <a:pt x="409" y="45"/>
                    <a:pt x="408" y="45"/>
                  </a:cubicBezTo>
                  <a:cubicBezTo>
                    <a:pt x="407" y="45"/>
                    <a:pt x="405" y="47"/>
                    <a:pt x="404" y="47"/>
                  </a:cubicBezTo>
                  <a:cubicBezTo>
                    <a:pt x="403" y="47"/>
                    <a:pt x="401" y="45"/>
                    <a:pt x="400" y="45"/>
                  </a:cubicBezTo>
                  <a:cubicBezTo>
                    <a:pt x="399" y="45"/>
                    <a:pt x="397" y="47"/>
                    <a:pt x="396" y="47"/>
                  </a:cubicBezTo>
                  <a:cubicBezTo>
                    <a:pt x="395" y="47"/>
                    <a:pt x="394" y="45"/>
                    <a:pt x="392" y="45"/>
                  </a:cubicBezTo>
                  <a:cubicBezTo>
                    <a:pt x="391" y="45"/>
                    <a:pt x="389" y="47"/>
                    <a:pt x="388" y="47"/>
                  </a:cubicBezTo>
                  <a:cubicBezTo>
                    <a:pt x="388" y="47"/>
                    <a:pt x="384" y="45"/>
                    <a:pt x="384" y="44"/>
                  </a:cubicBezTo>
                  <a:cubicBezTo>
                    <a:pt x="384" y="44"/>
                    <a:pt x="389" y="43"/>
                    <a:pt x="388" y="42"/>
                  </a:cubicBezTo>
                  <a:cubicBezTo>
                    <a:pt x="388" y="42"/>
                    <a:pt x="385" y="40"/>
                    <a:pt x="385" y="40"/>
                  </a:cubicBezTo>
                  <a:cubicBezTo>
                    <a:pt x="384" y="40"/>
                    <a:pt x="381" y="42"/>
                    <a:pt x="381" y="42"/>
                  </a:cubicBezTo>
                  <a:cubicBezTo>
                    <a:pt x="381" y="43"/>
                    <a:pt x="385" y="44"/>
                    <a:pt x="384" y="44"/>
                  </a:cubicBezTo>
                  <a:cubicBezTo>
                    <a:pt x="384" y="45"/>
                    <a:pt x="381" y="46"/>
                    <a:pt x="380" y="46"/>
                  </a:cubicBezTo>
                  <a:cubicBezTo>
                    <a:pt x="379" y="47"/>
                    <a:pt x="377" y="48"/>
                    <a:pt x="376" y="49"/>
                  </a:cubicBezTo>
                  <a:cubicBezTo>
                    <a:pt x="375" y="49"/>
                    <a:pt x="373" y="46"/>
                    <a:pt x="372" y="46"/>
                  </a:cubicBezTo>
                  <a:cubicBezTo>
                    <a:pt x="372" y="46"/>
                    <a:pt x="369" y="49"/>
                    <a:pt x="368" y="48"/>
                  </a:cubicBezTo>
                  <a:cubicBezTo>
                    <a:pt x="367" y="48"/>
                    <a:pt x="366" y="47"/>
                    <a:pt x="365" y="46"/>
                  </a:cubicBezTo>
                  <a:cubicBezTo>
                    <a:pt x="364" y="46"/>
                    <a:pt x="362" y="44"/>
                    <a:pt x="361" y="44"/>
                  </a:cubicBezTo>
                  <a:cubicBezTo>
                    <a:pt x="360" y="44"/>
                    <a:pt x="357" y="46"/>
                    <a:pt x="357" y="46"/>
                  </a:cubicBezTo>
                  <a:cubicBezTo>
                    <a:pt x="356" y="46"/>
                    <a:pt x="353" y="48"/>
                    <a:pt x="353" y="48"/>
                  </a:cubicBezTo>
                  <a:cubicBezTo>
                    <a:pt x="351" y="48"/>
                    <a:pt x="350" y="46"/>
                    <a:pt x="349" y="46"/>
                  </a:cubicBezTo>
                  <a:cubicBezTo>
                    <a:pt x="348" y="46"/>
                    <a:pt x="346" y="48"/>
                    <a:pt x="345" y="48"/>
                  </a:cubicBezTo>
                  <a:cubicBezTo>
                    <a:pt x="343" y="48"/>
                    <a:pt x="342" y="46"/>
                    <a:pt x="341" y="46"/>
                  </a:cubicBezTo>
                  <a:cubicBezTo>
                    <a:pt x="340" y="46"/>
                    <a:pt x="338" y="48"/>
                    <a:pt x="337" y="48"/>
                  </a:cubicBezTo>
                  <a:cubicBezTo>
                    <a:pt x="336" y="48"/>
                    <a:pt x="335" y="46"/>
                    <a:pt x="333" y="46"/>
                  </a:cubicBezTo>
                  <a:cubicBezTo>
                    <a:pt x="332" y="46"/>
                    <a:pt x="330" y="48"/>
                    <a:pt x="329" y="48"/>
                  </a:cubicBezTo>
                  <a:cubicBezTo>
                    <a:pt x="328" y="48"/>
                    <a:pt x="327" y="45"/>
                    <a:pt x="325" y="45"/>
                  </a:cubicBezTo>
                  <a:cubicBezTo>
                    <a:pt x="324" y="45"/>
                    <a:pt x="323" y="48"/>
                    <a:pt x="321" y="48"/>
                  </a:cubicBezTo>
                  <a:cubicBezTo>
                    <a:pt x="320" y="48"/>
                    <a:pt x="319" y="45"/>
                    <a:pt x="318" y="45"/>
                  </a:cubicBezTo>
                  <a:cubicBezTo>
                    <a:pt x="316" y="45"/>
                    <a:pt x="315" y="47"/>
                    <a:pt x="313" y="47"/>
                  </a:cubicBezTo>
                  <a:cubicBezTo>
                    <a:pt x="312" y="47"/>
                    <a:pt x="311" y="45"/>
                    <a:pt x="310" y="45"/>
                  </a:cubicBezTo>
                  <a:cubicBezTo>
                    <a:pt x="309" y="45"/>
                    <a:pt x="307" y="47"/>
                    <a:pt x="306" y="47"/>
                  </a:cubicBezTo>
                  <a:cubicBezTo>
                    <a:pt x="305" y="47"/>
                    <a:pt x="303" y="45"/>
                    <a:pt x="302" y="45"/>
                  </a:cubicBezTo>
                  <a:cubicBezTo>
                    <a:pt x="301" y="45"/>
                    <a:pt x="298" y="47"/>
                    <a:pt x="298" y="47"/>
                  </a:cubicBezTo>
                  <a:cubicBezTo>
                    <a:pt x="297" y="47"/>
                    <a:pt x="294" y="49"/>
                    <a:pt x="294" y="49"/>
                  </a:cubicBezTo>
                  <a:cubicBezTo>
                    <a:pt x="293" y="49"/>
                    <a:pt x="290" y="47"/>
                    <a:pt x="290" y="47"/>
                  </a:cubicBezTo>
                  <a:cubicBezTo>
                    <a:pt x="289" y="46"/>
                    <a:pt x="287" y="45"/>
                    <a:pt x="286" y="45"/>
                  </a:cubicBezTo>
                  <a:cubicBezTo>
                    <a:pt x="285" y="45"/>
                    <a:pt x="283" y="47"/>
                    <a:pt x="282" y="47"/>
                  </a:cubicBezTo>
                  <a:cubicBezTo>
                    <a:pt x="281" y="47"/>
                    <a:pt x="280" y="45"/>
                    <a:pt x="278" y="45"/>
                  </a:cubicBezTo>
                  <a:cubicBezTo>
                    <a:pt x="278" y="45"/>
                    <a:pt x="275" y="46"/>
                    <a:pt x="274" y="47"/>
                  </a:cubicBezTo>
                  <a:cubicBezTo>
                    <a:pt x="274" y="47"/>
                    <a:pt x="271" y="49"/>
                    <a:pt x="270" y="49"/>
                  </a:cubicBezTo>
                  <a:cubicBezTo>
                    <a:pt x="269" y="49"/>
                    <a:pt x="268" y="47"/>
                    <a:pt x="266" y="47"/>
                  </a:cubicBezTo>
                  <a:cubicBezTo>
                    <a:pt x="265" y="46"/>
                    <a:pt x="263" y="49"/>
                    <a:pt x="262" y="49"/>
                  </a:cubicBezTo>
                  <a:cubicBezTo>
                    <a:pt x="261" y="48"/>
                    <a:pt x="260" y="46"/>
                    <a:pt x="259" y="46"/>
                  </a:cubicBezTo>
                  <a:cubicBezTo>
                    <a:pt x="257" y="46"/>
                    <a:pt x="256" y="48"/>
                    <a:pt x="254" y="48"/>
                  </a:cubicBezTo>
                  <a:cubicBezTo>
                    <a:pt x="253" y="48"/>
                    <a:pt x="252" y="46"/>
                    <a:pt x="251" y="46"/>
                  </a:cubicBezTo>
                  <a:cubicBezTo>
                    <a:pt x="249" y="46"/>
                    <a:pt x="248" y="48"/>
                    <a:pt x="247" y="48"/>
                  </a:cubicBezTo>
                  <a:cubicBezTo>
                    <a:pt x="245" y="48"/>
                    <a:pt x="244" y="46"/>
                    <a:pt x="243" y="46"/>
                  </a:cubicBezTo>
                  <a:cubicBezTo>
                    <a:pt x="242" y="46"/>
                    <a:pt x="240" y="48"/>
                    <a:pt x="239" y="48"/>
                  </a:cubicBezTo>
                  <a:cubicBezTo>
                    <a:pt x="237" y="48"/>
                    <a:pt x="236" y="46"/>
                    <a:pt x="235" y="46"/>
                  </a:cubicBezTo>
                  <a:cubicBezTo>
                    <a:pt x="234" y="46"/>
                    <a:pt x="232" y="48"/>
                    <a:pt x="231" y="48"/>
                  </a:cubicBezTo>
                  <a:cubicBezTo>
                    <a:pt x="230" y="48"/>
                    <a:pt x="228" y="46"/>
                    <a:pt x="227" y="46"/>
                  </a:cubicBezTo>
                  <a:cubicBezTo>
                    <a:pt x="226" y="46"/>
                    <a:pt x="224" y="47"/>
                    <a:pt x="223" y="48"/>
                  </a:cubicBezTo>
                  <a:cubicBezTo>
                    <a:pt x="222" y="48"/>
                    <a:pt x="220" y="50"/>
                    <a:pt x="219" y="50"/>
                  </a:cubicBezTo>
                  <a:cubicBezTo>
                    <a:pt x="218" y="50"/>
                    <a:pt x="216" y="48"/>
                    <a:pt x="215" y="48"/>
                  </a:cubicBezTo>
                  <a:cubicBezTo>
                    <a:pt x="214" y="48"/>
                    <a:pt x="212" y="50"/>
                    <a:pt x="211" y="50"/>
                  </a:cubicBezTo>
                  <a:cubicBezTo>
                    <a:pt x="210" y="50"/>
                    <a:pt x="209" y="48"/>
                    <a:pt x="207" y="48"/>
                  </a:cubicBezTo>
                  <a:cubicBezTo>
                    <a:pt x="206" y="47"/>
                    <a:pt x="205" y="45"/>
                    <a:pt x="204" y="45"/>
                  </a:cubicBezTo>
                  <a:cubicBezTo>
                    <a:pt x="202" y="45"/>
                    <a:pt x="201" y="48"/>
                    <a:pt x="199" y="47"/>
                  </a:cubicBezTo>
                  <a:cubicBezTo>
                    <a:pt x="199" y="47"/>
                    <a:pt x="196" y="45"/>
                    <a:pt x="196" y="45"/>
                  </a:cubicBezTo>
                  <a:cubicBezTo>
                    <a:pt x="195" y="45"/>
                    <a:pt x="193" y="47"/>
                    <a:pt x="192" y="47"/>
                  </a:cubicBezTo>
                  <a:cubicBezTo>
                    <a:pt x="191" y="48"/>
                    <a:pt x="188" y="49"/>
                    <a:pt x="188" y="49"/>
                  </a:cubicBezTo>
                  <a:cubicBezTo>
                    <a:pt x="187" y="49"/>
                    <a:pt x="184" y="47"/>
                    <a:pt x="184" y="47"/>
                  </a:cubicBezTo>
                  <a:cubicBezTo>
                    <a:pt x="183" y="47"/>
                    <a:pt x="181" y="45"/>
                    <a:pt x="180" y="45"/>
                  </a:cubicBezTo>
                  <a:cubicBezTo>
                    <a:pt x="179" y="45"/>
                    <a:pt x="178" y="43"/>
                    <a:pt x="176" y="43"/>
                  </a:cubicBezTo>
                  <a:cubicBezTo>
                    <a:pt x="176" y="43"/>
                    <a:pt x="172" y="45"/>
                    <a:pt x="172" y="45"/>
                  </a:cubicBezTo>
                  <a:cubicBezTo>
                    <a:pt x="172" y="45"/>
                    <a:pt x="176" y="47"/>
                    <a:pt x="176" y="47"/>
                  </a:cubicBezTo>
                  <a:cubicBezTo>
                    <a:pt x="175" y="47"/>
                    <a:pt x="173" y="49"/>
                    <a:pt x="172" y="49"/>
                  </a:cubicBezTo>
                  <a:cubicBezTo>
                    <a:pt x="171" y="49"/>
                    <a:pt x="169" y="47"/>
                    <a:pt x="168" y="47"/>
                  </a:cubicBezTo>
                  <a:cubicBezTo>
                    <a:pt x="167" y="47"/>
                    <a:pt x="165" y="49"/>
                    <a:pt x="164" y="49"/>
                  </a:cubicBezTo>
                  <a:cubicBezTo>
                    <a:pt x="163" y="49"/>
                    <a:pt x="162" y="47"/>
                    <a:pt x="160" y="47"/>
                  </a:cubicBezTo>
                  <a:cubicBezTo>
                    <a:pt x="159" y="47"/>
                    <a:pt x="157" y="49"/>
                    <a:pt x="156" y="49"/>
                  </a:cubicBezTo>
                  <a:cubicBezTo>
                    <a:pt x="155" y="49"/>
                    <a:pt x="154" y="47"/>
                    <a:pt x="152" y="47"/>
                  </a:cubicBezTo>
                  <a:cubicBezTo>
                    <a:pt x="151" y="47"/>
                    <a:pt x="149" y="49"/>
                    <a:pt x="148" y="49"/>
                  </a:cubicBezTo>
                  <a:cubicBezTo>
                    <a:pt x="147" y="48"/>
                    <a:pt x="146" y="46"/>
                    <a:pt x="145" y="46"/>
                  </a:cubicBezTo>
                  <a:cubicBezTo>
                    <a:pt x="143" y="46"/>
                    <a:pt x="142" y="48"/>
                    <a:pt x="140" y="48"/>
                  </a:cubicBezTo>
                  <a:cubicBezTo>
                    <a:pt x="139" y="48"/>
                    <a:pt x="138" y="46"/>
                    <a:pt x="137" y="46"/>
                  </a:cubicBezTo>
                  <a:cubicBezTo>
                    <a:pt x="135" y="46"/>
                    <a:pt x="134" y="48"/>
                    <a:pt x="133" y="48"/>
                  </a:cubicBezTo>
                  <a:cubicBezTo>
                    <a:pt x="132" y="48"/>
                    <a:pt x="130" y="46"/>
                    <a:pt x="129" y="46"/>
                  </a:cubicBezTo>
                  <a:cubicBezTo>
                    <a:pt x="127" y="46"/>
                    <a:pt x="126" y="48"/>
                    <a:pt x="125" y="48"/>
                  </a:cubicBezTo>
                  <a:cubicBezTo>
                    <a:pt x="124" y="48"/>
                    <a:pt x="122" y="46"/>
                    <a:pt x="121" y="46"/>
                  </a:cubicBezTo>
                  <a:cubicBezTo>
                    <a:pt x="120" y="46"/>
                    <a:pt x="118" y="48"/>
                    <a:pt x="117" y="48"/>
                  </a:cubicBezTo>
                  <a:cubicBezTo>
                    <a:pt x="116" y="48"/>
                    <a:pt x="114" y="46"/>
                    <a:pt x="113" y="46"/>
                  </a:cubicBezTo>
                  <a:cubicBezTo>
                    <a:pt x="112" y="46"/>
                    <a:pt x="110" y="48"/>
                    <a:pt x="109" y="48"/>
                  </a:cubicBezTo>
                  <a:cubicBezTo>
                    <a:pt x="108" y="48"/>
                    <a:pt x="107" y="46"/>
                    <a:pt x="105" y="46"/>
                  </a:cubicBezTo>
                  <a:cubicBezTo>
                    <a:pt x="104" y="46"/>
                    <a:pt x="102" y="48"/>
                    <a:pt x="101" y="48"/>
                  </a:cubicBezTo>
                  <a:cubicBezTo>
                    <a:pt x="101" y="48"/>
                    <a:pt x="98" y="46"/>
                    <a:pt x="98" y="45"/>
                  </a:cubicBezTo>
                  <a:cubicBezTo>
                    <a:pt x="98" y="45"/>
                    <a:pt x="102" y="44"/>
                    <a:pt x="102" y="43"/>
                  </a:cubicBezTo>
                  <a:cubicBezTo>
                    <a:pt x="102" y="43"/>
                    <a:pt x="98" y="41"/>
                    <a:pt x="98" y="41"/>
                  </a:cubicBezTo>
                  <a:cubicBezTo>
                    <a:pt x="98" y="41"/>
                    <a:pt x="94" y="43"/>
                    <a:pt x="94" y="43"/>
                  </a:cubicBezTo>
                  <a:cubicBezTo>
                    <a:pt x="94" y="44"/>
                    <a:pt x="98" y="45"/>
                    <a:pt x="98" y="45"/>
                  </a:cubicBezTo>
                  <a:cubicBezTo>
                    <a:pt x="97" y="46"/>
                    <a:pt x="94" y="47"/>
                    <a:pt x="93" y="48"/>
                  </a:cubicBezTo>
                  <a:cubicBezTo>
                    <a:pt x="93" y="48"/>
                    <a:pt x="90" y="50"/>
                    <a:pt x="89" y="50"/>
                  </a:cubicBezTo>
                  <a:cubicBezTo>
                    <a:pt x="88" y="50"/>
                    <a:pt x="87" y="47"/>
                    <a:pt x="86" y="47"/>
                  </a:cubicBezTo>
                  <a:cubicBezTo>
                    <a:pt x="85" y="47"/>
                    <a:pt x="82" y="50"/>
                    <a:pt x="81" y="50"/>
                  </a:cubicBezTo>
                  <a:cubicBezTo>
                    <a:pt x="80" y="49"/>
                    <a:pt x="79" y="48"/>
                    <a:pt x="78" y="47"/>
                  </a:cubicBezTo>
                  <a:cubicBezTo>
                    <a:pt x="77" y="47"/>
                    <a:pt x="75" y="45"/>
                    <a:pt x="74" y="45"/>
                  </a:cubicBezTo>
                  <a:cubicBezTo>
                    <a:pt x="73" y="45"/>
                    <a:pt x="70" y="47"/>
                    <a:pt x="70" y="47"/>
                  </a:cubicBezTo>
                  <a:cubicBezTo>
                    <a:pt x="69" y="47"/>
                    <a:pt x="66" y="49"/>
                    <a:pt x="66" y="49"/>
                  </a:cubicBezTo>
                  <a:cubicBezTo>
                    <a:pt x="65" y="49"/>
                    <a:pt x="63" y="47"/>
                    <a:pt x="62" y="47"/>
                  </a:cubicBezTo>
                  <a:cubicBezTo>
                    <a:pt x="61" y="47"/>
                    <a:pt x="59" y="49"/>
                    <a:pt x="58" y="49"/>
                  </a:cubicBezTo>
                  <a:cubicBezTo>
                    <a:pt x="57" y="49"/>
                    <a:pt x="55" y="47"/>
                    <a:pt x="54" y="47"/>
                  </a:cubicBezTo>
                  <a:cubicBezTo>
                    <a:pt x="53" y="47"/>
                    <a:pt x="52" y="49"/>
                    <a:pt x="50" y="49"/>
                  </a:cubicBezTo>
                  <a:cubicBezTo>
                    <a:pt x="49" y="49"/>
                    <a:pt x="47" y="47"/>
                    <a:pt x="46" y="47"/>
                  </a:cubicBezTo>
                  <a:cubicBezTo>
                    <a:pt x="46" y="47"/>
                    <a:pt x="43" y="48"/>
                    <a:pt x="42" y="49"/>
                  </a:cubicBezTo>
                  <a:cubicBezTo>
                    <a:pt x="41" y="49"/>
                    <a:pt x="39" y="51"/>
                    <a:pt x="38" y="51"/>
                  </a:cubicBezTo>
                  <a:cubicBezTo>
                    <a:pt x="37" y="51"/>
                    <a:pt x="35" y="49"/>
                    <a:pt x="34" y="49"/>
                  </a:cubicBezTo>
                  <a:cubicBezTo>
                    <a:pt x="33" y="49"/>
                    <a:pt x="32" y="51"/>
                    <a:pt x="30" y="51"/>
                  </a:cubicBezTo>
                  <a:cubicBezTo>
                    <a:pt x="30" y="50"/>
                    <a:pt x="27" y="49"/>
                    <a:pt x="27" y="48"/>
                  </a:cubicBezTo>
                  <a:cubicBezTo>
                    <a:pt x="27" y="48"/>
                    <a:pt x="31" y="47"/>
                    <a:pt x="31" y="46"/>
                  </a:cubicBezTo>
                  <a:cubicBezTo>
                    <a:pt x="31" y="46"/>
                    <a:pt x="27" y="45"/>
                    <a:pt x="27" y="44"/>
                  </a:cubicBezTo>
                  <a:cubicBezTo>
                    <a:pt x="27" y="43"/>
                    <a:pt x="31" y="43"/>
                    <a:pt x="31" y="42"/>
                  </a:cubicBezTo>
                  <a:cubicBezTo>
                    <a:pt x="31" y="41"/>
                    <a:pt x="27" y="40"/>
                    <a:pt x="27" y="40"/>
                  </a:cubicBezTo>
                  <a:cubicBezTo>
                    <a:pt x="27" y="39"/>
                    <a:pt x="31" y="38"/>
                    <a:pt x="31" y="38"/>
                  </a:cubicBezTo>
                  <a:cubicBezTo>
                    <a:pt x="33" y="37"/>
                    <a:pt x="34" y="36"/>
                    <a:pt x="35" y="36"/>
                  </a:cubicBezTo>
                  <a:cubicBezTo>
                    <a:pt x="34" y="35"/>
                    <a:pt x="33" y="33"/>
                    <a:pt x="32" y="33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5" y="33"/>
                    <a:pt x="24" y="33"/>
                  </a:cubicBezTo>
                  <a:cubicBezTo>
                    <a:pt x="23" y="33"/>
                    <a:pt x="20" y="35"/>
                    <a:pt x="20" y="35"/>
                  </a:cubicBezTo>
                  <a:cubicBezTo>
                    <a:pt x="18" y="36"/>
                    <a:pt x="17" y="37"/>
                    <a:pt x="16" y="37"/>
                  </a:cubicBezTo>
                  <a:cubicBezTo>
                    <a:pt x="15" y="38"/>
                    <a:pt x="12" y="39"/>
                    <a:pt x="12" y="39"/>
                  </a:cubicBezTo>
                  <a:cubicBezTo>
                    <a:pt x="12" y="40"/>
                    <a:pt x="15" y="41"/>
                    <a:pt x="15" y="42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5"/>
                    <a:pt x="5" y="44"/>
                    <a:pt x="3" y="44"/>
                  </a:cubicBezTo>
                  <a:cubicBezTo>
                    <a:pt x="3" y="43"/>
                    <a:pt x="0" y="42"/>
                    <a:pt x="0" y="41"/>
                  </a:cubicBezTo>
                  <a:cubicBezTo>
                    <a:pt x="0" y="41"/>
                    <a:pt x="3" y="40"/>
                    <a:pt x="4" y="39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11" y="36"/>
                    <a:pt x="12" y="35"/>
                  </a:cubicBezTo>
                  <a:cubicBezTo>
                    <a:pt x="12" y="35"/>
                    <a:pt x="16" y="34"/>
                    <a:pt x="16" y="33"/>
                  </a:cubicBezTo>
                  <a:cubicBezTo>
                    <a:pt x="16" y="33"/>
                    <a:pt x="12" y="31"/>
                    <a:pt x="12" y="31"/>
                  </a:cubicBezTo>
                  <a:cubicBezTo>
                    <a:pt x="13" y="31"/>
                    <a:pt x="16" y="29"/>
                    <a:pt x="16" y="29"/>
                  </a:cubicBezTo>
                  <a:cubicBezTo>
                    <a:pt x="17" y="29"/>
                    <a:pt x="19" y="31"/>
                    <a:pt x="20" y="31"/>
                  </a:cubicBezTo>
                  <a:cubicBezTo>
                    <a:pt x="22" y="31"/>
                    <a:pt x="23" y="29"/>
                    <a:pt x="24" y="29"/>
                  </a:cubicBezTo>
                  <a:cubicBezTo>
                    <a:pt x="25" y="29"/>
                    <a:pt x="27" y="31"/>
                    <a:pt x="28" y="31"/>
                  </a:cubicBezTo>
                  <a:cubicBezTo>
                    <a:pt x="29" y="31"/>
                    <a:pt x="31" y="29"/>
                    <a:pt x="32" y="29"/>
                  </a:cubicBezTo>
                  <a:cubicBezTo>
                    <a:pt x="33" y="29"/>
                    <a:pt x="35" y="31"/>
                    <a:pt x="36" y="31"/>
                  </a:cubicBezTo>
                  <a:cubicBezTo>
                    <a:pt x="40" y="33"/>
                    <a:pt x="40" y="33"/>
                    <a:pt x="40" y="33"/>
                  </a:cubicBezTo>
                  <a:lnTo>
                    <a:pt x="43" y="36"/>
                  </a:lnTo>
                  <a:close/>
                  <a:moveTo>
                    <a:pt x="1178" y="38"/>
                  </a:moveTo>
                  <a:cubicBezTo>
                    <a:pt x="1186" y="42"/>
                    <a:pt x="1186" y="42"/>
                    <a:pt x="1186" y="42"/>
                  </a:cubicBezTo>
                  <a:cubicBezTo>
                    <a:pt x="1190" y="44"/>
                    <a:pt x="1190" y="44"/>
                    <a:pt x="1190" y="44"/>
                  </a:cubicBezTo>
                  <a:cubicBezTo>
                    <a:pt x="1194" y="42"/>
                    <a:pt x="1194" y="42"/>
                    <a:pt x="1194" y="42"/>
                  </a:cubicBezTo>
                  <a:cubicBezTo>
                    <a:pt x="1194" y="42"/>
                    <a:pt x="1190" y="41"/>
                    <a:pt x="1190" y="40"/>
                  </a:cubicBezTo>
                  <a:cubicBezTo>
                    <a:pt x="1190" y="40"/>
                    <a:pt x="1194" y="38"/>
                    <a:pt x="1194" y="38"/>
                  </a:cubicBezTo>
                  <a:cubicBezTo>
                    <a:pt x="1194" y="37"/>
                    <a:pt x="1191" y="36"/>
                    <a:pt x="1190" y="36"/>
                  </a:cubicBezTo>
                  <a:cubicBezTo>
                    <a:pt x="1187" y="33"/>
                    <a:pt x="1187" y="33"/>
                    <a:pt x="1187" y="33"/>
                  </a:cubicBezTo>
                  <a:lnTo>
                    <a:pt x="1178" y="38"/>
                  </a:lnTo>
                  <a:close/>
                  <a:moveTo>
                    <a:pt x="1064" y="42"/>
                  </a:moveTo>
                  <a:cubicBezTo>
                    <a:pt x="1065" y="42"/>
                    <a:pt x="1067" y="44"/>
                    <a:pt x="1068" y="44"/>
                  </a:cubicBezTo>
                  <a:cubicBezTo>
                    <a:pt x="1069" y="44"/>
                    <a:pt x="1071" y="43"/>
                    <a:pt x="1072" y="42"/>
                  </a:cubicBezTo>
                  <a:cubicBezTo>
                    <a:pt x="1073" y="42"/>
                    <a:pt x="1076" y="41"/>
                    <a:pt x="1076" y="40"/>
                  </a:cubicBezTo>
                  <a:cubicBezTo>
                    <a:pt x="1076" y="40"/>
                    <a:pt x="1073" y="38"/>
                    <a:pt x="1072" y="38"/>
                  </a:cubicBezTo>
                  <a:cubicBezTo>
                    <a:pt x="1071" y="37"/>
                    <a:pt x="1069" y="36"/>
                    <a:pt x="1069" y="36"/>
                  </a:cubicBezTo>
                  <a:cubicBezTo>
                    <a:pt x="1068" y="35"/>
                    <a:pt x="1073" y="34"/>
                    <a:pt x="1073" y="33"/>
                  </a:cubicBezTo>
                  <a:cubicBezTo>
                    <a:pt x="1073" y="33"/>
                    <a:pt x="1069" y="31"/>
                    <a:pt x="1069" y="31"/>
                  </a:cubicBezTo>
                  <a:cubicBezTo>
                    <a:pt x="1068" y="31"/>
                    <a:pt x="1066" y="33"/>
                    <a:pt x="1065" y="33"/>
                  </a:cubicBezTo>
                  <a:cubicBezTo>
                    <a:pt x="1065" y="34"/>
                    <a:pt x="1069" y="35"/>
                    <a:pt x="1069" y="36"/>
                  </a:cubicBezTo>
                  <a:cubicBezTo>
                    <a:pt x="1069" y="36"/>
                    <a:pt x="1065" y="37"/>
                    <a:pt x="1064" y="38"/>
                  </a:cubicBezTo>
                  <a:cubicBezTo>
                    <a:pt x="1064" y="38"/>
                    <a:pt x="1061" y="39"/>
                    <a:pt x="1060" y="40"/>
                  </a:cubicBezTo>
                  <a:cubicBezTo>
                    <a:pt x="1060" y="40"/>
                    <a:pt x="1056" y="41"/>
                    <a:pt x="1056" y="42"/>
                  </a:cubicBezTo>
                  <a:cubicBezTo>
                    <a:pt x="1056" y="43"/>
                    <a:pt x="1060" y="43"/>
                    <a:pt x="1060" y="44"/>
                  </a:cubicBezTo>
                  <a:cubicBezTo>
                    <a:pt x="1061" y="44"/>
                    <a:pt x="1063" y="42"/>
                    <a:pt x="1064" y="42"/>
                  </a:cubicBezTo>
                  <a:close/>
                  <a:moveTo>
                    <a:pt x="232" y="39"/>
                  </a:moveTo>
                  <a:cubicBezTo>
                    <a:pt x="231" y="40"/>
                    <a:pt x="235" y="41"/>
                    <a:pt x="235" y="42"/>
                  </a:cubicBezTo>
                  <a:cubicBezTo>
                    <a:pt x="235" y="42"/>
                    <a:pt x="232" y="44"/>
                    <a:pt x="231" y="44"/>
                  </a:cubicBezTo>
                  <a:cubicBezTo>
                    <a:pt x="230" y="44"/>
                    <a:pt x="229" y="42"/>
                    <a:pt x="227" y="41"/>
                  </a:cubicBezTo>
                  <a:cubicBezTo>
                    <a:pt x="227" y="42"/>
                    <a:pt x="223" y="43"/>
                    <a:pt x="223" y="44"/>
                  </a:cubicBezTo>
                  <a:cubicBezTo>
                    <a:pt x="223" y="44"/>
                    <a:pt x="227" y="45"/>
                    <a:pt x="227" y="46"/>
                  </a:cubicBezTo>
                  <a:cubicBezTo>
                    <a:pt x="228" y="46"/>
                    <a:pt x="230" y="44"/>
                    <a:pt x="231" y="44"/>
                  </a:cubicBezTo>
                  <a:cubicBezTo>
                    <a:pt x="233" y="44"/>
                    <a:pt x="234" y="46"/>
                    <a:pt x="235" y="46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9" y="43"/>
                    <a:pt x="236" y="42"/>
                    <a:pt x="235" y="42"/>
                  </a:cubicBezTo>
                  <a:cubicBezTo>
                    <a:pt x="235" y="41"/>
                    <a:pt x="239" y="40"/>
                    <a:pt x="239" y="39"/>
                  </a:cubicBezTo>
                  <a:cubicBezTo>
                    <a:pt x="239" y="39"/>
                    <a:pt x="236" y="38"/>
                    <a:pt x="236" y="37"/>
                  </a:cubicBezTo>
                  <a:cubicBezTo>
                    <a:pt x="235" y="38"/>
                    <a:pt x="232" y="38"/>
                    <a:pt x="232" y="39"/>
                  </a:cubicBezTo>
                  <a:close/>
                  <a:moveTo>
                    <a:pt x="54" y="47"/>
                  </a:moveTo>
                  <a:cubicBezTo>
                    <a:pt x="56" y="47"/>
                    <a:pt x="57" y="45"/>
                    <a:pt x="58" y="45"/>
                  </a:cubicBezTo>
                  <a:cubicBezTo>
                    <a:pt x="59" y="45"/>
                    <a:pt x="61" y="47"/>
                    <a:pt x="62" y="47"/>
                  </a:cubicBezTo>
                  <a:cubicBezTo>
                    <a:pt x="63" y="47"/>
                    <a:pt x="66" y="45"/>
                    <a:pt x="66" y="45"/>
                  </a:cubicBezTo>
                  <a:cubicBezTo>
                    <a:pt x="66" y="45"/>
                    <a:pt x="62" y="43"/>
                    <a:pt x="62" y="43"/>
                  </a:cubicBezTo>
                  <a:cubicBezTo>
                    <a:pt x="62" y="42"/>
                    <a:pt x="66" y="41"/>
                    <a:pt x="66" y="41"/>
                  </a:cubicBezTo>
                  <a:cubicBezTo>
                    <a:pt x="67" y="40"/>
                    <a:pt x="69" y="39"/>
                    <a:pt x="71" y="38"/>
                  </a:cubicBezTo>
                  <a:cubicBezTo>
                    <a:pt x="72" y="38"/>
                    <a:pt x="73" y="37"/>
                    <a:pt x="75" y="36"/>
                  </a:cubicBezTo>
                  <a:cubicBezTo>
                    <a:pt x="75" y="36"/>
                    <a:pt x="78" y="39"/>
                    <a:pt x="78" y="39"/>
                  </a:cubicBezTo>
                  <a:cubicBezTo>
                    <a:pt x="79" y="39"/>
                    <a:pt x="83" y="37"/>
                    <a:pt x="83" y="36"/>
                  </a:cubicBezTo>
                  <a:cubicBezTo>
                    <a:pt x="83" y="36"/>
                    <a:pt x="78" y="34"/>
                    <a:pt x="79" y="34"/>
                  </a:cubicBezTo>
                  <a:cubicBezTo>
                    <a:pt x="78" y="35"/>
                    <a:pt x="76" y="36"/>
                    <a:pt x="75" y="36"/>
                  </a:cubicBezTo>
                  <a:cubicBezTo>
                    <a:pt x="73" y="36"/>
                    <a:pt x="72" y="35"/>
                    <a:pt x="71" y="34"/>
                  </a:cubicBezTo>
                  <a:cubicBezTo>
                    <a:pt x="70" y="34"/>
                    <a:pt x="68" y="32"/>
                    <a:pt x="67" y="32"/>
                  </a:cubicBezTo>
                  <a:cubicBezTo>
                    <a:pt x="66" y="32"/>
                    <a:pt x="64" y="34"/>
                    <a:pt x="63" y="34"/>
                  </a:cubicBezTo>
                  <a:cubicBezTo>
                    <a:pt x="63" y="34"/>
                    <a:pt x="67" y="36"/>
                    <a:pt x="67" y="36"/>
                  </a:cubicBezTo>
                  <a:cubicBezTo>
                    <a:pt x="67" y="37"/>
                    <a:pt x="63" y="38"/>
                    <a:pt x="63" y="38"/>
                  </a:cubicBezTo>
                  <a:cubicBezTo>
                    <a:pt x="62" y="39"/>
                    <a:pt x="59" y="40"/>
                    <a:pt x="59" y="40"/>
                  </a:cubicBezTo>
                  <a:cubicBezTo>
                    <a:pt x="58" y="41"/>
                    <a:pt x="62" y="42"/>
                    <a:pt x="62" y="43"/>
                  </a:cubicBezTo>
                  <a:cubicBezTo>
                    <a:pt x="62" y="43"/>
                    <a:pt x="59" y="44"/>
                    <a:pt x="58" y="45"/>
                  </a:cubicBezTo>
                  <a:cubicBezTo>
                    <a:pt x="58" y="45"/>
                    <a:pt x="55" y="42"/>
                    <a:pt x="55" y="42"/>
                  </a:cubicBezTo>
                  <a:cubicBezTo>
                    <a:pt x="53" y="42"/>
                    <a:pt x="52" y="45"/>
                    <a:pt x="50" y="45"/>
                  </a:cubicBezTo>
                  <a:cubicBezTo>
                    <a:pt x="49" y="45"/>
                    <a:pt x="48" y="42"/>
                    <a:pt x="47" y="42"/>
                  </a:cubicBezTo>
                  <a:cubicBezTo>
                    <a:pt x="46" y="42"/>
                    <a:pt x="43" y="44"/>
                    <a:pt x="43" y="44"/>
                  </a:cubicBezTo>
                  <a:cubicBezTo>
                    <a:pt x="43" y="45"/>
                    <a:pt x="46" y="47"/>
                    <a:pt x="46" y="47"/>
                  </a:cubicBezTo>
                  <a:cubicBezTo>
                    <a:pt x="48" y="47"/>
                    <a:pt x="49" y="45"/>
                    <a:pt x="50" y="45"/>
                  </a:cubicBezTo>
                  <a:lnTo>
                    <a:pt x="54" y="47"/>
                  </a:lnTo>
                  <a:close/>
                  <a:moveTo>
                    <a:pt x="94" y="35"/>
                  </a:moveTo>
                  <a:cubicBezTo>
                    <a:pt x="95" y="35"/>
                    <a:pt x="98" y="33"/>
                    <a:pt x="99" y="32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100" y="23"/>
                    <a:pt x="103" y="22"/>
                    <a:pt x="103" y="22"/>
                  </a:cubicBezTo>
                  <a:cubicBezTo>
                    <a:pt x="103" y="21"/>
                    <a:pt x="100" y="20"/>
                    <a:pt x="100" y="19"/>
                  </a:cubicBezTo>
                  <a:cubicBezTo>
                    <a:pt x="98" y="20"/>
                    <a:pt x="97" y="21"/>
                    <a:pt x="95" y="21"/>
                  </a:cubicBezTo>
                  <a:cubicBezTo>
                    <a:pt x="95" y="22"/>
                    <a:pt x="91" y="23"/>
                    <a:pt x="91" y="24"/>
                  </a:cubicBezTo>
                  <a:cubicBezTo>
                    <a:pt x="91" y="24"/>
                    <a:pt x="95" y="25"/>
                    <a:pt x="95" y="26"/>
                  </a:cubicBezTo>
                  <a:cubicBezTo>
                    <a:pt x="95" y="27"/>
                    <a:pt x="91" y="27"/>
                    <a:pt x="91" y="28"/>
                  </a:cubicBezTo>
                  <a:cubicBezTo>
                    <a:pt x="91" y="29"/>
                    <a:pt x="95" y="30"/>
                    <a:pt x="95" y="30"/>
                  </a:cubicBezTo>
                  <a:cubicBezTo>
                    <a:pt x="95" y="31"/>
                    <a:pt x="91" y="32"/>
                    <a:pt x="91" y="32"/>
                  </a:cubicBezTo>
                  <a:cubicBezTo>
                    <a:pt x="92" y="33"/>
                    <a:pt x="93" y="34"/>
                    <a:pt x="94" y="35"/>
                  </a:cubicBezTo>
                  <a:close/>
                  <a:moveTo>
                    <a:pt x="259" y="42"/>
                  </a:moveTo>
                  <a:cubicBezTo>
                    <a:pt x="263" y="40"/>
                    <a:pt x="263" y="40"/>
                    <a:pt x="263" y="40"/>
                  </a:cubicBezTo>
                  <a:cubicBezTo>
                    <a:pt x="264" y="40"/>
                    <a:pt x="267" y="38"/>
                    <a:pt x="267" y="38"/>
                  </a:cubicBezTo>
                  <a:cubicBezTo>
                    <a:pt x="267" y="37"/>
                    <a:pt x="264" y="36"/>
                    <a:pt x="263" y="36"/>
                  </a:cubicBezTo>
                  <a:cubicBezTo>
                    <a:pt x="263" y="35"/>
                    <a:pt x="260" y="33"/>
                    <a:pt x="260" y="33"/>
                  </a:cubicBezTo>
                  <a:cubicBezTo>
                    <a:pt x="259" y="33"/>
                    <a:pt x="256" y="35"/>
                    <a:pt x="255" y="35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1" y="38"/>
                    <a:pt x="247" y="39"/>
                    <a:pt x="247" y="40"/>
                  </a:cubicBezTo>
                  <a:cubicBezTo>
                    <a:pt x="247" y="40"/>
                    <a:pt x="251" y="42"/>
                    <a:pt x="251" y="42"/>
                  </a:cubicBezTo>
                  <a:cubicBezTo>
                    <a:pt x="255" y="44"/>
                    <a:pt x="255" y="44"/>
                    <a:pt x="255" y="44"/>
                  </a:cubicBezTo>
                  <a:lnTo>
                    <a:pt x="259" y="42"/>
                  </a:lnTo>
                  <a:close/>
                  <a:moveTo>
                    <a:pt x="264" y="23"/>
                  </a:moveTo>
                  <a:cubicBezTo>
                    <a:pt x="264" y="23"/>
                    <a:pt x="260" y="24"/>
                    <a:pt x="260" y="25"/>
                  </a:cubicBezTo>
                  <a:cubicBezTo>
                    <a:pt x="260" y="25"/>
                    <a:pt x="264" y="26"/>
                    <a:pt x="264" y="27"/>
                  </a:cubicBezTo>
                  <a:cubicBezTo>
                    <a:pt x="264" y="26"/>
                    <a:pt x="268" y="25"/>
                    <a:pt x="268" y="25"/>
                  </a:cubicBezTo>
                  <a:cubicBezTo>
                    <a:pt x="268" y="24"/>
                    <a:pt x="264" y="23"/>
                    <a:pt x="264" y="23"/>
                  </a:cubicBezTo>
                  <a:cubicBezTo>
                    <a:pt x="264" y="22"/>
                    <a:pt x="268" y="21"/>
                    <a:pt x="268" y="20"/>
                  </a:cubicBezTo>
                  <a:cubicBezTo>
                    <a:pt x="268" y="20"/>
                    <a:pt x="265" y="19"/>
                    <a:pt x="265" y="18"/>
                  </a:cubicBezTo>
                  <a:cubicBezTo>
                    <a:pt x="263" y="18"/>
                    <a:pt x="262" y="20"/>
                    <a:pt x="261" y="20"/>
                  </a:cubicBezTo>
                  <a:cubicBezTo>
                    <a:pt x="260" y="20"/>
                    <a:pt x="258" y="18"/>
                    <a:pt x="257" y="18"/>
                  </a:cubicBezTo>
                  <a:cubicBezTo>
                    <a:pt x="256" y="18"/>
                    <a:pt x="254" y="20"/>
                    <a:pt x="253" y="20"/>
                  </a:cubicBezTo>
                  <a:cubicBezTo>
                    <a:pt x="254" y="20"/>
                    <a:pt x="255" y="22"/>
                    <a:pt x="256" y="22"/>
                  </a:cubicBezTo>
                  <a:cubicBezTo>
                    <a:pt x="258" y="22"/>
                    <a:pt x="259" y="20"/>
                    <a:pt x="261" y="20"/>
                  </a:cubicBezTo>
                  <a:cubicBezTo>
                    <a:pt x="261" y="21"/>
                    <a:pt x="264" y="22"/>
                    <a:pt x="264" y="23"/>
                  </a:cubicBezTo>
                  <a:close/>
                  <a:moveTo>
                    <a:pt x="366" y="29"/>
                  </a:moveTo>
                  <a:cubicBezTo>
                    <a:pt x="366" y="29"/>
                    <a:pt x="370" y="27"/>
                    <a:pt x="370" y="27"/>
                  </a:cubicBezTo>
                  <a:cubicBezTo>
                    <a:pt x="370" y="26"/>
                    <a:pt x="367" y="25"/>
                    <a:pt x="366" y="24"/>
                  </a:cubicBezTo>
                  <a:cubicBezTo>
                    <a:pt x="363" y="22"/>
                    <a:pt x="363" y="22"/>
                    <a:pt x="363" y="22"/>
                  </a:cubicBezTo>
                  <a:cubicBezTo>
                    <a:pt x="367" y="20"/>
                    <a:pt x="367" y="20"/>
                    <a:pt x="367" y="20"/>
                  </a:cubicBezTo>
                  <a:cubicBezTo>
                    <a:pt x="368" y="20"/>
                    <a:pt x="369" y="22"/>
                    <a:pt x="370" y="22"/>
                  </a:cubicBezTo>
                  <a:cubicBezTo>
                    <a:pt x="371" y="22"/>
                    <a:pt x="374" y="20"/>
                    <a:pt x="374" y="20"/>
                  </a:cubicBezTo>
                  <a:cubicBezTo>
                    <a:pt x="375" y="20"/>
                    <a:pt x="371" y="19"/>
                    <a:pt x="371" y="18"/>
                  </a:cubicBezTo>
                  <a:cubicBezTo>
                    <a:pt x="369" y="18"/>
                    <a:pt x="368" y="20"/>
                    <a:pt x="367" y="20"/>
                  </a:cubicBezTo>
                  <a:cubicBezTo>
                    <a:pt x="366" y="20"/>
                    <a:pt x="364" y="18"/>
                    <a:pt x="363" y="18"/>
                  </a:cubicBezTo>
                  <a:cubicBezTo>
                    <a:pt x="362" y="18"/>
                    <a:pt x="360" y="20"/>
                    <a:pt x="359" y="20"/>
                  </a:cubicBezTo>
                  <a:cubicBezTo>
                    <a:pt x="359" y="21"/>
                    <a:pt x="363" y="21"/>
                    <a:pt x="363" y="22"/>
                  </a:cubicBezTo>
                  <a:cubicBezTo>
                    <a:pt x="362" y="23"/>
                    <a:pt x="359" y="24"/>
                    <a:pt x="358" y="24"/>
                  </a:cubicBezTo>
                  <a:cubicBezTo>
                    <a:pt x="358" y="25"/>
                    <a:pt x="355" y="26"/>
                    <a:pt x="354" y="26"/>
                  </a:cubicBezTo>
                  <a:cubicBezTo>
                    <a:pt x="354" y="27"/>
                    <a:pt x="358" y="29"/>
                    <a:pt x="358" y="29"/>
                  </a:cubicBezTo>
                  <a:cubicBezTo>
                    <a:pt x="359" y="29"/>
                    <a:pt x="361" y="27"/>
                    <a:pt x="362" y="27"/>
                  </a:cubicBezTo>
                  <a:cubicBezTo>
                    <a:pt x="363" y="27"/>
                    <a:pt x="365" y="29"/>
                    <a:pt x="366" y="29"/>
                  </a:cubicBezTo>
                  <a:close/>
                  <a:moveTo>
                    <a:pt x="413" y="30"/>
                  </a:moveTo>
                  <a:cubicBezTo>
                    <a:pt x="413" y="29"/>
                    <a:pt x="417" y="28"/>
                    <a:pt x="417" y="28"/>
                  </a:cubicBezTo>
                  <a:cubicBezTo>
                    <a:pt x="417" y="27"/>
                    <a:pt x="413" y="26"/>
                    <a:pt x="413" y="25"/>
                  </a:cubicBezTo>
                  <a:cubicBezTo>
                    <a:pt x="414" y="25"/>
                    <a:pt x="417" y="24"/>
                    <a:pt x="417" y="23"/>
                  </a:cubicBezTo>
                  <a:cubicBezTo>
                    <a:pt x="418" y="23"/>
                    <a:pt x="414" y="22"/>
                    <a:pt x="414" y="21"/>
                  </a:cubicBezTo>
                  <a:cubicBezTo>
                    <a:pt x="414" y="20"/>
                    <a:pt x="417" y="19"/>
                    <a:pt x="418" y="19"/>
                  </a:cubicBezTo>
                  <a:cubicBezTo>
                    <a:pt x="418" y="19"/>
                    <a:pt x="421" y="21"/>
                    <a:pt x="422" y="21"/>
                  </a:cubicBezTo>
                  <a:cubicBezTo>
                    <a:pt x="422" y="21"/>
                    <a:pt x="426" y="19"/>
                    <a:pt x="426" y="19"/>
                  </a:cubicBezTo>
                  <a:cubicBezTo>
                    <a:pt x="426" y="18"/>
                    <a:pt x="422" y="18"/>
                    <a:pt x="422" y="17"/>
                  </a:cubicBezTo>
                  <a:cubicBezTo>
                    <a:pt x="420" y="17"/>
                    <a:pt x="419" y="19"/>
                    <a:pt x="418" y="19"/>
                  </a:cubicBezTo>
                  <a:cubicBezTo>
                    <a:pt x="417" y="19"/>
                    <a:pt x="415" y="17"/>
                    <a:pt x="414" y="17"/>
                  </a:cubicBezTo>
                  <a:cubicBezTo>
                    <a:pt x="413" y="17"/>
                    <a:pt x="410" y="18"/>
                    <a:pt x="410" y="19"/>
                  </a:cubicBezTo>
                  <a:cubicBezTo>
                    <a:pt x="410" y="19"/>
                    <a:pt x="414" y="21"/>
                    <a:pt x="414" y="21"/>
                  </a:cubicBezTo>
                  <a:cubicBezTo>
                    <a:pt x="414" y="21"/>
                    <a:pt x="410" y="23"/>
                    <a:pt x="410" y="23"/>
                  </a:cubicBezTo>
                  <a:cubicBezTo>
                    <a:pt x="409" y="23"/>
                    <a:pt x="406" y="25"/>
                    <a:pt x="406" y="25"/>
                  </a:cubicBezTo>
                  <a:cubicBezTo>
                    <a:pt x="405" y="26"/>
                    <a:pt x="409" y="27"/>
                    <a:pt x="409" y="27"/>
                  </a:cubicBezTo>
                  <a:cubicBezTo>
                    <a:pt x="409" y="28"/>
                    <a:pt x="405" y="29"/>
                    <a:pt x="405" y="30"/>
                  </a:cubicBezTo>
                  <a:cubicBezTo>
                    <a:pt x="405" y="30"/>
                    <a:pt x="409" y="31"/>
                    <a:pt x="409" y="32"/>
                  </a:cubicBezTo>
                  <a:lnTo>
                    <a:pt x="413" y="30"/>
                  </a:lnTo>
                  <a:close/>
                  <a:moveTo>
                    <a:pt x="672" y="39"/>
                  </a:moveTo>
                  <a:cubicBezTo>
                    <a:pt x="672" y="39"/>
                    <a:pt x="674" y="41"/>
                    <a:pt x="675" y="41"/>
                  </a:cubicBezTo>
                  <a:cubicBezTo>
                    <a:pt x="676" y="41"/>
                    <a:pt x="679" y="39"/>
                    <a:pt x="679" y="39"/>
                  </a:cubicBezTo>
                  <a:cubicBezTo>
                    <a:pt x="681" y="39"/>
                    <a:pt x="682" y="41"/>
                    <a:pt x="683" y="41"/>
                  </a:cubicBezTo>
                  <a:cubicBezTo>
                    <a:pt x="683" y="41"/>
                    <a:pt x="687" y="40"/>
                    <a:pt x="687" y="39"/>
                  </a:cubicBezTo>
                  <a:cubicBezTo>
                    <a:pt x="687" y="39"/>
                    <a:pt x="684" y="37"/>
                    <a:pt x="683" y="37"/>
                  </a:cubicBezTo>
                  <a:cubicBezTo>
                    <a:pt x="683" y="37"/>
                    <a:pt x="680" y="39"/>
                    <a:pt x="679" y="39"/>
                  </a:cubicBezTo>
                  <a:cubicBezTo>
                    <a:pt x="678" y="39"/>
                    <a:pt x="677" y="37"/>
                    <a:pt x="676" y="37"/>
                  </a:cubicBezTo>
                  <a:cubicBezTo>
                    <a:pt x="674" y="36"/>
                    <a:pt x="673" y="35"/>
                    <a:pt x="672" y="35"/>
                  </a:cubicBezTo>
                  <a:cubicBezTo>
                    <a:pt x="673" y="34"/>
                    <a:pt x="675" y="33"/>
                    <a:pt x="676" y="33"/>
                  </a:cubicBezTo>
                  <a:cubicBezTo>
                    <a:pt x="677" y="32"/>
                    <a:pt x="680" y="31"/>
                    <a:pt x="680" y="30"/>
                  </a:cubicBezTo>
                  <a:cubicBezTo>
                    <a:pt x="680" y="30"/>
                    <a:pt x="677" y="28"/>
                    <a:pt x="676" y="28"/>
                  </a:cubicBezTo>
                  <a:cubicBezTo>
                    <a:pt x="676" y="28"/>
                    <a:pt x="673" y="30"/>
                    <a:pt x="672" y="30"/>
                  </a:cubicBezTo>
                  <a:cubicBezTo>
                    <a:pt x="671" y="31"/>
                    <a:pt x="669" y="32"/>
                    <a:pt x="668" y="32"/>
                  </a:cubicBezTo>
                  <a:cubicBezTo>
                    <a:pt x="668" y="33"/>
                    <a:pt x="672" y="34"/>
                    <a:pt x="672" y="35"/>
                  </a:cubicBezTo>
                  <a:cubicBezTo>
                    <a:pt x="672" y="35"/>
                    <a:pt x="668" y="36"/>
                    <a:pt x="668" y="37"/>
                  </a:cubicBezTo>
                  <a:lnTo>
                    <a:pt x="672" y="39"/>
                  </a:lnTo>
                  <a:close/>
                  <a:moveTo>
                    <a:pt x="646" y="10"/>
                  </a:moveTo>
                  <a:cubicBezTo>
                    <a:pt x="647" y="10"/>
                    <a:pt x="649" y="12"/>
                    <a:pt x="650" y="12"/>
                  </a:cubicBezTo>
                  <a:cubicBezTo>
                    <a:pt x="650" y="12"/>
                    <a:pt x="654" y="10"/>
                    <a:pt x="654" y="10"/>
                  </a:cubicBezTo>
                  <a:cubicBezTo>
                    <a:pt x="654" y="10"/>
                    <a:pt x="651" y="8"/>
                    <a:pt x="650" y="8"/>
                  </a:cubicBezTo>
                  <a:cubicBezTo>
                    <a:pt x="650" y="8"/>
                    <a:pt x="648" y="6"/>
                    <a:pt x="647" y="6"/>
                  </a:cubicBezTo>
                  <a:cubicBezTo>
                    <a:pt x="646" y="6"/>
                    <a:pt x="643" y="8"/>
                    <a:pt x="643" y="8"/>
                  </a:cubicBezTo>
                  <a:cubicBezTo>
                    <a:pt x="642" y="8"/>
                    <a:pt x="639" y="6"/>
                    <a:pt x="639" y="6"/>
                  </a:cubicBezTo>
                  <a:cubicBezTo>
                    <a:pt x="638" y="6"/>
                    <a:pt x="635" y="7"/>
                    <a:pt x="635" y="8"/>
                  </a:cubicBezTo>
                  <a:cubicBezTo>
                    <a:pt x="635" y="8"/>
                    <a:pt x="638" y="10"/>
                    <a:pt x="638" y="10"/>
                  </a:cubicBezTo>
                  <a:cubicBezTo>
                    <a:pt x="639" y="10"/>
                    <a:pt x="642" y="8"/>
                    <a:pt x="643" y="8"/>
                  </a:cubicBezTo>
                  <a:cubicBezTo>
                    <a:pt x="644" y="8"/>
                    <a:pt x="645" y="10"/>
                    <a:pt x="646" y="10"/>
                  </a:cubicBezTo>
                  <a:close/>
                  <a:moveTo>
                    <a:pt x="819" y="18"/>
                  </a:moveTo>
                  <a:cubicBezTo>
                    <a:pt x="819" y="18"/>
                    <a:pt x="815" y="16"/>
                    <a:pt x="815" y="16"/>
                  </a:cubicBezTo>
                  <a:cubicBezTo>
                    <a:pt x="814" y="16"/>
                    <a:pt x="812" y="18"/>
                    <a:pt x="811" y="18"/>
                  </a:cubicBezTo>
                  <a:cubicBezTo>
                    <a:pt x="811" y="18"/>
                    <a:pt x="815" y="19"/>
                    <a:pt x="814" y="20"/>
                  </a:cubicBezTo>
                  <a:cubicBezTo>
                    <a:pt x="814" y="21"/>
                    <a:pt x="811" y="21"/>
                    <a:pt x="810" y="22"/>
                  </a:cubicBezTo>
                  <a:cubicBezTo>
                    <a:pt x="810" y="23"/>
                    <a:pt x="806" y="23"/>
                    <a:pt x="806" y="24"/>
                  </a:cubicBezTo>
                  <a:cubicBezTo>
                    <a:pt x="806" y="25"/>
                    <a:pt x="810" y="26"/>
                    <a:pt x="810" y="26"/>
                  </a:cubicBezTo>
                  <a:cubicBezTo>
                    <a:pt x="814" y="24"/>
                    <a:pt x="814" y="24"/>
                    <a:pt x="814" y="24"/>
                  </a:cubicBezTo>
                  <a:cubicBezTo>
                    <a:pt x="815" y="24"/>
                    <a:pt x="818" y="22"/>
                    <a:pt x="818" y="22"/>
                  </a:cubicBezTo>
                  <a:cubicBezTo>
                    <a:pt x="820" y="22"/>
                    <a:pt x="821" y="24"/>
                    <a:pt x="822" y="24"/>
                  </a:cubicBezTo>
                  <a:cubicBezTo>
                    <a:pt x="822" y="24"/>
                    <a:pt x="826" y="23"/>
                    <a:pt x="826" y="22"/>
                  </a:cubicBezTo>
                  <a:cubicBezTo>
                    <a:pt x="826" y="22"/>
                    <a:pt x="823" y="20"/>
                    <a:pt x="822" y="20"/>
                  </a:cubicBezTo>
                  <a:cubicBezTo>
                    <a:pt x="822" y="20"/>
                    <a:pt x="819" y="22"/>
                    <a:pt x="818" y="22"/>
                  </a:cubicBezTo>
                  <a:cubicBezTo>
                    <a:pt x="817" y="22"/>
                    <a:pt x="816" y="20"/>
                    <a:pt x="814" y="20"/>
                  </a:cubicBezTo>
                  <a:cubicBezTo>
                    <a:pt x="815" y="19"/>
                    <a:pt x="818" y="19"/>
                    <a:pt x="819" y="18"/>
                  </a:cubicBezTo>
                  <a:close/>
                  <a:moveTo>
                    <a:pt x="967" y="25"/>
                  </a:moveTo>
                  <a:cubicBezTo>
                    <a:pt x="968" y="24"/>
                    <a:pt x="963" y="23"/>
                    <a:pt x="964" y="23"/>
                  </a:cubicBezTo>
                  <a:cubicBezTo>
                    <a:pt x="964" y="22"/>
                    <a:pt x="968" y="21"/>
                    <a:pt x="968" y="21"/>
                  </a:cubicBezTo>
                  <a:cubicBezTo>
                    <a:pt x="968" y="20"/>
                    <a:pt x="964" y="19"/>
                    <a:pt x="964" y="18"/>
                  </a:cubicBezTo>
                  <a:cubicBezTo>
                    <a:pt x="964" y="18"/>
                    <a:pt x="968" y="17"/>
                    <a:pt x="968" y="16"/>
                  </a:cubicBezTo>
                  <a:cubicBezTo>
                    <a:pt x="968" y="16"/>
                    <a:pt x="964" y="15"/>
                    <a:pt x="964" y="14"/>
                  </a:cubicBezTo>
                  <a:cubicBezTo>
                    <a:pt x="964" y="15"/>
                    <a:pt x="960" y="15"/>
                    <a:pt x="960" y="16"/>
                  </a:cubicBezTo>
                  <a:cubicBezTo>
                    <a:pt x="960" y="17"/>
                    <a:pt x="964" y="18"/>
                    <a:pt x="964" y="18"/>
                  </a:cubicBezTo>
                  <a:cubicBezTo>
                    <a:pt x="964" y="19"/>
                    <a:pt x="960" y="20"/>
                    <a:pt x="960" y="20"/>
                  </a:cubicBezTo>
                  <a:cubicBezTo>
                    <a:pt x="960" y="21"/>
                    <a:pt x="963" y="22"/>
                    <a:pt x="964" y="23"/>
                  </a:cubicBezTo>
                  <a:cubicBezTo>
                    <a:pt x="964" y="23"/>
                    <a:pt x="959" y="24"/>
                    <a:pt x="959" y="25"/>
                  </a:cubicBezTo>
                  <a:cubicBezTo>
                    <a:pt x="959" y="26"/>
                    <a:pt x="963" y="26"/>
                    <a:pt x="963" y="27"/>
                  </a:cubicBezTo>
                  <a:cubicBezTo>
                    <a:pt x="964" y="26"/>
                    <a:pt x="967" y="26"/>
                    <a:pt x="967" y="25"/>
                  </a:cubicBezTo>
                  <a:close/>
                  <a:moveTo>
                    <a:pt x="1011" y="15"/>
                  </a:moveTo>
                  <a:cubicBezTo>
                    <a:pt x="1011" y="15"/>
                    <a:pt x="1015" y="13"/>
                    <a:pt x="1015" y="13"/>
                  </a:cubicBezTo>
                  <a:cubicBezTo>
                    <a:pt x="1017" y="12"/>
                    <a:pt x="1018" y="11"/>
                    <a:pt x="1019" y="11"/>
                  </a:cubicBezTo>
                  <a:cubicBezTo>
                    <a:pt x="1018" y="11"/>
                    <a:pt x="1017" y="8"/>
                    <a:pt x="1016" y="8"/>
                  </a:cubicBezTo>
                  <a:cubicBezTo>
                    <a:pt x="1015" y="9"/>
                    <a:pt x="1012" y="10"/>
                    <a:pt x="1012" y="11"/>
                  </a:cubicBezTo>
                  <a:cubicBezTo>
                    <a:pt x="1011" y="11"/>
                    <a:pt x="1008" y="13"/>
                    <a:pt x="1008" y="13"/>
                  </a:cubicBezTo>
                  <a:cubicBezTo>
                    <a:pt x="1006" y="13"/>
                    <a:pt x="1005" y="11"/>
                    <a:pt x="1004" y="10"/>
                  </a:cubicBezTo>
                  <a:cubicBezTo>
                    <a:pt x="1003" y="11"/>
                    <a:pt x="1000" y="12"/>
                    <a:pt x="1000" y="13"/>
                  </a:cubicBezTo>
                  <a:cubicBezTo>
                    <a:pt x="1000" y="13"/>
                    <a:pt x="1003" y="14"/>
                    <a:pt x="1003" y="15"/>
                  </a:cubicBezTo>
                  <a:cubicBezTo>
                    <a:pt x="1003" y="15"/>
                    <a:pt x="1004" y="14"/>
                    <a:pt x="1005" y="14"/>
                  </a:cubicBezTo>
                  <a:cubicBezTo>
                    <a:pt x="1006" y="13"/>
                    <a:pt x="1007" y="13"/>
                    <a:pt x="1008" y="13"/>
                  </a:cubicBezTo>
                  <a:cubicBezTo>
                    <a:pt x="1008" y="13"/>
                    <a:pt x="1011" y="15"/>
                    <a:pt x="1011" y="15"/>
                  </a:cubicBezTo>
                  <a:cubicBezTo>
                    <a:pt x="1011" y="15"/>
                    <a:pt x="1007" y="17"/>
                    <a:pt x="1007" y="17"/>
                  </a:cubicBezTo>
                  <a:cubicBezTo>
                    <a:pt x="1007" y="17"/>
                    <a:pt x="1011" y="19"/>
                    <a:pt x="1011" y="19"/>
                  </a:cubicBezTo>
                  <a:cubicBezTo>
                    <a:pt x="1012" y="19"/>
                    <a:pt x="1014" y="17"/>
                    <a:pt x="1015" y="17"/>
                  </a:cubicBezTo>
                  <a:cubicBezTo>
                    <a:pt x="1015" y="16"/>
                    <a:pt x="1011" y="16"/>
                    <a:pt x="1011" y="15"/>
                  </a:cubicBezTo>
                  <a:close/>
                  <a:moveTo>
                    <a:pt x="1093" y="23"/>
                  </a:moveTo>
                  <a:cubicBezTo>
                    <a:pt x="1092" y="23"/>
                    <a:pt x="1090" y="25"/>
                    <a:pt x="1089" y="25"/>
                  </a:cubicBezTo>
                  <a:cubicBezTo>
                    <a:pt x="1088" y="25"/>
                    <a:pt x="1085" y="27"/>
                    <a:pt x="1085" y="27"/>
                  </a:cubicBezTo>
                  <a:cubicBezTo>
                    <a:pt x="1085" y="27"/>
                    <a:pt x="1088" y="29"/>
                    <a:pt x="1089" y="29"/>
                  </a:cubicBezTo>
                  <a:cubicBezTo>
                    <a:pt x="1090" y="29"/>
                    <a:pt x="1092" y="27"/>
                    <a:pt x="1093" y="27"/>
                  </a:cubicBezTo>
                  <a:cubicBezTo>
                    <a:pt x="1094" y="27"/>
                    <a:pt x="1095" y="26"/>
                    <a:pt x="1097" y="25"/>
                  </a:cubicBezTo>
                  <a:cubicBezTo>
                    <a:pt x="1101" y="27"/>
                    <a:pt x="1101" y="27"/>
                    <a:pt x="1101" y="27"/>
                  </a:cubicBezTo>
                  <a:cubicBezTo>
                    <a:pt x="1101" y="27"/>
                    <a:pt x="1105" y="26"/>
                    <a:pt x="1105" y="25"/>
                  </a:cubicBezTo>
                  <a:cubicBezTo>
                    <a:pt x="1105" y="25"/>
                    <a:pt x="1101" y="24"/>
                    <a:pt x="1101" y="23"/>
                  </a:cubicBezTo>
                  <a:cubicBezTo>
                    <a:pt x="1101" y="23"/>
                    <a:pt x="1105" y="21"/>
                    <a:pt x="1105" y="21"/>
                  </a:cubicBezTo>
                  <a:cubicBezTo>
                    <a:pt x="1106" y="20"/>
                    <a:pt x="1108" y="19"/>
                    <a:pt x="1109" y="19"/>
                  </a:cubicBezTo>
                  <a:cubicBezTo>
                    <a:pt x="1110" y="19"/>
                    <a:pt x="1112" y="21"/>
                    <a:pt x="1113" y="21"/>
                  </a:cubicBezTo>
                  <a:cubicBezTo>
                    <a:pt x="1114" y="21"/>
                    <a:pt x="1116" y="19"/>
                    <a:pt x="1117" y="19"/>
                  </a:cubicBezTo>
                  <a:cubicBezTo>
                    <a:pt x="1118" y="19"/>
                    <a:pt x="1120" y="21"/>
                    <a:pt x="1121" y="21"/>
                  </a:cubicBezTo>
                  <a:cubicBezTo>
                    <a:pt x="1121" y="22"/>
                    <a:pt x="1117" y="23"/>
                    <a:pt x="1117" y="23"/>
                  </a:cubicBezTo>
                  <a:cubicBezTo>
                    <a:pt x="1117" y="24"/>
                    <a:pt x="1120" y="25"/>
                    <a:pt x="1120" y="26"/>
                  </a:cubicBezTo>
                  <a:cubicBezTo>
                    <a:pt x="1129" y="21"/>
                    <a:pt x="1129" y="21"/>
                    <a:pt x="1129" y="21"/>
                  </a:cubicBezTo>
                  <a:cubicBezTo>
                    <a:pt x="1129" y="21"/>
                    <a:pt x="1133" y="20"/>
                    <a:pt x="1133" y="19"/>
                  </a:cubicBezTo>
                  <a:cubicBezTo>
                    <a:pt x="1133" y="19"/>
                    <a:pt x="1129" y="17"/>
                    <a:pt x="1129" y="17"/>
                  </a:cubicBezTo>
                  <a:cubicBezTo>
                    <a:pt x="1128" y="17"/>
                    <a:pt x="1126" y="19"/>
                    <a:pt x="1125" y="19"/>
                  </a:cubicBezTo>
                  <a:cubicBezTo>
                    <a:pt x="1124" y="19"/>
                    <a:pt x="1122" y="17"/>
                    <a:pt x="1121" y="17"/>
                  </a:cubicBezTo>
                  <a:cubicBezTo>
                    <a:pt x="1120" y="17"/>
                    <a:pt x="1118" y="19"/>
                    <a:pt x="1117" y="19"/>
                  </a:cubicBezTo>
                  <a:cubicBezTo>
                    <a:pt x="1116" y="19"/>
                    <a:pt x="1115" y="17"/>
                    <a:pt x="1113" y="17"/>
                  </a:cubicBezTo>
                  <a:cubicBezTo>
                    <a:pt x="1112" y="17"/>
                    <a:pt x="1110" y="19"/>
                    <a:pt x="1109" y="19"/>
                  </a:cubicBezTo>
                  <a:cubicBezTo>
                    <a:pt x="1108" y="19"/>
                    <a:pt x="1107" y="17"/>
                    <a:pt x="1105" y="17"/>
                  </a:cubicBezTo>
                  <a:cubicBezTo>
                    <a:pt x="1104" y="17"/>
                    <a:pt x="1103" y="19"/>
                    <a:pt x="1101" y="19"/>
                  </a:cubicBezTo>
                  <a:cubicBezTo>
                    <a:pt x="1100" y="19"/>
                    <a:pt x="1099" y="17"/>
                    <a:pt x="1098" y="17"/>
                  </a:cubicBezTo>
                  <a:cubicBezTo>
                    <a:pt x="1097" y="17"/>
                    <a:pt x="1094" y="18"/>
                    <a:pt x="1093" y="19"/>
                  </a:cubicBezTo>
                  <a:cubicBezTo>
                    <a:pt x="1093" y="19"/>
                    <a:pt x="1097" y="21"/>
                    <a:pt x="1097" y="21"/>
                  </a:cubicBezTo>
                  <a:cubicBezTo>
                    <a:pt x="1098" y="21"/>
                    <a:pt x="1101" y="23"/>
                    <a:pt x="1101" y="23"/>
                  </a:cubicBezTo>
                  <a:cubicBezTo>
                    <a:pt x="1101" y="24"/>
                    <a:pt x="1097" y="25"/>
                    <a:pt x="1097" y="25"/>
                  </a:cubicBezTo>
                  <a:cubicBezTo>
                    <a:pt x="1096" y="25"/>
                    <a:pt x="1094" y="23"/>
                    <a:pt x="1093" y="23"/>
                  </a:cubicBezTo>
                  <a:close/>
                  <a:moveTo>
                    <a:pt x="1144" y="26"/>
                  </a:moveTo>
                  <a:cubicBezTo>
                    <a:pt x="1144" y="26"/>
                    <a:pt x="1141" y="24"/>
                    <a:pt x="1140" y="24"/>
                  </a:cubicBezTo>
                  <a:cubicBezTo>
                    <a:pt x="1140" y="24"/>
                    <a:pt x="1137" y="26"/>
                    <a:pt x="1136" y="26"/>
                  </a:cubicBezTo>
                  <a:cubicBezTo>
                    <a:pt x="1135" y="26"/>
                    <a:pt x="1134" y="24"/>
                    <a:pt x="1132" y="24"/>
                  </a:cubicBezTo>
                  <a:cubicBezTo>
                    <a:pt x="1132" y="24"/>
                    <a:pt x="1128" y="25"/>
                    <a:pt x="1128" y="26"/>
                  </a:cubicBezTo>
                  <a:cubicBezTo>
                    <a:pt x="1128" y="26"/>
                    <a:pt x="1132" y="28"/>
                    <a:pt x="1132" y="28"/>
                  </a:cubicBezTo>
                  <a:cubicBezTo>
                    <a:pt x="1133" y="28"/>
                    <a:pt x="1135" y="30"/>
                    <a:pt x="1136" y="30"/>
                  </a:cubicBezTo>
                  <a:cubicBezTo>
                    <a:pt x="1137" y="30"/>
                    <a:pt x="1139" y="28"/>
                    <a:pt x="1140" y="28"/>
                  </a:cubicBezTo>
                  <a:cubicBezTo>
                    <a:pt x="1140" y="28"/>
                    <a:pt x="1144" y="27"/>
                    <a:pt x="1144" y="26"/>
                  </a:cubicBezTo>
                  <a:close/>
                  <a:moveTo>
                    <a:pt x="1281" y="35"/>
                  </a:moveTo>
                  <a:cubicBezTo>
                    <a:pt x="1281" y="35"/>
                    <a:pt x="1277" y="33"/>
                    <a:pt x="1277" y="33"/>
                  </a:cubicBezTo>
                  <a:cubicBezTo>
                    <a:pt x="1276" y="33"/>
                    <a:pt x="1274" y="31"/>
                    <a:pt x="1273" y="31"/>
                  </a:cubicBezTo>
                  <a:cubicBezTo>
                    <a:pt x="1272" y="31"/>
                    <a:pt x="1270" y="33"/>
                    <a:pt x="1269" y="33"/>
                  </a:cubicBezTo>
                  <a:cubicBezTo>
                    <a:pt x="1269" y="34"/>
                    <a:pt x="1273" y="34"/>
                    <a:pt x="1273" y="35"/>
                  </a:cubicBezTo>
                  <a:cubicBezTo>
                    <a:pt x="1273" y="35"/>
                    <a:pt x="1269" y="37"/>
                    <a:pt x="1269" y="37"/>
                  </a:cubicBezTo>
                  <a:cubicBezTo>
                    <a:pt x="1269" y="37"/>
                    <a:pt x="1272" y="39"/>
                    <a:pt x="1273" y="39"/>
                  </a:cubicBezTo>
                  <a:cubicBezTo>
                    <a:pt x="1274" y="39"/>
                    <a:pt x="1275" y="37"/>
                    <a:pt x="1277" y="37"/>
                  </a:cubicBezTo>
                  <a:cubicBezTo>
                    <a:pt x="1277" y="37"/>
                    <a:pt x="1281" y="36"/>
                    <a:pt x="1281" y="35"/>
                  </a:cubicBezTo>
                  <a:close/>
                  <a:moveTo>
                    <a:pt x="1399" y="29"/>
                  </a:moveTo>
                  <a:cubicBezTo>
                    <a:pt x="1400" y="29"/>
                    <a:pt x="1403" y="27"/>
                    <a:pt x="1403" y="27"/>
                  </a:cubicBezTo>
                  <a:cubicBezTo>
                    <a:pt x="1403" y="26"/>
                    <a:pt x="1400" y="25"/>
                    <a:pt x="1399" y="24"/>
                  </a:cubicBezTo>
                  <a:cubicBezTo>
                    <a:pt x="1399" y="24"/>
                    <a:pt x="1396" y="23"/>
                    <a:pt x="1396" y="22"/>
                  </a:cubicBezTo>
                  <a:cubicBezTo>
                    <a:pt x="1395" y="22"/>
                    <a:pt x="1400" y="21"/>
                    <a:pt x="1400" y="20"/>
                  </a:cubicBezTo>
                  <a:cubicBezTo>
                    <a:pt x="1400" y="19"/>
                    <a:pt x="1396" y="19"/>
                    <a:pt x="1396" y="18"/>
                  </a:cubicBezTo>
                  <a:cubicBezTo>
                    <a:pt x="1395" y="19"/>
                    <a:pt x="1393" y="19"/>
                    <a:pt x="1392" y="20"/>
                  </a:cubicBezTo>
                  <a:cubicBezTo>
                    <a:pt x="1392" y="20"/>
                    <a:pt x="1396" y="22"/>
                    <a:pt x="1396" y="22"/>
                  </a:cubicBezTo>
                  <a:cubicBezTo>
                    <a:pt x="1396" y="23"/>
                    <a:pt x="1392" y="24"/>
                    <a:pt x="1392" y="24"/>
                  </a:cubicBezTo>
                  <a:cubicBezTo>
                    <a:pt x="1391" y="25"/>
                    <a:pt x="1388" y="26"/>
                    <a:pt x="1387" y="26"/>
                  </a:cubicBezTo>
                  <a:cubicBezTo>
                    <a:pt x="1387" y="27"/>
                    <a:pt x="1391" y="28"/>
                    <a:pt x="1391" y="29"/>
                  </a:cubicBezTo>
                  <a:cubicBezTo>
                    <a:pt x="1395" y="31"/>
                    <a:pt x="1395" y="31"/>
                    <a:pt x="1395" y="31"/>
                  </a:cubicBezTo>
                  <a:lnTo>
                    <a:pt x="1399" y="29"/>
                  </a:lnTo>
                  <a:close/>
                  <a:moveTo>
                    <a:pt x="1451" y="19"/>
                  </a:moveTo>
                  <a:cubicBezTo>
                    <a:pt x="1451" y="19"/>
                    <a:pt x="1454" y="21"/>
                    <a:pt x="1455" y="21"/>
                  </a:cubicBezTo>
                  <a:cubicBezTo>
                    <a:pt x="1455" y="21"/>
                    <a:pt x="1458" y="19"/>
                    <a:pt x="1459" y="19"/>
                  </a:cubicBezTo>
                  <a:cubicBezTo>
                    <a:pt x="1460" y="19"/>
                    <a:pt x="1461" y="21"/>
                    <a:pt x="1463" y="21"/>
                  </a:cubicBezTo>
                  <a:cubicBezTo>
                    <a:pt x="1464" y="21"/>
                    <a:pt x="1465" y="19"/>
                    <a:pt x="1467" y="19"/>
                  </a:cubicBezTo>
                  <a:cubicBezTo>
                    <a:pt x="1468" y="19"/>
                    <a:pt x="1469" y="21"/>
                    <a:pt x="1470" y="21"/>
                  </a:cubicBezTo>
                  <a:cubicBezTo>
                    <a:pt x="1472" y="21"/>
                    <a:pt x="1473" y="19"/>
                    <a:pt x="1474" y="19"/>
                  </a:cubicBezTo>
                  <a:cubicBezTo>
                    <a:pt x="1476" y="19"/>
                    <a:pt x="1477" y="22"/>
                    <a:pt x="1478" y="22"/>
                  </a:cubicBezTo>
                  <a:cubicBezTo>
                    <a:pt x="1480" y="22"/>
                    <a:pt x="1481" y="20"/>
                    <a:pt x="1482" y="19"/>
                  </a:cubicBezTo>
                  <a:cubicBezTo>
                    <a:pt x="1481" y="19"/>
                    <a:pt x="1480" y="17"/>
                    <a:pt x="1479" y="17"/>
                  </a:cubicBezTo>
                  <a:cubicBezTo>
                    <a:pt x="1477" y="17"/>
                    <a:pt x="1476" y="19"/>
                    <a:pt x="1474" y="19"/>
                  </a:cubicBezTo>
                  <a:cubicBezTo>
                    <a:pt x="1473" y="19"/>
                    <a:pt x="1472" y="17"/>
                    <a:pt x="1471" y="17"/>
                  </a:cubicBezTo>
                  <a:cubicBezTo>
                    <a:pt x="1469" y="17"/>
                    <a:pt x="1468" y="19"/>
                    <a:pt x="1467" y="19"/>
                  </a:cubicBezTo>
                  <a:cubicBezTo>
                    <a:pt x="1465" y="19"/>
                    <a:pt x="1464" y="17"/>
                    <a:pt x="1463" y="17"/>
                  </a:cubicBezTo>
                  <a:cubicBezTo>
                    <a:pt x="1462" y="17"/>
                    <a:pt x="1460" y="15"/>
                    <a:pt x="1459" y="15"/>
                  </a:cubicBezTo>
                  <a:cubicBezTo>
                    <a:pt x="1458" y="15"/>
                    <a:pt x="1456" y="17"/>
                    <a:pt x="1455" y="17"/>
                  </a:cubicBezTo>
                  <a:cubicBezTo>
                    <a:pt x="1455" y="18"/>
                    <a:pt x="1451" y="18"/>
                    <a:pt x="1451" y="19"/>
                  </a:cubicBezTo>
                  <a:close/>
                  <a:moveTo>
                    <a:pt x="1482" y="28"/>
                  </a:moveTo>
                  <a:cubicBezTo>
                    <a:pt x="1483" y="28"/>
                    <a:pt x="1485" y="26"/>
                    <a:pt x="1486" y="26"/>
                  </a:cubicBezTo>
                  <a:cubicBezTo>
                    <a:pt x="1487" y="25"/>
                    <a:pt x="1488" y="25"/>
                    <a:pt x="1490" y="24"/>
                  </a:cubicBezTo>
                  <a:cubicBezTo>
                    <a:pt x="1498" y="20"/>
                    <a:pt x="1498" y="20"/>
                    <a:pt x="1498" y="20"/>
                  </a:cubicBezTo>
                  <a:cubicBezTo>
                    <a:pt x="1498" y="20"/>
                    <a:pt x="1502" y="21"/>
                    <a:pt x="1502" y="22"/>
                  </a:cubicBezTo>
                  <a:cubicBezTo>
                    <a:pt x="1502" y="23"/>
                    <a:pt x="1498" y="24"/>
                    <a:pt x="1498" y="24"/>
                  </a:cubicBezTo>
                  <a:cubicBezTo>
                    <a:pt x="1497" y="24"/>
                    <a:pt x="1494" y="26"/>
                    <a:pt x="1494" y="26"/>
                  </a:cubicBezTo>
                  <a:cubicBezTo>
                    <a:pt x="1494" y="27"/>
                    <a:pt x="1497" y="28"/>
                    <a:pt x="1497" y="28"/>
                  </a:cubicBezTo>
                  <a:cubicBezTo>
                    <a:pt x="1501" y="26"/>
                    <a:pt x="1501" y="26"/>
                    <a:pt x="1501" y="26"/>
                  </a:cubicBezTo>
                  <a:cubicBezTo>
                    <a:pt x="1502" y="26"/>
                    <a:pt x="1505" y="25"/>
                    <a:pt x="1506" y="24"/>
                  </a:cubicBezTo>
                  <a:cubicBezTo>
                    <a:pt x="1506" y="24"/>
                    <a:pt x="1502" y="22"/>
                    <a:pt x="1502" y="22"/>
                  </a:cubicBezTo>
                  <a:cubicBezTo>
                    <a:pt x="1502" y="21"/>
                    <a:pt x="1506" y="21"/>
                    <a:pt x="1506" y="20"/>
                  </a:cubicBezTo>
                  <a:cubicBezTo>
                    <a:pt x="1506" y="20"/>
                    <a:pt x="1503" y="18"/>
                    <a:pt x="1502" y="18"/>
                  </a:cubicBezTo>
                  <a:cubicBezTo>
                    <a:pt x="1502" y="18"/>
                    <a:pt x="1499" y="20"/>
                    <a:pt x="1498" y="20"/>
                  </a:cubicBezTo>
                  <a:cubicBezTo>
                    <a:pt x="1497" y="20"/>
                    <a:pt x="1495" y="17"/>
                    <a:pt x="1494" y="18"/>
                  </a:cubicBezTo>
                  <a:cubicBezTo>
                    <a:pt x="1493" y="18"/>
                    <a:pt x="1491" y="19"/>
                    <a:pt x="1490" y="20"/>
                  </a:cubicBezTo>
                  <a:cubicBezTo>
                    <a:pt x="1486" y="22"/>
                    <a:pt x="1486" y="22"/>
                    <a:pt x="1486" y="22"/>
                  </a:cubicBezTo>
                  <a:cubicBezTo>
                    <a:pt x="1485" y="22"/>
                    <a:pt x="1483" y="23"/>
                    <a:pt x="1482" y="24"/>
                  </a:cubicBezTo>
                  <a:cubicBezTo>
                    <a:pt x="1481" y="25"/>
                    <a:pt x="1479" y="25"/>
                    <a:pt x="1478" y="26"/>
                  </a:cubicBezTo>
                  <a:cubicBezTo>
                    <a:pt x="1479" y="26"/>
                    <a:pt x="1481" y="28"/>
                    <a:pt x="1482" y="28"/>
                  </a:cubicBezTo>
                  <a:close/>
                  <a:moveTo>
                    <a:pt x="1533" y="27"/>
                  </a:moveTo>
                  <a:cubicBezTo>
                    <a:pt x="1533" y="27"/>
                    <a:pt x="1537" y="25"/>
                    <a:pt x="1537" y="25"/>
                  </a:cubicBezTo>
                  <a:cubicBezTo>
                    <a:pt x="1537" y="25"/>
                    <a:pt x="1533" y="23"/>
                    <a:pt x="1533" y="23"/>
                  </a:cubicBezTo>
                  <a:cubicBezTo>
                    <a:pt x="1532" y="23"/>
                    <a:pt x="1530" y="25"/>
                    <a:pt x="1529" y="25"/>
                  </a:cubicBezTo>
                  <a:cubicBezTo>
                    <a:pt x="1528" y="25"/>
                    <a:pt x="1527" y="23"/>
                    <a:pt x="1525" y="22"/>
                  </a:cubicBezTo>
                  <a:cubicBezTo>
                    <a:pt x="1524" y="22"/>
                    <a:pt x="1523" y="20"/>
                    <a:pt x="1522" y="20"/>
                  </a:cubicBezTo>
                  <a:cubicBezTo>
                    <a:pt x="1521" y="20"/>
                    <a:pt x="1517" y="22"/>
                    <a:pt x="1517" y="22"/>
                  </a:cubicBezTo>
                  <a:cubicBezTo>
                    <a:pt x="1517" y="23"/>
                    <a:pt x="1521" y="24"/>
                    <a:pt x="1521" y="25"/>
                  </a:cubicBezTo>
                  <a:cubicBezTo>
                    <a:pt x="1522" y="25"/>
                    <a:pt x="1524" y="27"/>
                    <a:pt x="1525" y="27"/>
                  </a:cubicBezTo>
                  <a:cubicBezTo>
                    <a:pt x="1526" y="27"/>
                    <a:pt x="1528" y="25"/>
                    <a:pt x="1529" y="25"/>
                  </a:cubicBezTo>
                  <a:cubicBezTo>
                    <a:pt x="1530" y="25"/>
                    <a:pt x="1532" y="27"/>
                    <a:pt x="1533" y="27"/>
                  </a:cubicBezTo>
                  <a:close/>
                  <a:moveTo>
                    <a:pt x="1565" y="19"/>
                  </a:moveTo>
                  <a:cubicBezTo>
                    <a:pt x="1565" y="19"/>
                    <a:pt x="1568" y="21"/>
                    <a:pt x="1569" y="21"/>
                  </a:cubicBezTo>
                  <a:cubicBezTo>
                    <a:pt x="1569" y="21"/>
                    <a:pt x="1565" y="23"/>
                    <a:pt x="1565" y="23"/>
                  </a:cubicBezTo>
                  <a:cubicBezTo>
                    <a:pt x="1564" y="24"/>
                    <a:pt x="1568" y="25"/>
                    <a:pt x="1568" y="25"/>
                  </a:cubicBezTo>
                  <a:cubicBezTo>
                    <a:pt x="1568" y="26"/>
                    <a:pt x="1564" y="27"/>
                    <a:pt x="1564" y="28"/>
                  </a:cubicBezTo>
                  <a:cubicBezTo>
                    <a:pt x="1566" y="28"/>
                    <a:pt x="1567" y="30"/>
                    <a:pt x="1568" y="30"/>
                  </a:cubicBezTo>
                  <a:cubicBezTo>
                    <a:pt x="1568" y="30"/>
                    <a:pt x="1572" y="28"/>
                    <a:pt x="1572" y="28"/>
                  </a:cubicBezTo>
                  <a:cubicBezTo>
                    <a:pt x="1572" y="27"/>
                    <a:pt x="1568" y="26"/>
                    <a:pt x="1568" y="25"/>
                  </a:cubicBezTo>
                  <a:cubicBezTo>
                    <a:pt x="1569" y="25"/>
                    <a:pt x="1572" y="24"/>
                    <a:pt x="1572" y="23"/>
                  </a:cubicBezTo>
                  <a:cubicBezTo>
                    <a:pt x="1573" y="23"/>
                    <a:pt x="1569" y="22"/>
                    <a:pt x="1569" y="21"/>
                  </a:cubicBezTo>
                  <a:cubicBezTo>
                    <a:pt x="1569" y="20"/>
                    <a:pt x="1572" y="20"/>
                    <a:pt x="1573" y="19"/>
                  </a:cubicBezTo>
                  <a:cubicBezTo>
                    <a:pt x="1573" y="18"/>
                    <a:pt x="1577" y="18"/>
                    <a:pt x="1577" y="17"/>
                  </a:cubicBezTo>
                  <a:cubicBezTo>
                    <a:pt x="1577" y="16"/>
                    <a:pt x="1573" y="15"/>
                    <a:pt x="1573" y="15"/>
                  </a:cubicBezTo>
                  <a:cubicBezTo>
                    <a:pt x="1569" y="17"/>
                    <a:pt x="1569" y="17"/>
                    <a:pt x="1569" y="17"/>
                  </a:cubicBezTo>
                  <a:cubicBezTo>
                    <a:pt x="1568" y="17"/>
                    <a:pt x="1566" y="18"/>
                    <a:pt x="1565" y="19"/>
                  </a:cubicBezTo>
                  <a:cubicBezTo>
                    <a:pt x="1564" y="19"/>
                    <a:pt x="1562" y="17"/>
                    <a:pt x="1561" y="17"/>
                  </a:cubicBezTo>
                  <a:cubicBezTo>
                    <a:pt x="1561" y="17"/>
                    <a:pt x="1557" y="19"/>
                    <a:pt x="1557" y="19"/>
                  </a:cubicBezTo>
                  <a:cubicBezTo>
                    <a:pt x="1557" y="19"/>
                    <a:pt x="1561" y="20"/>
                    <a:pt x="1561" y="21"/>
                  </a:cubicBezTo>
                  <a:cubicBezTo>
                    <a:pt x="1562" y="21"/>
                    <a:pt x="1564" y="19"/>
                    <a:pt x="1565" y="19"/>
                  </a:cubicBezTo>
                  <a:close/>
                  <a:moveTo>
                    <a:pt x="1626" y="37"/>
                  </a:moveTo>
                  <a:cubicBezTo>
                    <a:pt x="1628" y="37"/>
                    <a:pt x="1629" y="40"/>
                    <a:pt x="1630" y="40"/>
                  </a:cubicBezTo>
                  <a:cubicBezTo>
                    <a:pt x="1631" y="40"/>
                    <a:pt x="1633" y="38"/>
                    <a:pt x="1634" y="38"/>
                  </a:cubicBezTo>
                  <a:cubicBezTo>
                    <a:pt x="1635" y="38"/>
                    <a:pt x="1637" y="40"/>
                    <a:pt x="1638" y="40"/>
                  </a:cubicBezTo>
                  <a:cubicBezTo>
                    <a:pt x="1639" y="40"/>
                    <a:pt x="1641" y="38"/>
                    <a:pt x="1642" y="38"/>
                  </a:cubicBezTo>
                  <a:cubicBezTo>
                    <a:pt x="1646" y="36"/>
                    <a:pt x="1646" y="36"/>
                    <a:pt x="1646" y="36"/>
                  </a:cubicBezTo>
                  <a:cubicBezTo>
                    <a:pt x="1639" y="31"/>
                    <a:pt x="1639" y="31"/>
                    <a:pt x="1639" y="31"/>
                  </a:cubicBezTo>
                  <a:cubicBezTo>
                    <a:pt x="1634" y="33"/>
                    <a:pt x="1634" y="33"/>
                    <a:pt x="1634" y="33"/>
                  </a:cubicBezTo>
                  <a:cubicBezTo>
                    <a:pt x="1630" y="35"/>
                    <a:pt x="1630" y="35"/>
                    <a:pt x="1630" y="35"/>
                  </a:cubicBezTo>
                  <a:cubicBezTo>
                    <a:pt x="1629" y="36"/>
                    <a:pt x="1628" y="37"/>
                    <a:pt x="1626" y="37"/>
                  </a:cubicBezTo>
                  <a:cubicBezTo>
                    <a:pt x="1626" y="38"/>
                    <a:pt x="1623" y="35"/>
                    <a:pt x="1623" y="35"/>
                  </a:cubicBezTo>
                  <a:cubicBezTo>
                    <a:pt x="1622" y="35"/>
                    <a:pt x="1618" y="37"/>
                    <a:pt x="1618" y="37"/>
                  </a:cubicBezTo>
                  <a:cubicBezTo>
                    <a:pt x="1618" y="38"/>
                    <a:pt x="1622" y="39"/>
                    <a:pt x="1622" y="40"/>
                  </a:cubicBezTo>
                  <a:cubicBezTo>
                    <a:pt x="1623" y="39"/>
                    <a:pt x="1625" y="37"/>
                    <a:pt x="1626" y="37"/>
                  </a:cubicBezTo>
                  <a:close/>
                  <a:moveTo>
                    <a:pt x="1631" y="22"/>
                  </a:moveTo>
                  <a:cubicBezTo>
                    <a:pt x="1632" y="22"/>
                    <a:pt x="1635" y="20"/>
                    <a:pt x="1635" y="20"/>
                  </a:cubicBezTo>
                  <a:cubicBezTo>
                    <a:pt x="1635" y="20"/>
                    <a:pt x="1632" y="18"/>
                    <a:pt x="1632" y="18"/>
                  </a:cubicBezTo>
                  <a:cubicBezTo>
                    <a:pt x="1630" y="18"/>
                    <a:pt x="1629" y="20"/>
                    <a:pt x="1628" y="20"/>
                  </a:cubicBezTo>
                  <a:cubicBezTo>
                    <a:pt x="1627" y="20"/>
                    <a:pt x="1625" y="18"/>
                    <a:pt x="1624" y="18"/>
                  </a:cubicBezTo>
                  <a:cubicBezTo>
                    <a:pt x="1623" y="18"/>
                    <a:pt x="1621" y="19"/>
                    <a:pt x="1620" y="20"/>
                  </a:cubicBezTo>
                  <a:cubicBezTo>
                    <a:pt x="1619" y="21"/>
                    <a:pt x="1617" y="21"/>
                    <a:pt x="1616" y="22"/>
                  </a:cubicBezTo>
                  <a:cubicBezTo>
                    <a:pt x="1615" y="23"/>
                    <a:pt x="1612" y="24"/>
                    <a:pt x="1612" y="24"/>
                  </a:cubicBezTo>
                  <a:cubicBezTo>
                    <a:pt x="1612" y="24"/>
                    <a:pt x="1615" y="26"/>
                    <a:pt x="1615" y="26"/>
                  </a:cubicBezTo>
                  <a:cubicBezTo>
                    <a:pt x="1617" y="26"/>
                    <a:pt x="1618" y="24"/>
                    <a:pt x="1619" y="24"/>
                  </a:cubicBezTo>
                  <a:cubicBezTo>
                    <a:pt x="1620" y="24"/>
                    <a:pt x="1623" y="23"/>
                    <a:pt x="1624" y="22"/>
                  </a:cubicBezTo>
                  <a:cubicBezTo>
                    <a:pt x="1625" y="22"/>
                    <a:pt x="1626" y="21"/>
                    <a:pt x="1628" y="20"/>
                  </a:cubicBezTo>
                  <a:cubicBezTo>
                    <a:pt x="1628" y="20"/>
                    <a:pt x="1631" y="22"/>
                    <a:pt x="1631" y="22"/>
                  </a:cubicBezTo>
                  <a:close/>
                  <a:moveTo>
                    <a:pt x="1776" y="27"/>
                  </a:moveTo>
                  <a:cubicBezTo>
                    <a:pt x="1777" y="27"/>
                    <a:pt x="1773" y="26"/>
                    <a:pt x="1773" y="25"/>
                  </a:cubicBezTo>
                  <a:cubicBezTo>
                    <a:pt x="1773" y="24"/>
                    <a:pt x="1777" y="24"/>
                    <a:pt x="1777" y="23"/>
                  </a:cubicBezTo>
                  <a:cubicBezTo>
                    <a:pt x="1777" y="22"/>
                    <a:pt x="1773" y="21"/>
                    <a:pt x="1773" y="21"/>
                  </a:cubicBezTo>
                  <a:cubicBezTo>
                    <a:pt x="1773" y="20"/>
                    <a:pt x="1777" y="19"/>
                    <a:pt x="1777" y="19"/>
                  </a:cubicBezTo>
                  <a:cubicBezTo>
                    <a:pt x="1777" y="18"/>
                    <a:pt x="1773" y="17"/>
                    <a:pt x="1773" y="16"/>
                  </a:cubicBezTo>
                  <a:cubicBezTo>
                    <a:pt x="1773" y="17"/>
                    <a:pt x="1770" y="18"/>
                    <a:pt x="1769" y="18"/>
                  </a:cubicBezTo>
                  <a:cubicBezTo>
                    <a:pt x="1769" y="19"/>
                    <a:pt x="1773" y="20"/>
                    <a:pt x="1773" y="21"/>
                  </a:cubicBezTo>
                  <a:cubicBezTo>
                    <a:pt x="1773" y="21"/>
                    <a:pt x="1769" y="22"/>
                    <a:pt x="1769" y="23"/>
                  </a:cubicBezTo>
                  <a:cubicBezTo>
                    <a:pt x="1769" y="23"/>
                    <a:pt x="1772" y="24"/>
                    <a:pt x="1773" y="25"/>
                  </a:cubicBezTo>
                  <a:cubicBezTo>
                    <a:pt x="1773" y="26"/>
                    <a:pt x="1769" y="26"/>
                    <a:pt x="1768" y="27"/>
                  </a:cubicBezTo>
                  <a:cubicBezTo>
                    <a:pt x="1768" y="28"/>
                    <a:pt x="1772" y="29"/>
                    <a:pt x="1772" y="29"/>
                  </a:cubicBezTo>
                  <a:cubicBezTo>
                    <a:pt x="1773" y="29"/>
                    <a:pt x="1776" y="28"/>
                    <a:pt x="1776" y="27"/>
                  </a:cubicBezTo>
                  <a:close/>
                  <a:moveTo>
                    <a:pt x="1855" y="24"/>
                  </a:moveTo>
                  <a:cubicBezTo>
                    <a:pt x="1855" y="24"/>
                    <a:pt x="1852" y="23"/>
                    <a:pt x="1851" y="22"/>
                  </a:cubicBezTo>
                  <a:cubicBezTo>
                    <a:pt x="1853" y="21"/>
                    <a:pt x="1854" y="21"/>
                    <a:pt x="1855" y="20"/>
                  </a:cubicBezTo>
                  <a:cubicBezTo>
                    <a:pt x="1857" y="20"/>
                    <a:pt x="1858" y="22"/>
                    <a:pt x="1859" y="22"/>
                  </a:cubicBezTo>
                  <a:cubicBezTo>
                    <a:pt x="1861" y="22"/>
                    <a:pt x="1862" y="20"/>
                    <a:pt x="1863" y="20"/>
                  </a:cubicBezTo>
                  <a:cubicBezTo>
                    <a:pt x="1862" y="20"/>
                    <a:pt x="1861" y="18"/>
                    <a:pt x="1860" y="18"/>
                  </a:cubicBezTo>
                  <a:cubicBezTo>
                    <a:pt x="1858" y="18"/>
                    <a:pt x="1857" y="20"/>
                    <a:pt x="1855" y="20"/>
                  </a:cubicBezTo>
                  <a:cubicBezTo>
                    <a:pt x="1854" y="20"/>
                    <a:pt x="1853" y="18"/>
                    <a:pt x="1852" y="18"/>
                  </a:cubicBezTo>
                  <a:cubicBezTo>
                    <a:pt x="1850" y="18"/>
                    <a:pt x="1849" y="20"/>
                    <a:pt x="1848" y="20"/>
                  </a:cubicBezTo>
                  <a:cubicBezTo>
                    <a:pt x="1847" y="20"/>
                    <a:pt x="1845" y="18"/>
                    <a:pt x="1844" y="18"/>
                  </a:cubicBezTo>
                  <a:cubicBezTo>
                    <a:pt x="1843" y="18"/>
                    <a:pt x="1841" y="20"/>
                    <a:pt x="1840" y="20"/>
                  </a:cubicBezTo>
                  <a:cubicBezTo>
                    <a:pt x="1841" y="20"/>
                    <a:pt x="1842" y="22"/>
                    <a:pt x="1844" y="22"/>
                  </a:cubicBezTo>
                  <a:cubicBezTo>
                    <a:pt x="1845" y="22"/>
                    <a:pt x="1847" y="20"/>
                    <a:pt x="1848" y="20"/>
                  </a:cubicBezTo>
                  <a:cubicBezTo>
                    <a:pt x="1849" y="20"/>
                    <a:pt x="1850" y="22"/>
                    <a:pt x="1851" y="22"/>
                  </a:cubicBezTo>
                  <a:cubicBezTo>
                    <a:pt x="1851" y="23"/>
                    <a:pt x="1847" y="24"/>
                    <a:pt x="1847" y="24"/>
                  </a:cubicBezTo>
                  <a:cubicBezTo>
                    <a:pt x="1847" y="25"/>
                    <a:pt x="1851" y="26"/>
                    <a:pt x="1851" y="26"/>
                  </a:cubicBezTo>
                  <a:cubicBezTo>
                    <a:pt x="1851" y="26"/>
                    <a:pt x="1855" y="25"/>
                    <a:pt x="1855" y="24"/>
                  </a:cubicBezTo>
                  <a:close/>
                  <a:moveTo>
                    <a:pt x="1917" y="43"/>
                  </a:moveTo>
                  <a:cubicBezTo>
                    <a:pt x="1918" y="42"/>
                    <a:pt x="1919" y="42"/>
                    <a:pt x="1921" y="41"/>
                  </a:cubicBezTo>
                  <a:cubicBezTo>
                    <a:pt x="1923" y="39"/>
                    <a:pt x="1926" y="38"/>
                    <a:pt x="1929" y="37"/>
                  </a:cubicBezTo>
                  <a:cubicBezTo>
                    <a:pt x="1930" y="36"/>
                    <a:pt x="1932" y="35"/>
                    <a:pt x="1933" y="35"/>
                  </a:cubicBezTo>
                  <a:cubicBezTo>
                    <a:pt x="1933" y="34"/>
                    <a:pt x="1929" y="33"/>
                    <a:pt x="1929" y="32"/>
                  </a:cubicBezTo>
                  <a:cubicBezTo>
                    <a:pt x="1929" y="32"/>
                    <a:pt x="1933" y="31"/>
                    <a:pt x="1933" y="30"/>
                  </a:cubicBezTo>
                  <a:cubicBezTo>
                    <a:pt x="1934" y="30"/>
                    <a:pt x="1937" y="29"/>
                    <a:pt x="1937" y="28"/>
                  </a:cubicBezTo>
                  <a:cubicBezTo>
                    <a:pt x="1938" y="28"/>
                    <a:pt x="1934" y="26"/>
                    <a:pt x="1934" y="26"/>
                  </a:cubicBezTo>
                  <a:cubicBezTo>
                    <a:pt x="1934" y="25"/>
                    <a:pt x="1937" y="24"/>
                    <a:pt x="1938" y="24"/>
                  </a:cubicBezTo>
                  <a:cubicBezTo>
                    <a:pt x="1936" y="24"/>
                    <a:pt x="1935" y="22"/>
                    <a:pt x="1934" y="22"/>
                  </a:cubicBezTo>
                  <a:cubicBezTo>
                    <a:pt x="1934" y="22"/>
                    <a:pt x="1930" y="23"/>
                    <a:pt x="1930" y="24"/>
                  </a:cubicBezTo>
                  <a:cubicBezTo>
                    <a:pt x="1930" y="24"/>
                    <a:pt x="1934" y="26"/>
                    <a:pt x="1934" y="26"/>
                  </a:cubicBezTo>
                  <a:cubicBezTo>
                    <a:pt x="1933" y="27"/>
                    <a:pt x="1931" y="27"/>
                    <a:pt x="1929" y="28"/>
                  </a:cubicBezTo>
                  <a:cubicBezTo>
                    <a:pt x="1928" y="28"/>
                    <a:pt x="1926" y="29"/>
                    <a:pt x="1925" y="30"/>
                  </a:cubicBezTo>
                  <a:cubicBezTo>
                    <a:pt x="1925" y="30"/>
                    <a:pt x="1929" y="32"/>
                    <a:pt x="1929" y="32"/>
                  </a:cubicBezTo>
                  <a:cubicBezTo>
                    <a:pt x="1929" y="33"/>
                    <a:pt x="1926" y="34"/>
                    <a:pt x="1925" y="34"/>
                  </a:cubicBezTo>
                  <a:cubicBezTo>
                    <a:pt x="1924" y="35"/>
                    <a:pt x="1922" y="37"/>
                    <a:pt x="1921" y="37"/>
                  </a:cubicBezTo>
                  <a:cubicBezTo>
                    <a:pt x="1920" y="37"/>
                    <a:pt x="1918" y="34"/>
                    <a:pt x="1917" y="34"/>
                  </a:cubicBezTo>
                  <a:cubicBezTo>
                    <a:pt x="1916" y="35"/>
                    <a:pt x="1914" y="36"/>
                    <a:pt x="1913" y="36"/>
                  </a:cubicBezTo>
                  <a:cubicBezTo>
                    <a:pt x="1909" y="38"/>
                    <a:pt x="1909" y="38"/>
                    <a:pt x="1909" y="38"/>
                  </a:cubicBezTo>
                  <a:lnTo>
                    <a:pt x="1917" y="43"/>
                  </a:lnTo>
                  <a:close/>
                  <a:moveTo>
                    <a:pt x="1906" y="28"/>
                  </a:moveTo>
                  <a:cubicBezTo>
                    <a:pt x="1907" y="28"/>
                    <a:pt x="1909" y="30"/>
                    <a:pt x="1910" y="30"/>
                  </a:cubicBezTo>
                  <a:cubicBezTo>
                    <a:pt x="1910" y="30"/>
                    <a:pt x="1914" y="28"/>
                    <a:pt x="1914" y="28"/>
                  </a:cubicBezTo>
                  <a:cubicBezTo>
                    <a:pt x="1914" y="27"/>
                    <a:pt x="1911" y="26"/>
                    <a:pt x="1910" y="25"/>
                  </a:cubicBezTo>
                  <a:cubicBezTo>
                    <a:pt x="1909" y="25"/>
                    <a:pt x="1907" y="23"/>
                    <a:pt x="1906" y="23"/>
                  </a:cubicBezTo>
                  <a:cubicBezTo>
                    <a:pt x="1905" y="23"/>
                    <a:pt x="1903" y="25"/>
                    <a:pt x="1902" y="25"/>
                  </a:cubicBezTo>
                  <a:cubicBezTo>
                    <a:pt x="1901" y="25"/>
                    <a:pt x="1899" y="23"/>
                    <a:pt x="1898" y="23"/>
                  </a:cubicBezTo>
                  <a:cubicBezTo>
                    <a:pt x="1898" y="23"/>
                    <a:pt x="1894" y="25"/>
                    <a:pt x="1894" y="25"/>
                  </a:cubicBezTo>
                  <a:cubicBezTo>
                    <a:pt x="1894" y="25"/>
                    <a:pt x="1898" y="27"/>
                    <a:pt x="1898" y="27"/>
                  </a:cubicBezTo>
                  <a:cubicBezTo>
                    <a:pt x="1899" y="27"/>
                    <a:pt x="1901" y="25"/>
                    <a:pt x="1902" y="25"/>
                  </a:cubicBezTo>
                  <a:cubicBezTo>
                    <a:pt x="1904" y="26"/>
                    <a:pt x="1905" y="27"/>
                    <a:pt x="1906" y="28"/>
                  </a:cubicBezTo>
                  <a:close/>
                  <a:moveTo>
                    <a:pt x="2078" y="39"/>
                  </a:moveTo>
                  <a:cubicBezTo>
                    <a:pt x="2077" y="40"/>
                    <a:pt x="2075" y="37"/>
                    <a:pt x="2074" y="37"/>
                  </a:cubicBezTo>
                  <a:cubicBezTo>
                    <a:pt x="2074" y="37"/>
                    <a:pt x="2070" y="39"/>
                    <a:pt x="2070" y="39"/>
                  </a:cubicBezTo>
                  <a:cubicBezTo>
                    <a:pt x="2070" y="40"/>
                    <a:pt x="2073" y="42"/>
                    <a:pt x="2074" y="42"/>
                  </a:cubicBezTo>
                  <a:cubicBezTo>
                    <a:pt x="2075" y="42"/>
                    <a:pt x="2077" y="39"/>
                    <a:pt x="2078" y="39"/>
                  </a:cubicBezTo>
                  <a:cubicBezTo>
                    <a:pt x="2079" y="40"/>
                    <a:pt x="2081" y="42"/>
                    <a:pt x="2082" y="42"/>
                  </a:cubicBezTo>
                  <a:cubicBezTo>
                    <a:pt x="2083" y="41"/>
                    <a:pt x="2085" y="40"/>
                    <a:pt x="2086" y="40"/>
                  </a:cubicBezTo>
                  <a:cubicBezTo>
                    <a:pt x="2086" y="39"/>
                    <a:pt x="2090" y="38"/>
                    <a:pt x="2090" y="38"/>
                  </a:cubicBezTo>
                  <a:cubicBezTo>
                    <a:pt x="2090" y="37"/>
                    <a:pt x="2086" y="36"/>
                    <a:pt x="2086" y="35"/>
                  </a:cubicBezTo>
                  <a:cubicBezTo>
                    <a:pt x="2085" y="35"/>
                    <a:pt x="2084" y="33"/>
                    <a:pt x="2082" y="33"/>
                  </a:cubicBezTo>
                  <a:cubicBezTo>
                    <a:pt x="2082" y="33"/>
                    <a:pt x="2078" y="35"/>
                    <a:pt x="2078" y="35"/>
                  </a:cubicBezTo>
                  <a:cubicBezTo>
                    <a:pt x="2078" y="36"/>
                    <a:pt x="2082" y="37"/>
                    <a:pt x="2082" y="37"/>
                  </a:cubicBezTo>
                  <a:cubicBezTo>
                    <a:pt x="2081" y="38"/>
                    <a:pt x="2079" y="39"/>
                    <a:pt x="2078" y="39"/>
                  </a:cubicBezTo>
                  <a:close/>
                  <a:moveTo>
                    <a:pt x="2059" y="24"/>
                  </a:moveTo>
                  <a:cubicBezTo>
                    <a:pt x="2060" y="25"/>
                    <a:pt x="2056" y="25"/>
                    <a:pt x="2055" y="26"/>
                  </a:cubicBezTo>
                  <a:cubicBezTo>
                    <a:pt x="2055" y="26"/>
                    <a:pt x="2059" y="28"/>
                    <a:pt x="2059" y="28"/>
                  </a:cubicBezTo>
                  <a:cubicBezTo>
                    <a:pt x="2060" y="28"/>
                    <a:pt x="2062" y="26"/>
                    <a:pt x="2063" y="26"/>
                  </a:cubicBezTo>
                  <a:cubicBezTo>
                    <a:pt x="2063" y="26"/>
                    <a:pt x="2059" y="24"/>
                    <a:pt x="2059" y="24"/>
                  </a:cubicBezTo>
                  <a:cubicBezTo>
                    <a:pt x="2059" y="24"/>
                    <a:pt x="2063" y="22"/>
                    <a:pt x="2064" y="22"/>
                  </a:cubicBezTo>
                  <a:cubicBezTo>
                    <a:pt x="2064" y="22"/>
                    <a:pt x="2066" y="24"/>
                    <a:pt x="2067" y="24"/>
                  </a:cubicBezTo>
                  <a:cubicBezTo>
                    <a:pt x="2069" y="24"/>
                    <a:pt x="2070" y="22"/>
                    <a:pt x="2071" y="22"/>
                  </a:cubicBezTo>
                  <a:cubicBezTo>
                    <a:pt x="2073" y="22"/>
                    <a:pt x="2074" y="24"/>
                    <a:pt x="2075" y="24"/>
                  </a:cubicBezTo>
                  <a:cubicBezTo>
                    <a:pt x="2075" y="24"/>
                    <a:pt x="2079" y="22"/>
                    <a:pt x="2079" y="22"/>
                  </a:cubicBezTo>
                  <a:cubicBezTo>
                    <a:pt x="2079" y="22"/>
                    <a:pt x="2075" y="20"/>
                    <a:pt x="2075" y="20"/>
                  </a:cubicBezTo>
                  <a:cubicBezTo>
                    <a:pt x="2074" y="20"/>
                    <a:pt x="2073" y="21"/>
                    <a:pt x="2071" y="22"/>
                  </a:cubicBezTo>
                  <a:cubicBezTo>
                    <a:pt x="2070" y="21"/>
                    <a:pt x="2069" y="20"/>
                    <a:pt x="2068" y="20"/>
                  </a:cubicBezTo>
                  <a:cubicBezTo>
                    <a:pt x="2066" y="19"/>
                    <a:pt x="2065" y="18"/>
                    <a:pt x="2064" y="17"/>
                  </a:cubicBezTo>
                  <a:cubicBezTo>
                    <a:pt x="2063" y="17"/>
                    <a:pt x="2061" y="20"/>
                    <a:pt x="2060" y="20"/>
                  </a:cubicBezTo>
                  <a:cubicBezTo>
                    <a:pt x="2059" y="20"/>
                    <a:pt x="2057" y="17"/>
                    <a:pt x="2056" y="17"/>
                  </a:cubicBezTo>
                  <a:cubicBezTo>
                    <a:pt x="2055" y="18"/>
                    <a:pt x="2053" y="19"/>
                    <a:pt x="2052" y="19"/>
                  </a:cubicBezTo>
                  <a:cubicBezTo>
                    <a:pt x="2051" y="20"/>
                    <a:pt x="2048" y="21"/>
                    <a:pt x="2048" y="22"/>
                  </a:cubicBezTo>
                  <a:cubicBezTo>
                    <a:pt x="2048" y="22"/>
                    <a:pt x="2051" y="23"/>
                    <a:pt x="2052" y="24"/>
                  </a:cubicBezTo>
                  <a:cubicBezTo>
                    <a:pt x="2051" y="23"/>
                    <a:pt x="2056" y="22"/>
                    <a:pt x="2056" y="22"/>
                  </a:cubicBezTo>
                  <a:cubicBezTo>
                    <a:pt x="2056" y="22"/>
                    <a:pt x="2059" y="23"/>
                    <a:pt x="2059" y="24"/>
                  </a:cubicBezTo>
                  <a:close/>
                  <a:moveTo>
                    <a:pt x="2121" y="42"/>
                  </a:moveTo>
                  <a:cubicBezTo>
                    <a:pt x="2122" y="42"/>
                    <a:pt x="2124" y="41"/>
                    <a:pt x="2125" y="40"/>
                  </a:cubicBezTo>
                  <a:cubicBezTo>
                    <a:pt x="2126" y="40"/>
                    <a:pt x="2129" y="39"/>
                    <a:pt x="2129" y="38"/>
                  </a:cubicBezTo>
                  <a:cubicBezTo>
                    <a:pt x="2129" y="38"/>
                    <a:pt x="2126" y="36"/>
                    <a:pt x="2125" y="36"/>
                  </a:cubicBezTo>
                  <a:cubicBezTo>
                    <a:pt x="2125" y="36"/>
                    <a:pt x="2122" y="38"/>
                    <a:pt x="2121" y="38"/>
                  </a:cubicBezTo>
                  <a:cubicBezTo>
                    <a:pt x="2120" y="39"/>
                    <a:pt x="2118" y="40"/>
                    <a:pt x="2117" y="40"/>
                  </a:cubicBezTo>
                  <a:cubicBezTo>
                    <a:pt x="2116" y="40"/>
                    <a:pt x="2114" y="38"/>
                    <a:pt x="2113" y="38"/>
                  </a:cubicBezTo>
                  <a:cubicBezTo>
                    <a:pt x="2113" y="38"/>
                    <a:pt x="2109" y="40"/>
                    <a:pt x="2109" y="40"/>
                  </a:cubicBezTo>
                  <a:cubicBezTo>
                    <a:pt x="2109" y="40"/>
                    <a:pt x="2113" y="42"/>
                    <a:pt x="2113" y="42"/>
                  </a:cubicBezTo>
                  <a:cubicBezTo>
                    <a:pt x="2114" y="42"/>
                    <a:pt x="2116" y="40"/>
                    <a:pt x="2117" y="40"/>
                  </a:cubicBezTo>
                  <a:cubicBezTo>
                    <a:pt x="2118" y="40"/>
                    <a:pt x="2120" y="43"/>
                    <a:pt x="2121" y="42"/>
                  </a:cubicBezTo>
                  <a:close/>
                  <a:moveTo>
                    <a:pt x="2106" y="29"/>
                  </a:moveTo>
                  <a:cubicBezTo>
                    <a:pt x="2107" y="29"/>
                    <a:pt x="2110" y="27"/>
                    <a:pt x="2110" y="27"/>
                  </a:cubicBezTo>
                  <a:cubicBezTo>
                    <a:pt x="2110" y="27"/>
                    <a:pt x="2107" y="25"/>
                    <a:pt x="2107" y="25"/>
                  </a:cubicBezTo>
                  <a:cubicBezTo>
                    <a:pt x="2105" y="25"/>
                    <a:pt x="2104" y="27"/>
                    <a:pt x="2102" y="27"/>
                  </a:cubicBezTo>
                  <a:cubicBezTo>
                    <a:pt x="2101" y="27"/>
                    <a:pt x="2100" y="25"/>
                    <a:pt x="2099" y="25"/>
                  </a:cubicBezTo>
                  <a:cubicBezTo>
                    <a:pt x="2097" y="25"/>
                    <a:pt x="2096" y="22"/>
                    <a:pt x="2095" y="22"/>
                  </a:cubicBezTo>
                  <a:cubicBezTo>
                    <a:pt x="2095" y="22"/>
                    <a:pt x="2091" y="24"/>
                    <a:pt x="2091" y="25"/>
                  </a:cubicBezTo>
                  <a:cubicBezTo>
                    <a:pt x="2091" y="25"/>
                    <a:pt x="2094" y="26"/>
                    <a:pt x="2095" y="27"/>
                  </a:cubicBezTo>
                  <a:cubicBezTo>
                    <a:pt x="2095" y="27"/>
                    <a:pt x="2097" y="29"/>
                    <a:pt x="2098" y="29"/>
                  </a:cubicBezTo>
                  <a:cubicBezTo>
                    <a:pt x="2099" y="29"/>
                    <a:pt x="2102" y="27"/>
                    <a:pt x="2102" y="27"/>
                  </a:cubicBezTo>
                  <a:cubicBezTo>
                    <a:pt x="2104" y="27"/>
                    <a:pt x="2105" y="29"/>
                    <a:pt x="2106" y="29"/>
                  </a:cubicBezTo>
                  <a:close/>
                  <a:moveTo>
                    <a:pt x="2161" y="35"/>
                  </a:moveTo>
                  <a:cubicBezTo>
                    <a:pt x="2153" y="30"/>
                    <a:pt x="2153" y="30"/>
                    <a:pt x="2153" y="30"/>
                  </a:cubicBezTo>
                  <a:cubicBezTo>
                    <a:pt x="2153" y="31"/>
                    <a:pt x="2149" y="31"/>
                    <a:pt x="2149" y="32"/>
                  </a:cubicBezTo>
                  <a:cubicBezTo>
                    <a:pt x="2149" y="33"/>
                    <a:pt x="2152" y="34"/>
                    <a:pt x="2153" y="34"/>
                  </a:cubicBezTo>
                  <a:cubicBezTo>
                    <a:pt x="2154" y="35"/>
                    <a:pt x="2156" y="36"/>
                    <a:pt x="2157" y="37"/>
                  </a:cubicBezTo>
                  <a:cubicBezTo>
                    <a:pt x="2157" y="37"/>
                    <a:pt x="2160" y="39"/>
                    <a:pt x="2160" y="39"/>
                  </a:cubicBezTo>
                  <a:cubicBezTo>
                    <a:pt x="2162" y="39"/>
                    <a:pt x="2163" y="37"/>
                    <a:pt x="2164" y="37"/>
                  </a:cubicBezTo>
                  <a:lnTo>
                    <a:pt x="2161" y="35"/>
                  </a:lnTo>
                  <a:close/>
                  <a:moveTo>
                    <a:pt x="2142" y="23"/>
                  </a:moveTo>
                  <a:cubicBezTo>
                    <a:pt x="2143" y="23"/>
                    <a:pt x="2145" y="26"/>
                    <a:pt x="2146" y="26"/>
                  </a:cubicBezTo>
                  <a:cubicBezTo>
                    <a:pt x="2146" y="25"/>
                    <a:pt x="2150" y="24"/>
                    <a:pt x="2150" y="23"/>
                  </a:cubicBezTo>
                  <a:cubicBezTo>
                    <a:pt x="2150" y="23"/>
                    <a:pt x="2147" y="21"/>
                    <a:pt x="2146" y="21"/>
                  </a:cubicBezTo>
                  <a:cubicBezTo>
                    <a:pt x="2145" y="21"/>
                    <a:pt x="2143" y="19"/>
                    <a:pt x="2142" y="19"/>
                  </a:cubicBezTo>
                  <a:cubicBezTo>
                    <a:pt x="2142" y="19"/>
                    <a:pt x="2139" y="21"/>
                    <a:pt x="2138" y="21"/>
                  </a:cubicBezTo>
                  <a:cubicBezTo>
                    <a:pt x="2138" y="21"/>
                    <a:pt x="2134" y="23"/>
                    <a:pt x="2134" y="23"/>
                  </a:cubicBezTo>
                  <a:cubicBezTo>
                    <a:pt x="2134" y="24"/>
                    <a:pt x="2138" y="25"/>
                    <a:pt x="2138" y="25"/>
                  </a:cubicBezTo>
                  <a:cubicBezTo>
                    <a:pt x="2139" y="25"/>
                    <a:pt x="2141" y="23"/>
                    <a:pt x="2142" y="23"/>
                  </a:cubicBezTo>
                  <a:close/>
                  <a:moveTo>
                    <a:pt x="2179" y="46"/>
                  </a:moveTo>
                  <a:cubicBezTo>
                    <a:pt x="2180" y="46"/>
                    <a:pt x="2183" y="44"/>
                    <a:pt x="2184" y="44"/>
                  </a:cubicBezTo>
                  <a:cubicBezTo>
                    <a:pt x="2188" y="42"/>
                    <a:pt x="2188" y="42"/>
                    <a:pt x="2188" y="42"/>
                  </a:cubicBezTo>
                  <a:cubicBezTo>
                    <a:pt x="2189" y="41"/>
                    <a:pt x="2190" y="40"/>
                    <a:pt x="2192" y="39"/>
                  </a:cubicBezTo>
                  <a:cubicBezTo>
                    <a:pt x="2192" y="39"/>
                    <a:pt x="2196" y="38"/>
                    <a:pt x="2196" y="37"/>
                  </a:cubicBezTo>
                  <a:cubicBezTo>
                    <a:pt x="2196" y="37"/>
                    <a:pt x="2192" y="36"/>
                    <a:pt x="2192" y="35"/>
                  </a:cubicBezTo>
                  <a:cubicBezTo>
                    <a:pt x="2189" y="37"/>
                    <a:pt x="2187" y="38"/>
                    <a:pt x="2184" y="39"/>
                  </a:cubicBezTo>
                  <a:cubicBezTo>
                    <a:pt x="2181" y="41"/>
                    <a:pt x="2178" y="42"/>
                    <a:pt x="2176" y="44"/>
                  </a:cubicBezTo>
                  <a:cubicBezTo>
                    <a:pt x="2177" y="44"/>
                    <a:pt x="2178" y="46"/>
                    <a:pt x="2179" y="46"/>
                  </a:cubicBezTo>
                  <a:close/>
                  <a:moveTo>
                    <a:pt x="2193" y="26"/>
                  </a:moveTo>
                  <a:cubicBezTo>
                    <a:pt x="2193" y="26"/>
                    <a:pt x="2189" y="28"/>
                    <a:pt x="2189" y="29"/>
                  </a:cubicBezTo>
                  <a:cubicBezTo>
                    <a:pt x="2189" y="29"/>
                    <a:pt x="2192" y="31"/>
                    <a:pt x="2192" y="31"/>
                  </a:cubicBezTo>
                  <a:cubicBezTo>
                    <a:pt x="2193" y="31"/>
                    <a:pt x="2196" y="33"/>
                    <a:pt x="2196" y="33"/>
                  </a:cubicBezTo>
                  <a:cubicBezTo>
                    <a:pt x="2197" y="33"/>
                    <a:pt x="2200" y="31"/>
                    <a:pt x="2200" y="31"/>
                  </a:cubicBezTo>
                  <a:cubicBezTo>
                    <a:pt x="2202" y="30"/>
                    <a:pt x="2203" y="30"/>
                    <a:pt x="2204" y="29"/>
                  </a:cubicBezTo>
                  <a:cubicBezTo>
                    <a:pt x="2205" y="28"/>
                    <a:pt x="2208" y="27"/>
                    <a:pt x="2208" y="27"/>
                  </a:cubicBezTo>
                  <a:cubicBezTo>
                    <a:pt x="2209" y="26"/>
                    <a:pt x="2205" y="25"/>
                    <a:pt x="2205" y="24"/>
                  </a:cubicBezTo>
                  <a:cubicBezTo>
                    <a:pt x="2205" y="24"/>
                    <a:pt x="2201" y="26"/>
                    <a:pt x="2201" y="27"/>
                  </a:cubicBezTo>
                  <a:cubicBezTo>
                    <a:pt x="2197" y="29"/>
                    <a:pt x="2197" y="29"/>
                    <a:pt x="2197" y="29"/>
                  </a:cubicBezTo>
                  <a:cubicBezTo>
                    <a:pt x="2195" y="29"/>
                    <a:pt x="2194" y="26"/>
                    <a:pt x="2193" y="26"/>
                  </a:cubicBezTo>
                  <a:close/>
                  <a:moveTo>
                    <a:pt x="2209" y="22"/>
                  </a:moveTo>
                  <a:cubicBezTo>
                    <a:pt x="2209" y="23"/>
                    <a:pt x="2212" y="25"/>
                    <a:pt x="2213" y="25"/>
                  </a:cubicBezTo>
                  <a:cubicBezTo>
                    <a:pt x="2214" y="25"/>
                    <a:pt x="2215" y="23"/>
                    <a:pt x="2217" y="23"/>
                  </a:cubicBezTo>
                  <a:cubicBezTo>
                    <a:pt x="2220" y="25"/>
                    <a:pt x="2220" y="25"/>
                    <a:pt x="2220" y="25"/>
                  </a:cubicBezTo>
                  <a:cubicBezTo>
                    <a:pt x="2225" y="23"/>
                    <a:pt x="2225" y="23"/>
                    <a:pt x="2225" y="23"/>
                  </a:cubicBezTo>
                  <a:cubicBezTo>
                    <a:pt x="2225" y="22"/>
                    <a:pt x="2228" y="21"/>
                    <a:pt x="2229" y="21"/>
                  </a:cubicBezTo>
                  <a:cubicBezTo>
                    <a:pt x="2229" y="21"/>
                    <a:pt x="2232" y="23"/>
                    <a:pt x="2232" y="23"/>
                  </a:cubicBezTo>
                  <a:cubicBezTo>
                    <a:pt x="2234" y="24"/>
                    <a:pt x="2235" y="24"/>
                    <a:pt x="2236" y="25"/>
                  </a:cubicBezTo>
                  <a:cubicBezTo>
                    <a:pt x="2237" y="25"/>
                    <a:pt x="2239" y="27"/>
                    <a:pt x="2240" y="27"/>
                  </a:cubicBezTo>
                  <a:cubicBezTo>
                    <a:pt x="2240" y="27"/>
                    <a:pt x="2243" y="25"/>
                    <a:pt x="2244" y="25"/>
                  </a:cubicBezTo>
                  <a:cubicBezTo>
                    <a:pt x="2245" y="25"/>
                    <a:pt x="2247" y="24"/>
                    <a:pt x="2248" y="23"/>
                  </a:cubicBezTo>
                  <a:cubicBezTo>
                    <a:pt x="2256" y="19"/>
                    <a:pt x="2256" y="19"/>
                    <a:pt x="2256" y="19"/>
                  </a:cubicBezTo>
                  <a:cubicBezTo>
                    <a:pt x="2257" y="18"/>
                    <a:pt x="2260" y="18"/>
                    <a:pt x="2260" y="17"/>
                  </a:cubicBezTo>
                  <a:cubicBezTo>
                    <a:pt x="2260" y="17"/>
                    <a:pt x="2257" y="15"/>
                    <a:pt x="2257" y="15"/>
                  </a:cubicBezTo>
                  <a:cubicBezTo>
                    <a:pt x="2256" y="15"/>
                    <a:pt x="2253" y="16"/>
                    <a:pt x="2252" y="17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243" y="21"/>
                    <a:pt x="2242" y="19"/>
                    <a:pt x="2241" y="19"/>
                  </a:cubicBezTo>
                  <a:cubicBezTo>
                    <a:pt x="2239" y="19"/>
                    <a:pt x="2237" y="21"/>
                    <a:pt x="2236" y="21"/>
                  </a:cubicBezTo>
                  <a:cubicBezTo>
                    <a:pt x="2235" y="21"/>
                    <a:pt x="2234" y="19"/>
                    <a:pt x="2233" y="18"/>
                  </a:cubicBezTo>
                  <a:cubicBezTo>
                    <a:pt x="2231" y="18"/>
                    <a:pt x="2230" y="17"/>
                    <a:pt x="2229" y="16"/>
                  </a:cubicBezTo>
                  <a:cubicBezTo>
                    <a:pt x="2225" y="14"/>
                    <a:pt x="2225" y="14"/>
                    <a:pt x="2225" y="14"/>
                  </a:cubicBezTo>
                  <a:cubicBezTo>
                    <a:pt x="2221" y="16"/>
                    <a:pt x="2221" y="16"/>
                    <a:pt x="2221" y="16"/>
                  </a:cubicBezTo>
                  <a:cubicBezTo>
                    <a:pt x="2213" y="20"/>
                    <a:pt x="2213" y="20"/>
                    <a:pt x="2213" y="20"/>
                  </a:cubicBezTo>
                  <a:cubicBezTo>
                    <a:pt x="2213" y="21"/>
                    <a:pt x="2209" y="22"/>
                    <a:pt x="220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7"/>
            <p:cNvSpPr>
              <a:spLocks/>
            </p:cNvSpPr>
            <p:nvPr/>
          </p:nvSpPr>
          <p:spPr bwMode="auto">
            <a:xfrm>
              <a:off x="461963" y="5286376"/>
              <a:ext cx="77788" cy="34925"/>
            </a:xfrm>
            <a:custGeom>
              <a:avLst/>
              <a:gdLst>
                <a:gd name="T0" fmla="*/ 4 w 44"/>
                <a:gd name="T1" fmla="*/ 10 h 19"/>
                <a:gd name="T2" fmla="*/ 8 w 44"/>
                <a:gd name="T3" fmla="*/ 8 h 19"/>
                <a:gd name="T4" fmla="*/ 12 w 44"/>
                <a:gd name="T5" fmla="*/ 6 h 19"/>
                <a:gd name="T6" fmla="*/ 16 w 44"/>
                <a:gd name="T7" fmla="*/ 8 h 19"/>
                <a:gd name="T8" fmla="*/ 20 w 44"/>
                <a:gd name="T9" fmla="*/ 6 h 19"/>
                <a:gd name="T10" fmla="*/ 24 w 44"/>
                <a:gd name="T11" fmla="*/ 8 h 19"/>
                <a:gd name="T12" fmla="*/ 28 w 44"/>
                <a:gd name="T13" fmla="*/ 6 h 19"/>
                <a:gd name="T14" fmla="*/ 24 w 44"/>
                <a:gd name="T15" fmla="*/ 4 h 19"/>
                <a:gd name="T16" fmla="*/ 28 w 44"/>
                <a:gd name="T17" fmla="*/ 2 h 19"/>
                <a:gd name="T18" fmla="*/ 32 w 44"/>
                <a:gd name="T19" fmla="*/ 4 h 19"/>
                <a:gd name="T20" fmla="*/ 36 w 44"/>
                <a:gd name="T21" fmla="*/ 2 h 19"/>
                <a:gd name="T22" fmla="*/ 40 w 44"/>
                <a:gd name="T23" fmla="*/ 0 h 19"/>
                <a:gd name="T24" fmla="*/ 44 w 44"/>
                <a:gd name="T25" fmla="*/ 2 h 19"/>
                <a:gd name="T26" fmla="*/ 40 w 44"/>
                <a:gd name="T27" fmla="*/ 4 h 19"/>
                <a:gd name="T28" fmla="*/ 44 w 44"/>
                <a:gd name="T29" fmla="*/ 6 h 19"/>
                <a:gd name="T30" fmla="*/ 40 w 44"/>
                <a:gd name="T31" fmla="*/ 8 h 19"/>
                <a:gd name="T32" fmla="*/ 31 w 44"/>
                <a:gd name="T33" fmla="*/ 13 h 19"/>
                <a:gd name="T34" fmla="*/ 27 w 44"/>
                <a:gd name="T35" fmla="*/ 15 h 19"/>
                <a:gd name="T36" fmla="*/ 24 w 44"/>
                <a:gd name="T37" fmla="*/ 12 h 19"/>
                <a:gd name="T38" fmla="*/ 28 w 44"/>
                <a:gd name="T39" fmla="*/ 10 h 19"/>
                <a:gd name="T40" fmla="*/ 24 w 44"/>
                <a:gd name="T41" fmla="*/ 8 h 19"/>
                <a:gd name="T42" fmla="*/ 20 w 44"/>
                <a:gd name="T43" fmla="*/ 10 h 19"/>
                <a:gd name="T44" fmla="*/ 16 w 44"/>
                <a:gd name="T45" fmla="*/ 8 h 19"/>
                <a:gd name="T46" fmla="*/ 12 w 44"/>
                <a:gd name="T47" fmla="*/ 10 h 19"/>
                <a:gd name="T48" fmla="*/ 20 w 44"/>
                <a:gd name="T49" fmla="*/ 15 h 19"/>
                <a:gd name="T50" fmla="*/ 23 w 44"/>
                <a:gd name="T51" fmla="*/ 17 h 19"/>
                <a:gd name="T52" fmla="*/ 19 w 44"/>
                <a:gd name="T53" fmla="*/ 19 h 19"/>
                <a:gd name="T54" fmla="*/ 15 w 44"/>
                <a:gd name="T55" fmla="*/ 17 h 19"/>
                <a:gd name="T56" fmla="*/ 11 w 44"/>
                <a:gd name="T57" fmla="*/ 19 h 19"/>
                <a:gd name="T58" fmla="*/ 8 w 44"/>
                <a:gd name="T59" fmla="*/ 16 h 19"/>
                <a:gd name="T60" fmla="*/ 12 w 44"/>
                <a:gd name="T61" fmla="*/ 14 h 19"/>
                <a:gd name="T62" fmla="*/ 8 w 44"/>
                <a:gd name="T63" fmla="*/ 12 h 19"/>
                <a:gd name="T64" fmla="*/ 4 w 44"/>
                <a:gd name="T65" fmla="*/ 14 h 19"/>
                <a:gd name="T66" fmla="*/ 0 w 44"/>
                <a:gd name="T67" fmla="*/ 12 h 19"/>
                <a:gd name="T68" fmla="*/ 4 w 44"/>
                <a:gd name="T6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" h="19">
                  <a:moveTo>
                    <a:pt x="4" y="1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8"/>
                    <a:pt x="12" y="6"/>
                    <a:pt x="12" y="6"/>
                  </a:cubicBezTo>
                  <a:cubicBezTo>
                    <a:pt x="14" y="6"/>
                    <a:pt x="15" y="8"/>
                    <a:pt x="16" y="8"/>
                  </a:cubicBezTo>
                  <a:cubicBezTo>
                    <a:pt x="17" y="8"/>
                    <a:pt x="19" y="6"/>
                    <a:pt x="20" y="6"/>
                  </a:cubicBezTo>
                  <a:cubicBezTo>
                    <a:pt x="21" y="6"/>
                    <a:pt x="23" y="8"/>
                    <a:pt x="24" y="8"/>
                  </a:cubicBezTo>
                  <a:cubicBezTo>
                    <a:pt x="24" y="8"/>
                    <a:pt x="28" y="6"/>
                    <a:pt x="28" y="6"/>
                  </a:cubicBezTo>
                  <a:cubicBezTo>
                    <a:pt x="28" y="6"/>
                    <a:pt x="24" y="4"/>
                    <a:pt x="24" y="4"/>
                  </a:cubicBezTo>
                  <a:cubicBezTo>
                    <a:pt x="25" y="3"/>
                    <a:pt x="28" y="2"/>
                    <a:pt x="28" y="2"/>
                  </a:cubicBezTo>
                  <a:cubicBezTo>
                    <a:pt x="29" y="2"/>
                    <a:pt x="31" y="4"/>
                    <a:pt x="32" y="4"/>
                  </a:cubicBezTo>
                  <a:cubicBezTo>
                    <a:pt x="33" y="4"/>
                    <a:pt x="35" y="2"/>
                    <a:pt x="36" y="2"/>
                  </a:cubicBezTo>
                  <a:cubicBezTo>
                    <a:pt x="37" y="1"/>
                    <a:pt x="40" y="0"/>
                    <a:pt x="40" y="0"/>
                  </a:cubicBezTo>
                  <a:cubicBezTo>
                    <a:pt x="41" y="0"/>
                    <a:pt x="44" y="2"/>
                    <a:pt x="44" y="2"/>
                  </a:cubicBezTo>
                  <a:cubicBezTo>
                    <a:pt x="44" y="3"/>
                    <a:pt x="40" y="3"/>
                    <a:pt x="40" y="4"/>
                  </a:cubicBezTo>
                  <a:cubicBezTo>
                    <a:pt x="40" y="5"/>
                    <a:pt x="43" y="5"/>
                    <a:pt x="44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28" y="15"/>
                    <a:pt x="27" y="15"/>
                  </a:cubicBezTo>
                  <a:cubicBezTo>
                    <a:pt x="27" y="15"/>
                    <a:pt x="24" y="13"/>
                    <a:pt x="24" y="12"/>
                  </a:cubicBezTo>
                  <a:cubicBezTo>
                    <a:pt x="24" y="12"/>
                    <a:pt x="28" y="11"/>
                    <a:pt x="28" y="10"/>
                  </a:cubicBezTo>
                  <a:cubicBezTo>
                    <a:pt x="27" y="10"/>
                    <a:pt x="25" y="8"/>
                    <a:pt x="24" y="8"/>
                  </a:cubicBezTo>
                  <a:cubicBezTo>
                    <a:pt x="23" y="8"/>
                    <a:pt x="21" y="10"/>
                    <a:pt x="20" y="10"/>
                  </a:cubicBezTo>
                  <a:cubicBezTo>
                    <a:pt x="19" y="10"/>
                    <a:pt x="17" y="8"/>
                    <a:pt x="16" y="8"/>
                  </a:cubicBezTo>
                  <a:cubicBezTo>
                    <a:pt x="15" y="8"/>
                    <a:pt x="14" y="10"/>
                    <a:pt x="12" y="10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5"/>
                    <a:pt x="23" y="16"/>
                    <a:pt x="23" y="17"/>
                  </a:cubicBezTo>
                  <a:cubicBezTo>
                    <a:pt x="23" y="17"/>
                    <a:pt x="19" y="19"/>
                    <a:pt x="19" y="19"/>
                  </a:cubicBezTo>
                  <a:cubicBezTo>
                    <a:pt x="18" y="19"/>
                    <a:pt x="17" y="17"/>
                    <a:pt x="15" y="1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8"/>
                    <a:pt x="8" y="17"/>
                    <a:pt x="8" y="16"/>
                  </a:cubicBezTo>
                  <a:cubicBezTo>
                    <a:pt x="8" y="16"/>
                    <a:pt x="12" y="15"/>
                    <a:pt x="12" y="14"/>
                  </a:cubicBezTo>
                  <a:cubicBezTo>
                    <a:pt x="11" y="14"/>
                    <a:pt x="8" y="12"/>
                    <a:pt x="8" y="12"/>
                  </a:cubicBezTo>
                  <a:cubicBezTo>
                    <a:pt x="8" y="12"/>
                    <a:pt x="4" y="14"/>
                    <a:pt x="4" y="14"/>
                  </a:cubicBezTo>
                  <a:cubicBezTo>
                    <a:pt x="3" y="14"/>
                    <a:pt x="0" y="12"/>
                    <a:pt x="0" y="12"/>
                  </a:cubicBezTo>
                  <a:cubicBezTo>
                    <a:pt x="0" y="11"/>
                    <a:pt x="4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8"/>
            <p:cNvSpPr>
              <a:spLocks/>
            </p:cNvSpPr>
            <p:nvPr/>
          </p:nvSpPr>
          <p:spPr bwMode="auto">
            <a:xfrm>
              <a:off x="2312988" y="5324476"/>
              <a:ext cx="36513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8 w 20"/>
                <a:gd name="T7" fmla="*/ 7 h 13"/>
                <a:gd name="T8" fmla="*/ 13 w 20"/>
                <a:gd name="T9" fmla="*/ 5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5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13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13" y="5"/>
                    <a:pt x="13" y="5"/>
                  </a:cubicBezTo>
                  <a:cubicBezTo>
                    <a:pt x="13" y="4"/>
                    <a:pt x="9" y="3"/>
                    <a:pt x="9" y="2"/>
                  </a:cubicBezTo>
                  <a:cubicBezTo>
                    <a:pt x="10" y="2"/>
                    <a:pt x="12" y="0"/>
                    <a:pt x="13" y="0"/>
                  </a:cubicBezTo>
                  <a:cubicBezTo>
                    <a:pt x="13" y="0"/>
                    <a:pt x="17" y="2"/>
                    <a:pt x="17" y="2"/>
                  </a:cubicBezTo>
                  <a:cubicBezTo>
                    <a:pt x="17" y="3"/>
                    <a:pt x="12" y="4"/>
                    <a:pt x="13" y="5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10"/>
                    <a:pt x="17" y="11"/>
                    <a:pt x="16" y="11"/>
                  </a:cubicBezTo>
                  <a:cubicBezTo>
                    <a:pt x="15" y="12"/>
                    <a:pt x="13" y="13"/>
                    <a:pt x="12" y="13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11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1166813" y="5299076"/>
              <a:ext cx="36513" cy="26988"/>
            </a:xfrm>
            <a:custGeom>
              <a:avLst/>
              <a:gdLst>
                <a:gd name="T0" fmla="*/ 4 w 21"/>
                <a:gd name="T1" fmla="*/ 15 h 15"/>
                <a:gd name="T2" fmla="*/ 0 w 21"/>
                <a:gd name="T3" fmla="*/ 13 h 15"/>
                <a:gd name="T4" fmla="*/ 4 w 21"/>
                <a:gd name="T5" fmla="*/ 10 h 15"/>
                <a:gd name="T6" fmla="*/ 1 w 21"/>
                <a:gd name="T7" fmla="*/ 8 h 15"/>
                <a:gd name="T8" fmla="*/ 5 w 21"/>
                <a:gd name="T9" fmla="*/ 6 h 15"/>
                <a:gd name="T10" fmla="*/ 9 w 21"/>
                <a:gd name="T11" fmla="*/ 4 h 15"/>
                <a:gd name="T12" fmla="*/ 5 w 21"/>
                <a:gd name="T13" fmla="*/ 2 h 15"/>
                <a:gd name="T14" fmla="*/ 9 w 21"/>
                <a:gd name="T15" fmla="*/ 0 h 15"/>
                <a:gd name="T16" fmla="*/ 13 w 21"/>
                <a:gd name="T17" fmla="*/ 2 h 15"/>
                <a:gd name="T18" fmla="*/ 17 w 21"/>
                <a:gd name="T19" fmla="*/ 0 h 15"/>
                <a:gd name="T20" fmla="*/ 21 w 21"/>
                <a:gd name="T21" fmla="*/ 2 h 15"/>
                <a:gd name="T22" fmla="*/ 17 w 21"/>
                <a:gd name="T23" fmla="*/ 4 h 15"/>
                <a:gd name="T24" fmla="*/ 13 w 21"/>
                <a:gd name="T25" fmla="*/ 2 h 15"/>
                <a:gd name="T26" fmla="*/ 9 w 21"/>
                <a:gd name="T27" fmla="*/ 4 h 15"/>
                <a:gd name="T28" fmla="*/ 12 w 21"/>
                <a:gd name="T29" fmla="*/ 6 h 15"/>
                <a:gd name="T30" fmla="*/ 8 w 21"/>
                <a:gd name="T31" fmla="*/ 8 h 15"/>
                <a:gd name="T32" fmla="*/ 12 w 21"/>
                <a:gd name="T33" fmla="*/ 11 h 15"/>
                <a:gd name="T34" fmla="*/ 8 w 21"/>
                <a:gd name="T35" fmla="*/ 13 h 15"/>
                <a:gd name="T36" fmla="*/ 4 w 21"/>
                <a:gd name="T3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15">
                  <a:moveTo>
                    <a:pt x="4" y="15"/>
                  </a:moveTo>
                  <a:cubicBezTo>
                    <a:pt x="4" y="14"/>
                    <a:pt x="0" y="13"/>
                    <a:pt x="0" y="13"/>
                  </a:cubicBezTo>
                  <a:cubicBezTo>
                    <a:pt x="0" y="12"/>
                    <a:pt x="4" y="11"/>
                    <a:pt x="4" y="10"/>
                  </a:cubicBezTo>
                  <a:cubicBezTo>
                    <a:pt x="4" y="10"/>
                    <a:pt x="0" y="9"/>
                    <a:pt x="1" y="8"/>
                  </a:cubicBezTo>
                  <a:cubicBezTo>
                    <a:pt x="1" y="8"/>
                    <a:pt x="4" y="6"/>
                    <a:pt x="5" y="6"/>
                  </a:cubicBezTo>
                  <a:cubicBezTo>
                    <a:pt x="5" y="6"/>
                    <a:pt x="9" y="4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5" y="1"/>
                    <a:pt x="8" y="0"/>
                    <a:pt x="9" y="0"/>
                  </a:cubicBezTo>
                  <a:cubicBezTo>
                    <a:pt x="10" y="0"/>
                    <a:pt x="12" y="2"/>
                    <a:pt x="13" y="2"/>
                  </a:cubicBezTo>
                  <a:cubicBezTo>
                    <a:pt x="14" y="2"/>
                    <a:pt x="15" y="0"/>
                    <a:pt x="17" y="0"/>
                  </a:cubicBezTo>
                  <a:cubicBezTo>
                    <a:pt x="17" y="1"/>
                    <a:pt x="21" y="1"/>
                    <a:pt x="21" y="2"/>
                  </a:cubicBezTo>
                  <a:cubicBezTo>
                    <a:pt x="21" y="2"/>
                    <a:pt x="17" y="4"/>
                    <a:pt x="17" y="4"/>
                  </a:cubicBezTo>
                  <a:cubicBezTo>
                    <a:pt x="16" y="4"/>
                    <a:pt x="13" y="2"/>
                    <a:pt x="13" y="2"/>
                  </a:cubicBezTo>
                  <a:cubicBezTo>
                    <a:pt x="12" y="2"/>
                    <a:pt x="9" y="3"/>
                    <a:pt x="9" y="4"/>
                  </a:cubicBezTo>
                  <a:cubicBezTo>
                    <a:pt x="9" y="5"/>
                    <a:pt x="13" y="6"/>
                    <a:pt x="12" y="6"/>
                  </a:cubicBezTo>
                  <a:cubicBezTo>
                    <a:pt x="12" y="7"/>
                    <a:pt x="9" y="8"/>
                    <a:pt x="8" y="8"/>
                  </a:cubicBezTo>
                  <a:cubicBezTo>
                    <a:pt x="8" y="9"/>
                    <a:pt x="12" y="10"/>
                    <a:pt x="12" y="11"/>
                  </a:cubicBezTo>
                  <a:cubicBezTo>
                    <a:pt x="12" y="11"/>
                    <a:pt x="8" y="12"/>
                    <a:pt x="8" y="13"/>
                  </a:cubicBezTo>
                  <a:lnTo>
                    <a:pt x="4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0"/>
            <p:cNvSpPr>
              <a:spLocks/>
            </p:cNvSpPr>
            <p:nvPr/>
          </p:nvSpPr>
          <p:spPr bwMode="auto">
            <a:xfrm>
              <a:off x="1630363" y="5318126"/>
              <a:ext cx="33338" cy="23813"/>
            </a:xfrm>
            <a:custGeom>
              <a:avLst/>
              <a:gdLst>
                <a:gd name="T0" fmla="*/ 0 w 19"/>
                <a:gd name="T1" fmla="*/ 9 h 13"/>
                <a:gd name="T2" fmla="*/ 4 w 19"/>
                <a:gd name="T3" fmla="*/ 7 h 13"/>
                <a:gd name="T4" fmla="*/ 0 w 19"/>
                <a:gd name="T5" fmla="*/ 4 h 13"/>
                <a:gd name="T6" fmla="*/ 4 w 19"/>
                <a:gd name="T7" fmla="*/ 2 h 13"/>
                <a:gd name="T8" fmla="*/ 8 w 19"/>
                <a:gd name="T9" fmla="*/ 0 h 13"/>
                <a:gd name="T10" fmla="*/ 12 w 19"/>
                <a:gd name="T11" fmla="*/ 2 h 13"/>
                <a:gd name="T12" fmla="*/ 8 w 19"/>
                <a:gd name="T13" fmla="*/ 5 h 13"/>
                <a:gd name="T14" fmla="*/ 4 w 19"/>
                <a:gd name="T15" fmla="*/ 7 h 13"/>
                <a:gd name="T16" fmla="*/ 8 w 19"/>
                <a:gd name="T17" fmla="*/ 9 h 13"/>
                <a:gd name="T18" fmla="*/ 11 w 19"/>
                <a:gd name="T19" fmla="*/ 11 h 13"/>
                <a:gd name="T20" fmla="*/ 15 w 19"/>
                <a:gd name="T21" fmla="*/ 9 h 13"/>
                <a:gd name="T22" fmla="*/ 19 w 19"/>
                <a:gd name="T23" fmla="*/ 11 h 13"/>
                <a:gd name="T24" fmla="*/ 15 w 19"/>
                <a:gd name="T25" fmla="*/ 13 h 13"/>
                <a:gd name="T26" fmla="*/ 11 w 19"/>
                <a:gd name="T27" fmla="*/ 11 h 13"/>
                <a:gd name="T28" fmla="*/ 7 w 19"/>
                <a:gd name="T29" fmla="*/ 13 h 13"/>
                <a:gd name="T30" fmla="*/ 4 w 19"/>
                <a:gd name="T31" fmla="*/ 11 h 13"/>
                <a:gd name="T32" fmla="*/ 0 w 19"/>
                <a:gd name="T3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3">
                  <a:moveTo>
                    <a:pt x="0" y="9"/>
                  </a:moveTo>
                  <a:cubicBezTo>
                    <a:pt x="0" y="8"/>
                    <a:pt x="4" y="7"/>
                    <a:pt x="4" y="7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1" y="4"/>
                    <a:pt x="3" y="3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3"/>
                    <a:pt x="9" y="4"/>
                    <a:pt x="8" y="5"/>
                  </a:cubicBezTo>
                  <a:cubicBezTo>
                    <a:pt x="7" y="5"/>
                    <a:pt x="5" y="6"/>
                    <a:pt x="4" y="7"/>
                  </a:cubicBezTo>
                  <a:cubicBezTo>
                    <a:pt x="5" y="7"/>
                    <a:pt x="6" y="8"/>
                    <a:pt x="8" y="9"/>
                  </a:cubicBezTo>
                  <a:cubicBezTo>
                    <a:pt x="9" y="9"/>
                    <a:pt x="10" y="11"/>
                    <a:pt x="11" y="11"/>
                  </a:cubicBezTo>
                  <a:cubicBezTo>
                    <a:pt x="12" y="11"/>
                    <a:pt x="15" y="9"/>
                    <a:pt x="15" y="9"/>
                  </a:cubicBezTo>
                  <a:cubicBezTo>
                    <a:pt x="16" y="9"/>
                    <a:pt x="19" y="11"/>
                    <a:pt x="19" y="11"/>
                  </a:cubicBezTo>
                  <a:cubicBezTo>
                    <a:pt x="19" y="12"/>
                    <a:pt x="15" y="13"/>
                    <a:pt x="15" y="13"/>
                  </a:cubicBezTo>
                  <a:cubicBezTo>
                    <a:pt x="14" y="13"/>
                    <a:pt x="13" y="11"/>
                    <a:pt x="11" y="11"/>
                  </a:cubicBezTo>
                  <a:cubicBezTo>
                    <a:pt x="11" y="11"/>
                    <a:pt x="8" y="13"/>
                    <a:pt x="7" y="13"/>
                  </a:cubicBezTo>
                  <a:cubicBezTo>
                    <a:pt x="6" y="13"/>
                    <a:pt x="4" y="11"/>
                    <a:pt x="4" y="11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1"/>
            <p:cNvSpPr>
              <a:spLocks/>
            </p:cNvSpPr>
            <p:nvPr/>
          </p:nvSpPr>
          <p:spPr bwMode="auto">
            <a:xfrm>
              <a:off x="1571625" y="5278438"/>
              <a:ext cx="33338" cy="11113"/>
            </a:xfrm>
            <a:custGeom>
              <a:avLst/>
              <a:gdLst>
                <a:gd name="T0" fmla="*/ 8 w 19"/>
                <a:gd name="T1" fmla="*/ 2 h 6"/>
                <a:gd name="T2" fmla="*/ 3 w 19"/>
                <a:gd name="T3" fmla="*/ 4 h 6"/>
                <a:gd name="T4" fmla="*/ 0 w 19"/>
                <a:gd name="T5" fmla="*/ 2 h 6"/>
                <a:gd name="T6" fmla="*/ 4 w 19"/>
                <a:gd name="T7" fmla="*/ 0 h 6"/>
                <a:gd name="T8" fmla="*/ 8 w 19"/>
                <a:gd name="T9" fmla="*/ 2 h 6"/>
                <a:gd name="T10" fmla="*/ 12 w 19"/>
                <a:gd name="T11" fmla="*/ 0 h 6"/>
                <a:gd name="T12" fmla="*/ 15 w 19"/>
                <a:gd name="T13" fmla="*/ 2 h 6"/>
                <a:gd name="T14" fmla="*/ 19 w 19"/>
                <a:gd name="T15" fmla="*/ 4 h 6"/>
                <a:gd name="T16" fmla="*/ 15 w 19"/>
                <a:gd name="T17" fmla="*/ 6 h 6"/>
                <a:gd name="T18" fmla="*/ 11 w 19"/>
                <a:gd name="T19" fmla="*/ 4 h 6"/>
                <a:gd name="T20" fmla="*/ 8 w 19"/>
                <a:gd name="T2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6">
                  <a:moveTo>
                    <a:pt x="8" y="2"/>
                  </a:moveTo>
                  <a:cubicBezTo>
                    <a:pt x="7" y="2"/>
                    <a:pt x="4" y="4"/>
                    <a:pt x="3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3" y="0"/>
                    <a:pt x="4" y="0"/>
                  </a:cubicBezTo>
                  <a:cubicBezTo>
                    <a:pt x="4" y="0"/>
                    <a:pt x="7" y="2"/>
                    <a:pt x="8" y="2"/>
                  </a:cubicBezTo>
                  <a:cubicBezTo>
                    <a:pt x="8" y="2"/>
                    <a:pt x="11" y="0"/>
                    <a:pt x="12" y="0"/>
                  </a:cubicBezTo>
                  <a:cubicBezTo>
                    <a:pt x="13" y="0"/>
                    <a:pt x="15" y="2"/>
                    <a:pt x="15" y="2"/>
                  </a:cubicBezTo>
                  <a:cubicBezTo>
                    <a:pt x="16" y="2"/>
                    <a:pt x="19" y="4"/>
                    <a:pt x="19" y="4"/>
                  </a:cubicBezTo>
                  <a:cubicBezTo>
                    <a:pt x="19" y="4"/>
                    <a:pt x="15" y="6"/>
                    <a:pt x="15" y="6"/>
                  </a:cubicBezTo>
                  <a:cubicBezTo>
                    <a:pt x="14" y="6"/>
                    <a:pt x="12" y="4"/>
                    <a:pt x="11" y="4"/>
                  </a:cubicBezTo>
                  <a:cubicBezTo>
                    <a:pt x="10" y="4"/>
                    <a:pt x="9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2"/>
            <p:cNvSpPr>
              <a:spLocks/>
            </p:cNvSpPr>
            <p:nvPr/>
          </p:nvSpPr>
          <p:spPr bwMode="auto">
            <a:xfrm>
              <a:off x="1873250" y="5295901"/>
              <a:ext cx="34925" cy="19050"/>
            </a:xfrm>
            <a:custGeom>
              <a:avLst/>
              <a:gdLst>
                <a:gd name="T0" fmla="*/ 8 w 20"/>
                <a:gd name="T1" fmla="*/ 4 h 10"/>
                <a:gd name="T2" fmla="*/ 12 w 20"/>
                <a:gd name="T3" fmla="*/ 6 h 10"/>
                <a:gd name="T4" fmla="*/ 16 w 20"/>
                <a:gd name="T5" fmla="*/ 4 h 10"/>
                <a:gd name="T6" fmla="*/ 20 w 20"/>
                <a:gd name="T7" fmla="*/ 6 h 10"/>
                <a:gd name="T8" fmla="*/ 16 w 20"/>
                <a:gd name="T9" fmla="*/ 8 h 10"/>
                <a:gd name="T10" fmla="*/ 12 w 20"/>
                <a:gd name="T11" fmla="*/ 6 h 10"/>
                <a:gd name="T12" fmla="*/ 8 w 20"/>
                <a:gd name="T13" fmla="*/ 8 h 10"/>
                <a:gd name="T14" fmla="*/ 4 w 20"/>
                <a:gd name="T15" fmla="*/ 10 h 10"/>
                <a:gd name="T16" fmla="*/ 0 w 20"/>
                <a:gd name="T17" fmla="*/ 8 h 10"/>
                <a:gd name="T18" fmla="*/ 4 w 20"/>
                <a:gd name="T19" fmla="*/ 6 h 10"/>
                <a:gd name="T20" fmla="*/ 8 w 20"/>
                <a:gd name="T21" fmla="*/ 4 h 10"/>
                <a:gd name="T22" fmla="*/ 5 w 20"/>
                <a:gd name="T23" fmla="*/ 2 h 10"/>
                <a:gd name="T24" fmla="*/ 9 w 20"/>
                <a:gd name="T25" fmla="*/ 0 h 10"/>
                <a:gd name="T26" fmla="*/ 13 w 20"/>
                <a:gd name="T27" fmla="*/ 2 h 10"/>
                <a:gd name="T28" fmla="*/ 8 w 20"/>
                <a:gd name="T2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0">
                  <a:moveTo>
                    <a:pt x="8" y="4"/>
                  </a:moveTo>
                  <a:cubicBezTo>
                    <a:pt x="10" y="4"/>
                    <a:pt x="11" y="6"/>
                    <a:pt x="12" y="6"/>
                  </a:cubicBezTo>
                  <a:cubicBezTo>
                    <a:pt x="13" y="6"/>
                    <a:pt x="16" y="4"/>
                    <a:pt x="16" y="4"/>
                  </a:cubicBezTo>
                  <a:cubicBezTo>
                    <a:pt x="17" y="4"/>
                    <a:pt x="20" y="6"/>
                    <a:pt x="20" y="6"/>
                  </a:cubicBezTo>
                  <a:cubicBezTo>
                    <a:pt x="20" y="7"/>
                    <a:pt x="16" y="8"/>
                    <a:pt x="16" y="8"/>
                  </a:cubicBezTo>
                  <a:cubicBezTo>
                    <a:pt x="15" y="8"/>
                    <a:pt x="14" y="6"/>
                    <a:pt x="12" y="6"/>
                  </a:cubicBezTo>
                  <a:cubicBezTo>
                    <a:pt x="12" y="6"/>
                    <a:pt x="9" y="8"/>
                    <a:pt x="8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0" y="7"/>
                    <a:pt x="4" y="7"/>
                    <a:pt x="4" y="6"/>
                  </a:cubicBezTo>
                  <a:cubicBezTo>
                    <a:pt x="5" y="5"/>
                    <a:pt x="8" y="5"/>
                    <a:pt x="8" y="4"/>
                  </a:cubicBezTo>
                  <a:cubicBezTo>
                    <a:pt x="9" y="3"/>
                    <a:pt x="5" y="2"/>
                    <a:pt x="5" y="2"/>
                  </a:cubicBezTo>
                  <a:cubicBezTo>
                    <a:pt x="6" y="2"/>
                    <a:pt x="8" y="0"/>
                    <a:pt x="9" y="0"/>
                  </a:cubicBezTo>
                  <a:cubicBezTo>
                    <a:pt x="9" y="0"/>
                    <a:pt x="13" y="2"/>
                    <a:pt x="13" y="2"/>
                  </a:cubicBezTo>
                  <a:cubicBezTo>
                    <a:pt x="12" y="3"/>
                    <a:pt x="9" y="3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3"/>
            <p:cNvSpPr>
              <a:spLocks/>
            </p:cNvSpPr>
            <p:nvPr/>
          </p:nvSpPr>
          <p:spPr bwMode="auto">
            <a:xfrm>
              <a:off x="2143125" y="5292726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6 h 13"/>
                <a:gd name="T8" fmla="*/ 5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5 w 9"/>
                <a:gd name="T17" fmla="*/ 4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5" y="9"/>
                    <a:pt x="5" y="9"/>
                  </a:cubicBezTo>
                  <a:cubicBezTo>
                    <a:pt x="4" y="8"/>
                    <a:pt x="1" y="7"/>
                    <a:pt x="1" y="6"/>
                  </a:cubicBezTo>
                  <a:cubicBezTo>
                    <a:pt x="1" y="6"/>
                    <a:pt x="5" y="5"/>
                    <a:pt x="5" y="4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1" y="1"/>
                    <a:pt x="5" y="1"/>
                    <a:pt x="5" y="0"/>
                  </a:cubicBezTo>
                  <a:cubicBezTo>
                    <a:pt x="5" y="1"/>
                    <a:pt x="9" y="2"/>
                    <a:pt x="9" y="2"/>
                  </a:cubicBezTo>
                  <a:cubicBezTo>
                    <a:pt x="9" y="3"/>
                    <a:pt x="5" y="4"/>
                    <a:pt x="5" y="4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7"/>
                    <a:pt x="5" y="8"/>
                    <a:pt x="5" y="9"/>
                  </a:cubicBezTo>
                  <a:cubicBezTo>
                    <a:pt x="4" y="9"/>
                    <a:pt x="9" y="10"/>
                    <a:pt x="8" y="11"/>
                  </a:cubicBezTo>
                  <a:cubicBezTo>
                    <a:pt x="8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4"/>
            <p:cNvSpPr>
              <a:spLocks/>
            </p:cNvSpPr>
            <p:nvPr/>
          </p:nvSpPr>
          <p:spPr bwMode="auto">
            <a:xfrm>
              <a:off x="2214563" y="5281613"/>
              <a:ext cx="33338" cy="20638"/>
            </a:xfrm>
            <a:custGeom>
              <a:avLst/>
              <a:gdLst>
                <a:gd name="T0" fmla="*/ 15 w 19"/>
                <a:gd name="T1" fmla="*/ 9 h 11"/>
                <a:gd name="T2" fmla="*/ 11 w 19"/>
                <a:gd name="T3" fmla="*/ 11 h 11"/>
                <a:gd name="T4" fmla="*/ 7 w 19"/>
                <a:gd name="T5" fmla="*/ 9 h 11"/>
                <a:gd name="T6" fmla="*/ 11 w 19"/>
                <a:gd name="T7" fmla="*/ 7 h 11"/>
                <a:gd name="T8" fmla="*/ 8 w 19"/>
                <a:gd name="T9" fmla="*/ 5 h 11"/>
                <a:gd name="T10" fmla="*/ 5 w 19"/>
                <a:gd name="T11" fmla="*/ 6 h 11"/>
                <a:gd name="T12" fmla="*/ 3 w 19"/>
                <a:gd name="T13" fmla="*/ 7 h 11"/>
                <a:gd name="T14" fmla="*/ 0 w 19"/>
                <a:gd name="T15" fmla="*/ 5 h 11"/>
                <a:gd name="T16" fmla="*/ 4 w 19"/>
                <a:gd name="T17" fmla="*/ 2 h 11"/>
                <a:gd name="T18" fmla="*/ 8 w 19"/>
                <a:gd name="T19" fmla="*/ 5 h 11"/>
                <a:gd name="T20" fmla="*/ 12 w 19"/>
                <a:gd name="T21" fmla="*/ 3 h 11"/>
                <a:gd name="T22" fmla="*/ 16 w 19"/>
                <a:gd name="T23" fmla="*/ 0 h 11"/>
                <a:gd name="T24" fmla="*/ 19 w 19"/>
                <a:gd name="T25" fmla="*/ 3 h 11"/>
                <a:gd name="T26" fmla="*/ 15 w 19"/>
                <a:gd name="T27" fmla="*/ 5 h 11"/>
                <a:gd name="T28" fmla="*/ 11 w 19"/>
                <a:gd name="T29" fmla="*/ 7 h 11"/>
                <a:gd name="T30" fmla="*/ 15 w 19"/>
                <a:gd name="T3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11">
                  <a:moveTo>
                    <a:pt x="15" y="9"/>
                  </a:move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7" y="9"/>
                    <a:pt x="11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4" y="6"/>
                    <a:pt x="3" y="7"/>
                    <a:pt x="3" y="7"/>
                  </a:cubicBezTo>
                  <a:cubicBezTo>
                    <a:pt x="3" y="6"/>
                    <a:pt x="0" y="5"/>
                    <a:pt x="0" y="5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3"/>
                    <a:pt x="6" y="5"/>
                    <a:pt x="8" y="5"/>
                  </a:cubicBezTo>
                  <a:cubicBezTo>
                    <a:pt x="8" y="5"/>
                    <a:pt x="11" y="3"/>
                    <a:pt x="12" y="3"/>
                  </a:cubicBezTo>
                  <a:cubicBezTo>
                    <a:pt x="12" y="2"/>
                    <a:pt x="15" y="1"/>
                    <a:pt x="16" y="0"/>
                  </a:cubicBezTo>
                  <a:cubicBezTo>
                    <a:pt x="17" y="0"/>
                    <a:pt x="18" y="3"/>
                    <a:pt x="19" y="3"/>
                  </a:cubicBezTo>
                  <a:cubicBezTo>
                    <a:pt x="18" y="3"/>
                    <a:pt x="17" y="4"/>
                    <a:pt x="15" y="5"/>
                  </a:cubicBezTo>
                  <a:cubicBezTo>
                    <a:pt x="15" y="5"/>
                    <a:pt x="11" y="7"/>
                    <a:pt x="11" y="7"/>
                  </a:cubicBezTo>
                  <a:cubicBezTo>
                    <a:pt x="11" y="8"/>
                    <a:pt x="15" y="8"/>
                    <a:pt x="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5"/>
            <p:cNvSpPr>
              <a:spLocks/>
            </p:cNvSpPr>
            <p:nvPr/>
          </p:nvSpPr>
          <p:spPr bwMode="auto">
            <a:xfrm>
              <a:off x="2365375" y="5299076"/>
              <a:ext cx="84138" cy="22225"/>
            </a:xfrm>
            <a:custGeom>
              <a:avLst/>
              <a:gdLst>
                <a:gd name="T0" fmla="*/ 12 w 48"/>
                <a:gd name="T1" fmla="*/ 8 h 12"/>
                <a:gd name="T2" fmla="*/ 16 w 48"/>
                <a:gd name="T3" fmla="*/ 6 h 12"/>
                <a:gd name="T4" fmla="*/ 12 w 48"/>
                <a:gd name="T5" fmla="*/ 4 h 12"/>
                <a:gd name="T6" fmla="*/ 8 w 48"/>
                <a:gd name="T7" fmla="*/ 2 h 12"/>
                <a:gd name="T8" fmla="*/ 13 w 48"/>
                <a:gd name="T9" fmla="*/ 0 h 12"/>
                <a:gd name="T10" fmla="*/ 16 w 48"/>
                <a:gd name="T11" fmla="*/ 2 h 12"/>
                <a:gd name="T12" fmla="*/ 20 w 48"/>
                <a:gd name="T13" fmla="*/ 0 h 12"/>
                <a:gd name="T14" fmla="*/ 24 w 48"/>
                <a:gd name="T15" fmla="*/ 2 h 12"/>
                <a:gd name="T16" fmla="*/ 28 w 48"/>
                <a:gd name="T17" fmla="*/ 0 h 12"/>
                <a:gd name="T18" fmla="*/ 32 w 48"/>
                <a:gd name="T19" fmla="*/ 2 h 12"/>
                <a:gd name="T20" fmla="*/ 36 w 48"/>
                <a:gd name="T21" fmla="*/ 0 h 12"/>
                <a:gd name="T22" fmla="*/ 40 w 48"/>
                <a:gd name="T23" fmla="*/ 2 h 12"/>
                <a:gd name="T24" fmla="*/ 44 w 48"/>
                <a:gd name="T25" fmla="*/ 0 h 12"/>
                <a:gd name="T26" fmla="*/ 48 w 48"/>
                <a:gd name="T27" fmla="*/ 2 h 12"/>
                <a:gd name="T28" fmla="*/ 44 w 48"/>
                <a:gd name="T29" fmla="*/ 4 h 12"/>
                <a:gd name="T30" fmla="*/ 35 w 48"/>
                <a:gd name="T31" fmla="*/ 9 h 12"/>
                <a:gd name="T32" fmla="*/ 32 w 48"/>
                <a:gd name="T33" fmla="*/ 6 h 12"/>
                <a:gd name="T34" fmla="*/ 36 w 48"/>
                <a:gd name="T35" fmla="*/ 4 h 12"/>
                <a:gd name="T36" fmla="*/ 32 w 48"/>
                <a:gd name="T37" fmla="*/ 2 h 12"/>
                <a:gd name="T38" fmla="*/ 28 w 48"/>
                <a:gd name="T39" fmla="*/ 4 h 12"/>
                <a:gd name="T40" fmla="*/ 24 w 48"/>
                <a:gd name="T41" fmla="*/ 2 h 12"/>
                <a:gd name="T42" fmla="*/ 20 w 48"/>
                <a:gd name="T43" fmla="*/ 4 h 12"/>
                <a:gd name="T44" fmla="*/ 16 w 48"/>
                <a:gd name="T45" fmla="*/ 6 h 12"/>
                <a:gd name="T46" fmla="*/ 20 w 48"/>
                <a:gd name="T47" fmla="*/ 8 h 12"/>
                <a:gd name="T48" fmla="*/ 16 w 48"/>
                <a:gd name="T49" fmla="*/ 10 h 12"/>
                <a:gd name="T50" fmla="*/ 12 w 48"/>
                <a:gd name="T51" fmla="*/ 8 h 12"/>
                <a:gd name="T52" fmla="*/ 8 w 48"/>
                <a:gd name="T53" fmla="*/ 10 h 12"/>
                <a:gd name="T54" fmla="*/ 4 w 48"/>
                <a:gd name="T55" fmla="*/ 12 h 12"/>
                <a:gd name="T56" fmla="*/ 0 w 48"/>
                <a:gd name="T57" fmla="*/ 10 h 12"/>
                <a:gd name="T58" fmla="*/ 4 w 48"/>
                <a:gd name="T59" fmla="*/ 8 h 12"/>
                <a:gd name="T60" fmla="*/ 8 w 48"/>
                <a:gd name="T61" fmla="*/ 6 h 12"/>
                <a:gd name="T62" fmla="*/ 12 w 48"/>
                <a:gd name="T6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12">
                  <a:moveTo>
                    <a:pt x="12" y="8"/>
                  </a:moveTo>
                  <a:cubicBezTo>
                    <a:pt x="12" y="8"/>
                    <a:pt x="16" y="7"/>
                    <a:pt x="16" y="6"/>
                  </a:cubicBezTo>
                  <a:cubicBezTo>
                    <a:pt x="16" y="6"/>
                    <a:pt x="13" y="4"/>
                    <a:pt x="12" y="4"/>
                  </a:cubicBezTo>
                  <a:cubicBezTo>
                    <a:pt x="12" y="4"/>
                    <a:pt x="8" y="2"/>
                    <a:pt x="8" y="2"/>
                  </a:cubicBezTo>
                  <a:cubicBezTo>
                    <a:pt x="9" y="1"/>
                    <a:pt x="12" y="0"/>
                    <a:pt x="13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8" y="2"/>
                    <a:pt x="19" y="0"/>
                    <a:pt x="20" y="0"/>
                  </a:cubicBezTo>
                  <a:cubicBezTo>
                    <a:pt x="22" y="0"/>
                    <a:pt x="23" y="2"/>
                    <a:pt x="24" y="2"/>
                  </a:cubicBezTo>
                  <a:cubicBezTo>
                    <a:pt x="25" y="2"/>
                    <a:pt x="27" y="0"/>
                    <a:pt x="28" y="0"/>
                  </a:cubicBezTo>
                  <a:cubicBezTo>
                    <a:pt x="30" y="0"/>
                    <a:pt x="31" y="2"/>
                    <a:pt x="32" y="2"/>
                  </a:cubicBezTo>
                  <a:cubicBezTo>
                    <a:pt x="33" y="2"/>
                    <a:pt x="35" y="0"/>
                    <a:pt x="36" y="0"/>
                  </a:cubicBezTo>
                  <a:cubicBezTo>
                    <a:pt x="37" y="0"/>
                    <a:pt x="39" y="2"/>
                    <a:pt x="40" y="2"/>
                  </a:cubicBezTo>
                  <a:cubicBezTo>
                    <a:pt x="41" y="2"/>
                    <a:pt x="43" y="0"/>
                    <a:pt x="44" y="0"/>
                  </a:cubicBezTo>
                  <a:cubicBezTo>
                    <a:pt x="44" y="0"/>
                    <a:pt x="48" y="2"/>
                    <a:pt x="48" y="2"/>
                  </a:cubicBezTo>
                  <a:cubicBezTo>
                    <a:pt x="48" y="3"/>
                    <a:pt x="44" y="4"/>
                    <a:pt x="44" y="4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8"/>
                    <a:pt x="32" y="7"/>
                    <a:pt x="32" y="6"/>
                  </a:cubicBezTo>
                  <a:cubicBezTo>
                    <a:pt x="32" y="6"/>
                    <a:pt x="36" y="5"/>
                    <a:pt x="36" y="4"/>
                  </a:cubicBezTo>
                  <a:cubicBezTo>
                    <a:pt x="35" y="4"/>
                    <a:pt x="33" y="2"/>
                    <a:pt x="32" y="2"/>
                  </a:cubicBezTo>
                  <a:cubicBezTo>
                    <a:pt x="31" y="2"/>
                    <a:pt x="29" y="4"/>
                    <a:pt x="28" y="4"/>
                  </a:cubicBezTo>
                  <a:cubicBezTo>
                    <a:pt x="27" y="4"/>
                    <a:pt x="25" y="2"/>
                    <a:pt x="24" y="2"/>
                  </a:cubicBezTo>
                  <a:cubicBezTo>
                    <a:pt x="23" y="2"/>
                    <a:pt x="21" y="3"/>
                    <a:pt x="20" y="4"/>
                  </a:cubicBezTo>
                  <a:cubicBezTo>
                    <a:pt x="20" y="4"/>
                    <a:pt x="16" y="6"/>
                    <a:pt x="16" y="6"/>
                  </a:cubicBezTo>
                  <a:cubicBezTo>
                    <a:pt x="16" y="7"/>
                    <a:pt x="20" y="8"/>
                    <a:pt x="20" y="8"/>
                  </a:cubicBezTo>
                  <a:cubicBezTo>
                    <a:pt x="20" y="9"/>
                    <a:pt x="16" y="10"/>
                    <a:pt x="16" y="10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9"/>
                    <a:pt x="9" y="10"/>
                    <a:pt x="8" y="10"/>
                  </a:cubicBezTo>
                  <a:cubicBezTo>
                    <a:pt x="7" y="10"/>
                    <a:pt x="5" y="12"/>
                    <a:pt x="4" y="12"/>
                  </a:cubicBezTo>
                  <a:cubicBezTo>
                    <a:pt x="3" y="12"/>
                    <a:pt x="0" y="10"/>
                    <a:pt x="0" y="10"/>
                  </a:cubicBezTo>
                  <a:cubicBezTo>
                    <a:pt x="0" y="10"/>
                    <a:pt x="3" y="8"/>
                    <a:pt x="4" y="8"/>
                  </a:cubicBezTo>
                  <a:cubicBezTo>
                    <a:pt x="5" y="8"/>
                    <a:pt x="7" y="6"/>
                    <a:pt x="8" y="6"/>
                  </a:cubicBezTo>
                  <a:cubicBezTo>
                    <a:pt x="9" y="6"/>
                    <a:pt x="11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2897188" y="5300663"/>
              <a:ext cx="28575" cy="23813"/>
            </a:xfrm>
            <a:custGeom>
              <a:avLst/>
              <a:gdLst>
                <a:gd name="T0" fmla="*/ 8 w 16"/>
                <a:gd name="T1" fmla="*/ 13 h 13"/>
                <a:gd name="T2" fmla="*/ 4 w 16"/>
                <a:gd name="T3" fmla="*/ 11 h 13"/>
                <a:gd name="T4" fmla="*/ 0 w 16"/>
                <a:gd name="T5" fmla="*/ 8 h 13"/>
                <a:gd name="T6" fmla="*/ 5 w 16"/>
                <a:gd name="T7" fmla="*/ 6 h 13"/>
                <a:gd name="T8" fmla="*/ 9 w 16"/>
                <a:gd name="T9" fmla="*/ 4 h 13"/>
                <a:gd name="T10" fmla="*/ 5 w 16"/>
                <a:gd name="T11" fmla="*/ 2 h 13"/>
                <a:gd name="T12" fmla="*/ 9 w 16"/>
                <a:gd name="T13" fmla="*/ 0 h 13"/>
                <a:gd name="T14" fmla="*/ 13 w 16"/>
                <a:gd name="T15" fmla="*/ 2 h 13"/>
                <a:gd name="T16" fmla="*/ 9 w 16"/>
                <a:gd name="T17" fmla="*/ 4 h 13"/>
                <a:gd name="T18" fmla="*/ 12 w 16"/>
                <a:gd name="T19" fmla="*/ 6 h 13"/>
                <a:gd name="T20" fmla="*/ 16 w 16"/>
                <a:gd name="T21" fmla="*/ 9 h 13"/>
                <a:gd name="T22" fmla="*/ 12 w 16"/>
                <a:gd name="T23" fmla="*/ 11 h 13"/>
                <a:gd name="T24" fmla="*/ 8 w 16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3">
                  <a:moveTo>
                    <a:pt x="8" y="13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1" y="8"/>
                    <a:pt x="4" y="7"/>
                    <a:pt x="5" y="6"/>
                  </a:cubicBezTo>
                  <a:cubicBezTo>
                    <a:pt x="5" y="6"/>
                    <a:pt x="9" y="5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9" y="1"/>
                    <a:pt x="13" y="1"/>
                    <a:pt x="13" y="2"/>
                  </a:cubicBezTo>
                  <a:cubicBezTo>
                    <a:pt x="13" y="3"/>
                    <a:pt x="8" y="4"/>
                    <a:pt x="9" y="4"/>
                  </a:cubicBezTo>
                  <a:cubicBezTo>
                    <a:pt x="9" y="5"/>
                    <a:pt x="12" y="6"/>
                    <a:pt x="12" y="6"/>
                  </a:cubicBezTo>
                  <a:cubicBezTo>
                    <a:pt x="13" y="7"/>
                    <a:pt x="16" y="8"/>
                    <a:pt x="16" y="9"/>
                  </a:cubicBezTo>
                  <a:cubicBezTo>
                    <a:pt x="16" y="9"/>
                    <a:pt x="13" y="11"/>
                    <a:pt x="12" y="11"/>
                  </a:cubicBezTo>
                  <a:lnTo>
                    <a:pt x="8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3009900" y="5294313"/>
              <a:ext cx="53975" cy="12700"/>
            </a:xfrm>
            <a:custGeom>
              <a:avLst/>
              <a:gdLst>
                <a:gd name="T0" fmla="*/ 4 w 31"/>
                <a:gd name="T1" fmla="*/ 2 h 7"/>
                <a:gd name="T2" fmla="*/ 8 w 31"/>
                <a:gd name="T3" fmla="*/ 0 h 7"/>
                <a:gd name="T4" fmla="*/ 12 w 31"/>
                <a:gd name="T5" fmla="*/ 2 h 7"/>
                <a:gd name="T6" fmla="*/ 16 w 31"/>
                <a:gd name="T7" fmla="*/ 4 h 7"/>
                <a:gd name="T8" fmla="*/ 20 w 31"/>
                <a:gd name="T9" fmla="*/ 2 h 7"/>
                <a:gd name="T10" fmla="*/ 23 w 31"/>
                <a:gd name="T11" fmla="*/ 4 h 7"/>
                <a:gd name="T12" fmla="*/ 28 w 31"/>
                <a:gd name="T13" fmla="*/ 2 h 7"/>
                <a:gd name="T14" fmla="*/ 31 w 31"/>
                <a:gd name="T15" fmla="*/ 4 h 7"/>
                <a:gd name="T16" fmla="*/ 27 w 31"/>
                <a:gd name="T17" fmla="*/ 7 h 7"/>
                <a:gd name="T18" fmla="*/ 23 w 31"/>
                <a:gd name="T19" fmla="*/ 4 h 7"/>
                <a:gd name="T20" fmla="*/ 19 w 31"/>
                <a:gd name="T21" fmla="*/ 6 h 7"/>
                <a:gd name="T22" fmla="*/ 16 w 31"/>
                <a:gd name="T23" fmla="*/ 4 h 7"/>
                <a:gd name="T24" fmla="*/ 12 w 31"/>
                <a:gd name="T25" fmla="*/ 6 h 7"/>
                <a:gd name="T26" fmla="*/ 8 w 31"/>
                <a:gd name="T27" fmla="*/ 4 h 7"/>
                <a:gd name="T28" fmla="*/ 4 w 31"/>
                <a:gd name="T29" fmla="*/ 6 h 7"/>
                <a:gd name="T30" fmla="*/ 0 w 31"/>
                <a:gd name="T31" fmla="*/ 4 h 7"/>
                <a:gd name="T32" fmla="*/ 4 w 31"/>
                <a:gd name="T3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7">
                  <a:moveTo>
                    <a:pt x="4" y="2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4" y="4"/>
                    <a:pt x="16" y="4"/>
                  </a:cubicBezTo>
                  <a:cubicBezTo>
                    <a:pt x="17" y="4"/>
                    <a:pt x="18" y="2"/>
                    <a:pt x="20" y="2"/>
                  </a:cubicBezTo>
                  <a:cubicBezTo>
                    <a:pt x="21" y="2"/>
                    <a:pt x="22" y="4"/>
                    <a:pt x="23" y="4"/>
                  </a:cubicBezTo>
                  <a:cubicBezTo>
                    <a:pt x="25" y="4"/>
                    <a:pt x="26" y="2"/>
                    <a:pt x="28" y="2"/>
                  </a:cubicBezTo>
                  <a:cubicBezTo>
                    <a:pt x="29" y="2"/>
                    <a:pt x="30" y="4"/>
                    <a:pt x="31" y="4"/>
                  </a:cubicBezTo>
                  <a:cubicBezTo>
                    <a:pt x="30" y="5"/>
                    <a:pt x="29" y="7"/>
                    <a:pt x="27" y="7"/>
                  </a:cubicBezTo>
                  <a:cubicBezTo>
                    <a:pt x="26" y="7"/>
                    <a:pt x="25" y="4"/>
                    <a:pt x="23" y="4"/>
                  </a:cubicBezTo>
                  <a:cubicBezTo>
                    <a:pt x="22" y="4"/>
                    <a:pt x="21" y="6"/>
                    <a:pt x="19" y="6"/>
                  </a:cubicBezTo>
                  <a:cubicBezTo>
                    <a:pt x="18" y="6"/>
                    <a:pt x="17" y="4"/>
                    <a:pt x="16" y="4"/>
                  </a:cubicBezTo>
                  <a:cubicBezTo>
                    <a:pt x="14" y="4"/>
                    <a:pt x="13" y="6"/>
                    <a:pt x="12" y="6"/>
                  </a:cubicBezTo>
                  <a:cubicBezTo>
                    <a:pt x="10" y="6"/>
                    <a:pt x="9" y="4"/>
                    <a:pt x="8" y="4"/>
                  </a:cubicBezTo>
                  <a:cubicBezTo>
                    <a:pt x="7" y="4"/>
                    <a:pt x="4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8"/>
            <p:cNvSpPr>
              <a:spLocks/>
            </p:cNvSpPr>
            <p:nvPr/>
          </p:nvSpPr>
          <p:spPr bwMode="auto">
            <a:xfrm>
              <a:off x="3057525" y="5299076"/>
              <a:ext cx="49213" cy="19050"/>
            </a:xfrm>
            <a:custGeom>
              <a:avLst/>
              <a:gdLst>
                <a:gd name="T0" fmla="*/ 0 w 28"/>
                <a:gd name="T1" fmla="*/ 9 h 11"/>
                <a:gd name="T2" fmla="*/ 4 w 28"/>
                <a:gd name="T3" fmla="*/ 7 h 11"/>
                <a:gd name="T4" fmla="*/ 8 w 28"/>
                <a:gd name="T5" fmla="*/ 5 h 11"/>
                <a:gd name="T6" fmla="*/ 12 w 28"/>
                <a:gd name="T7" fmla="*/ 3 h 11"/>
                <a:gd name="T8" fmla="*/ 16 w 28"/>
                <a:gd name="T9" fmla="*/ 1 h 11"/>
                <a:gd name="T10" fmla="*/ 20 w 28"/>
                <a:gd name="T11" fmla="*/ 3 h 11"/>
                <a:gd name="T12" fmla="*/ 24 w 28"/>
                <a:gd name="T13" fmla="*/ 1 h 11"/>
                <a:gd name="T14" fmla="*/ 28 w 28"/>
                <a:gd name="T15" fmla="*/ 3 h 11"/>
                <a:gd name="T16" fmla="*/ 24 w 28"/>
                <a:gd name="T17" fmla="*/ 5 h 11"/>
                <a:gd name="T18" fmla="*/ 28 w 28"/>
                <a:gd name="T19" fmla="*/ 7 h 11"/>
                <a:gd name="T20" fmla="*/ 23 w 28"/>
                <a:gd name="T21" fmla="*/ 9 h 11"/>
                <a:gd name="T22" fmla="*/ 19 w 28"/>
                <a:gd name="T23" fmla="*/ 11 h 11"/>
                <a:gd name="T24" fmla="*/ 16 w 28"/>
                <a:gd name="T25" fmla="*/ 9 h 11"/>
                <a:gd name="T26" fmla="*/ 20 w 28"/>
                <a:gd name="T27" fmla="*/ 7 h 11"/>
                <a:gd name="T28" fmla="*/ 24 w 28"/>
                <a:gd name="T29" fmla="*/ 5 h 11"/>
                <a:gd name="T30" fmla="*/ 20 w 28"/>
                <a:gd name="T31" fmla="*/ 3 h 11"/>
                <a:gd name="T32" fmla="*/ 12 w 28"/>
                <a:gd name="T33" fmla="*/ 7 h 11"/>
                <a:gd name="T34" fmla="*/ 8 w 28"/>
                <a:gd name="T35" fmla="*/ 9 h 11"/>
                <a:gd name="T36" fmla="*/ 4 w 28"/>
                <a:gd name="T37" fmla="*/ 11 h 11"/>
                <a:gd name="T38" fmla="*/ 0 w 28"/>
                <a:gd name="T3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1" y="8"/>
                    <a:pt x="3" y="8"/>
                    <a:pt x="4" y="7"/>
                  </a:cubicBezTo>
                  <a:cubicBezTo>
                    <a:pt x="5" y="6"/>
                    <a:pt x="7" y="5"/>
                    <a:pt x="8" y="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5" y="1"/>
                    <a:pt x="16" y="1"/>
                  </a:cubicBezTo>
                  <a:cubicBezTo>
                    <a:pt x="17" y="0"/>
                    <a:pt x="19" y="3"/>
                    <a:pt x="20" y="3"/>
                  </a:cubicBezTo>
                  <a:cubicBezTo>
                    <a:pt x="21" y="3"/>
                    <a:pt x="24" y="1"/>
                    <a:pt x="24" y="1"/>
                  </a:cubicBezTo>
                  <a:cubicBezTo>
                    <a:pt x="25" y="1"/>
                    <a:pt x="28" y="3"/>
                    <a:pt x="28" y="3"/>
                  </a:cubicBezTo>
                  <a:cubicBezTo>
                    <a:pt x="28" y="4"/>
                    <a:pt x="24" y="4"/>
                    <a:pt x="24" y="5"/>
                  </a:cubicBezTo>
                  <a:cubicBezTo>
                    <a:pt x="24" y="5"/>
                    <a:pt x="28" y="7"/>
                    <a:pt x="28" y="7"/>
                  </a:cubicBezTo>
                  <a:cubicBezTo>
                    <a:pt x="27" y="8"/>
                    <a:pt x="24" y="9"/>
                    <a:pt x="23" y="9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6" y="10"/>
                    <a:pt x="16" y="9"/>
                  </a:cubicBezTo>
                  <a:cubicBezTo>
                    <a:pt x="16" y="9"/>
                    <a:pt x="19" y="7"/>
                    <a:pt x="20" y="7"/>
                  </a:cubicBezTo>
                  <a:cubicBezTo>
                    <a:pt x="20" y="7"/>
                    <a:pt x="24" y="6"/>
                    <a:pt x="24" y="5"/>
                  </a:cubicBezTo>
                  <a:cubicBezTo>
                    <a:pt x="24" y="4"/>
                    <a:pt x="20" y="3"/>
                    <a:pt x="20" y="3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8"/>
                    <a:pt x="9" y="8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9"/>
            <p:cNvSpPr>
              <a:spLocks/>
            </p:cNvSpPr>
            <p:nvPr/>
          </p:nvSpPr>
          <p:spPr bwMode="auto">
            <a:xfrm>
              <a:off x="3125788" y="5303838"/>
              <a:ext cx="34925" cy="12700"/>
            </a:xfrm>
            <a:custGeom>
              <a:avLst/>
              <a:gdLst>
                <a:gd name="T0" fmla="*/ 12 w 20"/>
                <a:gd name="T1" fmla="*/ 5 h 7"/>
                <a:gd name="T2" fmla="*/ 8 w 20"/>
                <a:gd name="T3" fmla="*/ 7 h 7"/>
                <a:gd name="T4" fmla="*/ 4 w 20"/>
                <a:gd name="T5" fmla="*/ 5 h 7"/>
                <a:gd name="T6" fmla="*/ 0 w 20"/>
                <a:gd name="T7" fmla="*/ 2 h 7"/>
                <a:gd name="T8" fmla="*/ 5 w 20"/>
                <a:gd name="T9" fmla="*/ 0 h 7"/>
                <a:gd name="T10" fmla="*/ 8 w 20"/>
                <a:gd name="T11" fmla="*/ 2 h 7"/>
                <a:gd name="T12" fmla="*/ 12 w 20"/>
                <a:gd name="T13" fmla="*/ 5 h 7"/>
                <a:gd name="T14" fmla="*/ 16 w 20"/>
                <a:gd name="T15" fmla="*/ 3 h 7"/>
                <a:gd name="T16" fmla="*/ 20 w 20"/>
                <a:gd name="T17" fmla="*/ 5 h 7"/>
                <a:gd name="T18" fmla="*/ 16 w 20"/>
                <a:gd name="T19" fmla="*/ 7 h 7"/>
                <a:gd name="T20" fmla="*/ 12 w 20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4" y="4"/>
                    <a:pt x="0" y="3"/>
                    <a:pt x="0" y="2"/>
                  </a:cubicBezTo>
                  <a:cubicBezTo>
                    <a:pt x="0" y="2"/>
                    <a:pt x="4" y="0"/>
                    <a:pt x="5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10" y="3"/>
                    <a:pt x="11" y="5"/>
                    <a:pt x="12" y="5"/>
                  </a:cubicBezTo>
                  <a:cubicBezTo>
                    <a:pt x="13" y="5"/>
                    <a:pt x="15" y="3"/>
                    <a:pt x="16" y="3"/>
                  </a:cubicBezTo>
                  <a:cubicBezTo>
                    <a:pt x="16" y="3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0"/>
            <p:cNvSpPr>
              <a:spLocks/>
            </p:cNvSpPr>
            <p:nvPr/>
          </p:nvSpPr>
          <p:spPr bwMode="auto">
            <a:xfrm>
              <a:off x="3197225" y="5294313"/>
              <a:ext cx="34925" cy="28575"/>
            </a:xfrm>
            <a:custGeom>
              <a:avLst/>
              <a:gdLst>
                <a:gd name="T0" fmla="*/ 4 w 20"/>
                <a:gd name="T1" fmla="*/ 6 h 15"/>
                <a:gd name="T2" fmla="*/ 0 w 20"/>
                <a:gd name="T3" fmla="*/ 4 h 15"/>
                <a:gd name="T4" fmla="*/ 4 w 20"/>
                <a:gd name="T5" fmla="*/ 2 h 15"/>
                <a:gd name="T6" fmla="*/ 8 w 20"/>
                <a:gd name="T7" fmla="*/ 4 h 15"/>
                <a:gd name="T8" fmla="*/ 12 w 20"/>
                <a:gd name="T9" fmla="*/ 2 h 15"/>
                <a:gd name="T10" fmla="*/ 16 w 20"/>
                <a:gd name="T11" fmla="*/ 0 h 15"/>
                <a:gd name="T12" fmla="*/ 20 w 20"/>
                <a:gd name="T13" fmla="*/ 2 h 15"/>
                <a:gd name="T14" fmla="*/ 16 w 20"/>
                <a:gd name="T15" fmla="*/ 4 h 15"/>
                <a:gd name="T16" fmla="*/ 12 w 20"/>
                <a:gd name="T17" fmla="*/ 6 h 15"/>
                <a:gd name="T18" fmla="*/ 15 w 20"/>
                <a:gd name="T19" fmla="*/ 8 h 15"/>
                <a:gd name="T20" fmla="*/ 11 w 20"/>
                <a:gd name="T21" fmla="*/ 10 h 15"/>
                <a:gd name="T22" fmla="*/ 15 w 20"/>
                <a:gd name="T23" fmla="*/ 13 h 15"/>
                <a:gd name="T24" fmla="*/ 11 w 20"/>
                <a:gd name="T25" fmla="*/ 15 h 15"/>
                <a:gd name="T26" fmla="*/ 7 w 20"/>
                <a:gd name="T27" fmla="*/ 13 h 15"/>
                <a:gd name="T28" fmla="*/ 11 w 20"/>
                <a:gd name="T29" fmla="*/ 10 h 15"/>
                <a:gd name="T30" fmla="*/ 8 w 20"/>
                <a:gd name="T31" fmla="*/ 8 h 15"/>
                <a:gd name="T32" fmla="*/ 12 w 20"/>
                <a:gd name="T33" fmla="*/ 6 h 15"/>
                <a:gd name="T34" fmla="*/ 8 w 20"/>
                <a:gd name="T35" fmla="*/ 4 h 15"/>
                <a:gd name="T36" fmla="*/ 4 w 20"/>
                <a:gd name="T3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4" y="6"/>
                  </a:moveTo>
                  <a:cubicBezTo>
                    <a:pt x="4" y="5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3"/>
                    <a:pt x="11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0" y="1"/>
                    <a:pt x="20" y="2"/>
                  </a:cubicBezTo>
                  <a:cubicBezTo>
                    <a:pt x="20" y="3"/>
                    <a:pt x="16" y="3"/>
                    <a:pt x="16" y="4"/>
                  </a:cubicBezTo>
                  <a:cubicBezTo>
                    <a:pt x="15" y="5"/>
                    <a:pt x="12" y="5"/>
                    <a:pt x="12" y="6"/>
                  </a:cubicBezTo>
                  <a:cubicBezTo>
                    <a:pt x="12" y="7"/>
                    <a:pt x="16" y="8"/>
                    <a:pt x="15" y="8"/>
                  </a:cubicBezTo>
                  <a:cubicBezTo>
                    <a:pt x="15" y="9"/>
                    <a:pt x="12" y="10"/>
                    <a:pt x="11" y="10"/>
                  </a:cubicBezTo>
                  <a:cubicBezTo>
                    <a:pt x="11" y="11"/>
                    <a:pt x="15" y="12"/>
                    <a:pt x="15" y="13"/>
                  </a:cubicBezTo>
                  <a:cubicBezTo>
                    <a:pt x="15" y="13"/>
                    <a:pt x="11" y="15"/>
                    <a:pt x="11" y="15"/>
                  </a:cubicBezTo>
                  <a:cubicBezTo>
                    <a:pt x="10" y="15"/>
                    <a:pt x="9" y="13"/>
                    <a:pt x="7" y="13"/>
                  </a:cubicBezTo>
                  <a:cubicBezTo>
                    <a:pt x="7" y="12"/>
                    <a:pt x="11" y="11"/>
                    <a:pt x="11" y="10"/>
                  </a:cubicBezTo>
                  <a:cubicBezTo>
                    <a:pt x="11" y="10"/>
                    <a:pt x="7" y="9"/>
                    <a:pt x="8" y="8"/>
                  </a:cubicBezTo>
                  <a:cubicBezTo>
                    <a:pt x="8" y="8"/>
                    <a:pt x="12" y="6"/>
                    <a:pt x="12" y="6"/>
                  </a:cubicBezTo>
                  <a:cubicBezTo>
                    <a:pt x="11" y="6"/>
                    <a:pt x="8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1"/>
            <p:cNvSpPr>
              <a:spLocks/>
            </p:cNvSpPr>
            <p:nvPr/>
          </p:nvSpPr>
          <p:spPr bwMode="auto">
            <a:xfrm>
              <a:off x="3303588" y="5324476"/>
              <a:ext cx="49213" cy="15875"/>
            </a:xfrm>
            <a:custGeom>
              <a:avLst/>
              <a:gdLst>
                <a:gd name="T0" fmla="*/ 4 w 28"/>
                <a:gd name="T1" fmla="*/ 9 h 9"/>
                <a:gd name="T2" fmla="*/ 0 w 28"/>
                <a:gd name="T3" fmla="*/ 6 h 9"/>
                <a:gd name="T4" fmla="*/ 5 w 28"/>
                <a:gd name="T5" fmla="*/ 4 h 9"/>
                <a:gd name="T6" fmla="*/ 8 w 28"/>
                <a:gd name="T7" fmla="*/ 6 h 9"/>
                <a:gd name="T8" fmla="*/ 12 w 28"/>
                <a:gd name="T9" fmla="*/ 4 h 9"/>
                <a:gd name="T10" fmla="*/ 16 w 28"/>
                <a:gd name="T11" fmla="*/ 2 h 9"/>
                <a:gd name="T12" fmla="*/ 21 w 28"/>
                <a:gd name="T13" fmla="*/ 0 h 9"/>
                <a:gd name="T14" fmla="*/ 28 w 28"/>
                <a:gd name="T15" fmla="*/ 5 h 9"/>
                <a:gd name="T16" fmla="*/ 24 w 28"/>
                <a:gd name="T17" fmla="*/ 7 h 9"/>
                <a:gd name="T18" fmla="*/ 20 w 28"/>
                <a:gd name="T19" fmla="*/ 9 h 9"/>
                <a:gd name="T20" fmla="*/ 16 w 28"/>
                <a:gd name="T21" fmla="*/ 7 h 9"/>
                <a:gd name="T22" fmla="*/ 12 w 28"/>
                <a:gd name="T23" fmla="*/ 9 h 9"/>
                <a:gd name="T24" fmla="*/ 8 w 28"/>
                <a:gd name="T25" fmla="*/ 6 h 9"/>
                <a:gd name="T26" fmla="*/ 4 w 28"/>
                <a:gd name="T2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9">
                  <a:moveTo>
                    <a:pt x="4" y="9"/>
                  </a:moveTo>
                  <a:cubicBezTo>
                    <a:pt x="4" y="8"/>
                    <a:pt x="0" y="7"/>
                    <a:pt x="0" y="6"/>
                  </a:cubicBezTo>
                  <a:cubicBezTo>
                    <a:pt x="0" y="6"/>
                    <a:pt x="4" y="4"/>
                    <a:pt x="5" y="4"/>
                  </a:cubicBezTo>
                  <a:cubicBezTo>
                    <a:pt x="5" y="4"/>
                    <a:pt x="8" y="7"/>
                    <a:pt x="8" y="6"/>
                  </a:cubicBezTo>
                  <a:cubicBezTo>
                    <a:pt x="10" y="6"/>
                    <a:pt x="11" y="5"/>
                    <a:pt x="12" y="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3" y="7"/>
                    <a:pt x="21" y="9"/>
                    <a:pt x="20" y="9"/>
                  </a:cubicBezTo>
                  <a:cubicBezTo>
                    <a:pt x="19" y="9"/>
                    <a:pt x="17" y="7"/>
                    <a:pt x="16" y="7"/>
                  </a:cubicBezTo>
                  <a:cubicBezTo>
                    <a:pt x="15" y="7"/>
                    <a:pt x="13" y="9"/>
                    <a:pt x="12" y="9"/>
                  </a:cubicBezTo>
                  <a:cubicBezTo>
                    <a:pt x="11" y="9"/>
                    <a:pt x="10" y="6"/>
                    <a:pt x="8" y="6"/>
                  </a:cubicBezTo>
                  <a:cubicBezTo>
                    <a:pt x="7" y="6"/>
                    <a:pt x="5" y="8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>
              <a:off x="3294063" y="5300663"/>
              <a:ext cx="39688" cy="14288"/>
            </a:xfrm>
            <a:custGeom>
              <a:avLst/>
              <a:gdLst>
                <a:gd name="T0" fmla="*/ 16 w 23"/>
                <a:gd name="T1" fmla="*/ 2 h 8"/>
                <a:gd name="T2" fmla="*/ 12 w 23"/>
                <a:gd name="T3" fmla="*/ 4 h 8"/>
                <a:gd name="T4" fmla="*/ 7 w 23"/>
                <a:gd name="T5" fmla="*/ 6 h 8"/>
                <a:gd name="T6" fmla="*/ 3 w 23"/>
                <a:gd name="T7" fmla="*/ 8 h 8"/>
                <a:gd name="T8" fmla="*/ 0 w 23"/>
                <a:gd name="T9" fmla="*/ 6 h 8"/>
                <a:gd name="T10" fmla="*/ 4 w 23"/>
                <a:gd name="T11" fmla="*/ 4 h 8"/>
                <a:gd name="T12" fmla="*/ 8 w 23"/>
                <a:gd name="T13" fmla="*/ 2 h 8"/>
                <a:gd name="T14" fmla="*/ 12 w 23"/>
                <a:gd name="T15" fmla="*/ 0 h 8"/>
                <a:gd name="T16" fmla="*/ 16 w 23"/>
                <a:gd name="T17" fmla="*/ 2 h 8"/>
                <a:gd name="T18" fmla="*/ 20 w 23"/>
                <a:gd name="T19" fmla="*/ 0 h 8"/>
                <a:gd name="T20" fmla="*/ 23 w 23"/>
                <a:gd name="T21" fmla="*/ 2 h 8"/>
                <a:gd name="T22" fmla="*/ 19 w 23"/>
                <a:gd name="T23" fmla="*/ 4 h 8"/>
                <a:gd name="T24" fmla="*/ 16 w 23"/>
                <a:gd name="T2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8">
                  <a:moveTo>
                    <a:pt x="16" y="2"/>
                  </a:moveTo>
                  <a:cubicBezTo>
                    <a:pt x="14" y="3"/>
                    <a:pt x="13" y="4"/>
                    <a:pt x="12" y="4"/>
                  </a:cubicBezTo>
                  <a:cubicBezTo>
                    <a:pt x="11" y="5"/>
                    <a:pt x="8" y="6"/>
                    <a:pt x="7" y="6"/>
                  </a:cubicBezTo>
                  <a:cubicBezTo>
                    <a:pt x="6" y="6"/>
                    <a:pt x="5" y="8"/>
                    <a:pt x="3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3" y="5"/>
                    <a:pt x="4" y="4"/>
                  </a:cubicBezTo>
                  <a:cubicBezTo>
                    <a:pt x="5" y="3"/>
                    <a:pt x="7" y="3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0" y="0"/>
                    <a:pt x="23" y="2"/>
                    <a:pt x="23" y="2"/>
                  </a:cubicBezTo>
                  <a:cubicBezTo>
                    <a:pt x="23" y="2"/>
                    <a:pt x="20" y="4"/>
                    <a:pt x="19" y="4"/>
                  </a:cubicBezTo>
                  <a:cubicBezTo>
                    <a:pt x="19" y="4"/>
                    <a:pt x="16" y="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3"/>
            <p:cNvSpPr>
              <a:spLocks/>
            </p:cNvSpPr>
            <p:nvPr/>
          </p:nvSpPr>
          <p:spPr bwMode="auto">
            <a:xfrm>
              <a:off x="3568700" y="5295901"/>
              <a:ext cx="15875" cy="25400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7 h 13"/>
                <a:gd name="T8" fmla="*/ 5 w 9"/>
                <a:gd name="T9" fmla="*/ 5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3 h 13"/>
                <a:gd name="T16" fmla="*/ 5 w 9"/>
                <a:gd name="T17" fmla="*/ 5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3"/>
                    <a:pt x="0" y="12"/>
                    <a:pt x="0" y="11"/>
                  </a:cubicBezTo>
                  <a:cubicBezTo>
                    <a:pt x="1" y="10"/>
                    <a:pt x="5" y="10"/>
                    <a:pt x="5" y="9"/>
                  </a:cubicBezTo>
                  <a:cubicBezTo>
                    <a:pt x="4" y="8"/>
                    <a:pt x="1" y="7"/>
                    <a:pt x="1" y="7"/>
                  </a:cubicBezTo>
                  <a:cubicBezTo>
                    <a:pt x="1" y="6"/>
                    <a:pt x="5" y="5"/>
                    <a:pt x="5" y="5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1"/>
                    <a:pt x="9" y="2"/>
                    <a:pt x="9" y="3"/>
                  </a:cubicBezTo>
                  <a:cubicBezTo>
                    <a:pt x="9" y="3"/>
                    <a:pt x="5" y="4"/>
                    <a:pt x="5" y="5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8"/>
                    <a:pt x="5" y="8"/>
                    <a:pt x="5" y="9"/>
                  </a:cubicBezTo>
                  <a:cubicBezTo>
                    <a:pt x="5" y="10"/>
                    <a:pt x="9" y="11"/>
                    <a:pt x="8" y="11"/>
                  </a:cubicBezTo>
                  <a:cubicBezTo>
                    <a:pt x="8" y="12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4"/>
            <p:cNvSpPr>
              <a:spLocks/>
            </p:cNvSpPr>
            <p:nvPr/>
          </p:nvSpPr>
          <p:spPr bwMode="auto">
            <a:xfrm>
              <a:off x="3695700" y="5300663"/>
              <a:ext cx="39688" cy="14288"/>
            </a:xfrm>
            <a:custGeom>
              <a:avLst/>
              <a:gdLst>
                <a:gd name="T0" fmla="*/ 11 w 23"/>
                <a:gd name="T1" fmla="*/ 8 h 8"/>
                <a:gd name="T2" fmla="*/ 7 w 23"/>
                <a:gd name="T3" fmla="*/ 6 h 8"/>
                <a:gd name="T4" fmla="*/ 11 w 23"/>
                <a:gd name="T5" fmla="*/ 4 h 8"/>
                <a:gd name="T6" fmla="*/ 8 w 23"/>
                <a:gd name="T7" fmla="*/ 2 h 8"/>
                <a:gd name="T8" fmla="*/ 4 w 23"/>
                <a:gd name="T9" fmla="*/ 4 h 8"/>
                <a:gd name="T10" fmla="*/ 0 w 23"/>
                <a:gd name="T11" fmla="*/ 2 h 8"/>
                <a:gd name="T12" fmla="*/ 4 w 23"/>
                <a:gd name="T13" fmla="*/ 0 h 8"/>
                <a:gd name="T14" fmla="*/ 8 w 23"/>
                <a:gd name="T15" fmla="*/ 2 h 8"/>
                <a:gd name="T16" fmla="*/ 12 w 23"/>
                <a:gd name="T17" fmla="*/ 0 h 8"/>
                <a:gd name="T18" fmla="*/ 15 w 23"/>
                <a:gd name="T19" fmla="*/ 2 h 8"/>
                <a:gd name="T20" fmla="*/ 20 w 23"/>
                <a:gd name="T21" fmla="*/ 0 h 8"/>
                <a:gd name="T22" fmla="*/ 23 w 23"/>
                <a:gd name="T23" fmla="*/ 2 h 8"/>
                <a:gd name="T24" fmla="*/ 19 w 23"/>
                <a:gd name="T25" fmla="*/ 4 h 8"/>
                <a:gd name="T26" fmla="*/ 15 w 23"/>
                <a:gd name="T27" fmla="*/ 2 h 8"/>
                <a:gd name="T28" fmla="*/ 11 w 23"/>
                <a:gd name="T29" fmla="*/ 4 h 8"/>
                <a:gd name="T30" fmla="*/ 15 w 23"/>
                <a:gd name="T31" fmla="*/ 6 h 8"/>
                <a:gd name="T32" fmla="*/ 11 w 23"/>
                <a:gd name="T3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8">
                  <a:moveTo>
                    <a:pt x="11" y="8"/>
                  </a:moveTo>
                  <a:cubicBezTo>
                    <a:pt x="11" y="8"/>
                    <a:pt x="7" y="7"/>
                    <a:pt x="7" y="6"/>
                  </a:cubicBezTo>
                  <a:cubicBezTo>
                    <a:pt x="7" y="6"/>
                    <a:pt x="11" y="5"/>
                    <a:pt x="11" y="4"/>
                  </a:cubicBezTo>
                  <a:cubicBezTo>
                    <a:pt x="10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2" y="4"/>
                    <a:pt x="1" y="2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0" y="0"/>
                    <a:pt x="12" y="0"/>
                  </a:cubicBezTo>
                  <a:cubicBezTo>
                    <a:pt x="13" y="0"/>
                    <a:pt x="14" y="2"/>
                    <a:pt x="15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1" y="0"/>
                    <a:pt x="22" y="2"/>
                    <a:pt x="23" y="2"/>
                  </a:cubicBezTo>
                  <a:cubicBezTo>
                    <a:pt x="22" y="2"/>
                    <a:pt x="21" y="4"/>
                    <a:pt x="19" y="4"/>
                  </a:cubicBezTo>
                  <a:cubicBezTo>
                    <a:pt x="18" y="4"/>
                    <a:pt x="17" y="2"/>
                    <a:pt x="15" y="2"/>
                  </a:cubicBezTo>
                  <a:cubicBezTo>
                    <a:pt x="14" y="3"/>
                    <a:pt x="13" y="3"/>
                    <a:pt x="11" y="4"/>
                  </a:cubicBezTo>
                  <a:cubicBezTo>
                    <a:pt x="12" y="5"/>
                    <a:pt x="15" y="6"/>
                    <a:pt x="15" y="6"/>
                  </a:cubicBezTo>
                  <a:cubicBezTo>
                    <a:pt x="15" y="7"/>
                    <a:pt x="11" y="8"/>
                    <a:pt x="1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5"/>
            <p:cNvSpPr>
              <a:spLocks/>
            </p:cNvSpPr>
            <p:nvPr/>
          </p:nvSpPr>
          <p:spPr bwMode="auto">
            <a:xfrm>
              <a:off x="3816350" y="5307013"/>
              <a:ext cx="50800" cy="39688"/>
            </a:xfrm>
            <a:custGeom>
              <a:avLst/>
              <a:gdLst>
                <a:gd name="T0" fmla="*/ 0 w 29"/>
                <a:gd name="T1" fmla="*/ 16 h 21"/>
                <a:gd name="T2" fmla="*/ 4 w 29"/>
                <a:gd name="T3" fmla="*/ 14 h 21"/>
                <a:gd name="T4" fmla="*/ 8 w 29"/>
                <a:gd name="T5" fmla="*/ 12 h 21"/>
                <a:gd name="T6" fmla="*/ 12 w 29"/>
                <a:gd name="T7" fmla="*/ 15 h 21"/>
                <a:gd name="T8" fmla="*/ 16 w 29"/>
                <a:gd name="T9" fmla="*/ 12 h 21"/>
                <a:gd name="T10" fmla="*/ 20 w 29"/>
                <a:gd name="T11" fmla="*/ 10 h 21"/>
                <a:gd name="T12" fmla="*/ 16 w 29"/>
                <a:gd name="T13" fmla="*/ 8 h 21"/>
                <a:gd name="T14" fmla="*/ 20 w 29"/>
                <a:gd name="T15" fmla="*/ 6 h 21"/>
                <a:gd name="T16" fmla="*/ 25 w 29"/>
                <a:gd name="T17" fmla="*/ 4 h 21"/>
                <a:gd name="T18" fmla="*/ 21 w 29"/>
                <a:gd name="T19" fmla="*/ 2 h 21"/>
                <a:gd name="T20" fmla="*/ 25 w 29"/>
                <a:gd name="T21" fmla="*/ 0 h 21"/>
                <a:gd name="T22" fmla="*/ 29 w 29"/>
                <a:gd name="T23" fmla="*/ 2 h 21"/>
                <a:gd name="T24" fmla="*/ 25 w 29"/>
                <a:gd name="T25" fmla="*/ 4 h 21"/>
                <a:gd name="T26" fmla="*/ 28 w 29"/>
                <a:gd name="T27" fmla="*/ 6 h 21"/>
                <a:gd name="T28" fmla="*/ 24 w 29"/>
                <a:gd name="T29" fmla="*/ 8 h 21"/>
                <a:gd name="T30" fmla="*/ 20 w 29"/>
                <a:gd name="T31" fmla="*/ 10 h 21"/>
                <a:gd name="T32" fmla="*/ 24 w 29"/>
                <a:gd name="T33" fmla="*/ 13 h 21"/>
                <a:gd name="T34" fmla="*/ 20 w 29"/>
                <a:gd name="T35" fmla="*/ 15 h 21"/>
                <a:gd name="T36" fmla="*/ 12 w 29"/>
                <a:gd name="T37" fmla="*/ 19 h 21"/>
                <a:gd name="T38" fmla="*/ 8 w 29"/>
                <a:gd name="T39" fmla="*/ 21 h 21"/>
                <a:gd name="T40" fmla="*/ 0 w 29"/>
                <a:gd name="T41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1">
                  <a:moveTo>
                    <a:pt x="0" y="16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5" y="14"/>
                    <a:pt x="7" y="13"/>
                    <a:pt x="8" y="12"/>
                  </a:cubicBezTo>
                  <a:cubicBezTo>
                    <a:pt x="9" y="12"/>
                    <a:pt x="11" y="15"/>
                    <a:pt x="12" y="15"/>
                  </a:cubicBezTo>
                  <a:cubicBezTo>
                    <a:pt x="13" y="15"/>
                    <a:pt x="15" y="13"/>
                    <a:pt x="16" y="12"/>
                  </a:cubicBezTo>
                  <a:cubicBezTo>
                    <a:pt x="17" y="12"/>
                    <a:pt x="20" y="11"/>
                    <a:pt x="20" y="10"/>
                  </a:cubicBezTo>
                  <a:cubicBezTo>
                    <a:pt x="20" y="10"/>
                    <a:pt x="16" y="8"/>
                    <a:pt x="16" y="8"/>
                  </a:cubicBezTo>
                  <a:cubicBezTo>
                    <a:pt x="17" y="7"/>
                    <a:pt x="19" y="6"/>
                    <a:pt x="20" y="6"/>
                  </a:cubicBezTo>
                  <a:cubicBezTo>
                    <a:pt x="22" y="5"/>
                    <a:pt x="24" y="5"/>
                    <a:pt x="25" y="4"/>
                  </a:cubicBezTo>
                  <a:cubicBezTo>
                    <a:pt x="25" y="4"/>
                    <a:pt x="21" y="2"/>
                    <a:pt x="21" y="2"/>
                  </a:cubicBezTo>
                  <a:cubicBezTo>
                    <a:pt x="21" y="1"/>
                    <a:pt x="25" y="0"/>
                    <a:pt x="25" y="0"/>
                  </a:cubicBezTo>
                  <a:cubicBezTo>
                    <a:pt x="26" y="0"/>
                    <a:pt x="27" y="2"/>
                    <a:pt x="29" y="2"/>
                  </a:cubicBezTo>
                  <a:cubicBezTo>
                    <a:pt x="28" y="2"/>
                    <a:pt x="25" y="3"/>
                    <a:pt x="25" y="4"/>
                  </a:cubicBezTo>
                  <a:cubicBezTo>
                    <a:pt x="25" y="4"/>
                    <a:pt x="29" y="6"/>
                    <a:pt x="28" y="6"/>
                  </a:cubicBezTo>
                  <a:cubicBezTo>
                    <a:pt x="28" y="7"/>
                    <a:pt x="25" y="8"/>
                    <a:pt x="24" y="8"/>
                  </a:cubicBezTo>
                  <a:cubicBezTo>
                    <a:pt x="24" y="9"/>
                    <a:pt x="20" y="10"/>
                    <a:pt x="20" y="10"/>
                  </a:cubicBezTo>
                  <a:cubicBezTo>
                    <a:pt x="20" y="11"/>
                    <a:pt x="24" y="12"/>
                    <a:pt x="24" y="13"/>
                  </a:cubicBezTo>
                  <a:cubicBezTo>
                    <a:pt x="23" y="13"/>
                    <a:pt x="21" y="14"/>
                    <a:pt x="20" y="15"/>
                  </a:cubicBezTo>
                  <a:cubicBezTo>
                    <a:pt x="17" y="16"/>
                    <a:pt x="14" y="17"/>
                    <a:pt x="12" y="19"/>
                  </a:cubicBezTo>
                  <a:cubicBezTo>
                    <a:pt x="10" y="20"/>
                    <a:pt x="9" y="20"/>
                    <a:pt x="8" y="21"/>
                  </a:cubicBez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6"/>
            <p:cNvSpPr>
              <a:spLocks/>
            </p:cNvSpPr>
            <p:nvPr/>
          </p:nvSpPr>
          <p:spPr bwMode="auto">
            <a:xfrm>
              <a:off x="3790950" y="5310188"/>
              <a:ext cx="34925" cy="12700"/>
            </a:xfrm>
            <a:custGeom>
              <a:avLst/>
              <a:gdLst>
                <a:gd name="T0" fmla="*/ 8 w 20"/>
                <a:gd name="T1" fmla="*/ 2 h 7"/>
                <a:gd name="T2" fmla="*/ 4 w 20"/>
                <a:gd name="T3" fmla="*/ 4 h 7"/>
                <a:gd name="T4" fmla="*/ 0 w 20"/>
                <a:gd name="T5" fmla="*/ 2 h 7"/>
                <a:gd name="T6" fmla="*/ 4 w 20"/>
                <a:gd name="T7" fmla="*/ 0 h 7"/>
                <a:gd name="T8" fmla="*/ 8 w 20"/>
                <a:gd name="T9" fmla="*/ 2 h 7"/>
                <a:gd name="T10" fmla="*/ 12 w 20"/>
                <a:gd name="T11" fmla="*/ 0 h 7"/>
                <a:gd name="T12" fmla="*/ 16 w 20"/>
                <a:gd name="T13" fmla="*/ 2 h 7"/>
                <a:gd name="T14" fmla="*/ 20 w 20"/>
                <a:gd name="T15" fmla="*/ 5 h 7"/>
                <a:gd name="T16" fmla="*/ 16 w 20"/>
                <a:gd name="T17" fmla="*/ 7 h 7"/>
                <a:gd name="T18" fmla="*/ 12 w 20"/>
                <a:gd name="T19" fmla="*/ 5 h 7"/>
                <a:gd name="T20" fmla="*/ 8 w 20"/>
                <a:gd name="T2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2"/>
                  </a:move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3"/>
                    <a:pt x="20" y="4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ubicBezTo>
                    <a:pt x="11" y="4"/>
                    <a:pt x="10" y="3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7"/>
            <p:cNvSpPr>
              <a:spLocks/>
            </p:cNvSpPr>
            <p:nvPr/>
          </p:nvSpPr>
          <p:spPr bwMode="auto">
            <a:xfrm>
              <a:off x="4100513" y="5327651"/>
              <a:ext cx="34925" cy="17463"/>
            </a:xfrm>
            <a:custGeom>
              <a:avLst/>
              <a:gdLst>
                <a:gd name="T0" fmla="*/ 12 w 20"/>
                <a:gd name="T1" fmla="*/ 4 h 9"/>
                <a:gd name="T2" fmla="*/ 8 w 20"/>
                <a:gd name="T3" fmla="*/ 2 h 9"/>
                <a:gd name="T4" fmla="*/ 12 w 20"/>
                <a:gd name="T5" fmla="*/ 0 h 9"/>
                <a:gd name="T6" fmla="*/ 16 w 20"/>
                <a:gd name="T7" fmla="*/ 2 h 9"/>
                <a:gd name="T8" fmla="*/ 20 w 20"/>
                <a:gd name="T9" fmla="*/ 5 h 9"/>
                <a:gd name="T10" fmla="*/ 16 w 20"/>
                <a:gd name="T11" fmla="*/ 7 h 9"/>
                <a:gd name="T12" fmla="*/ 12 w 20"/>
                <a:gd name="T13" fmla="*/ 9 h 9"/>
                <a:gd name="T14" fmla="*/ 8 w 20"/>
                <a:gd name="T15" fmla="*/ 6 h 9"/>
                <a:gd name="T16" fmla="*/ 4 w 20"/>
                <a:gd name="T17" fmla="*/ 9 h 9"/>
                <a:gd name="T18" fmla="*/ 0 w 20"/>
                <a:gd name="T19" fmla="*/ 6 h 9"/>
                <a:gd name="T20" fmla="*/ 4 w 20"/>
                <a:gd name="T21" fmla="*/ 4 h 9"/>
                <a:gd name="T22" fmla="*/ 8 w 20"/>
                <a:gd name="T23" fmla="*/ 6 h 9"/>
                <a:gd name="T24" fmla="*/ 12 w 20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9">
                  <a:moveTo>
                    <a:pt x="12" y="4"/>
                  </a:moveTo>
                  <a:cubicBezTo>
                    <a:pt x="12" y="4"/>
                    <a:pt x="8" y="3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6" y="3"/>
                    <a:pt x="20" y="4"/>
                    <a:pt x="20" y="5"/>
                  </a:cubicBezTo>
                  <a:cubicBezTo>
                    <a:pt x="20" y="5"/>
                    <a:pt x="16" y="6"/>
                    <a:pt x="16" y="7"/>
                  </a:cubicBezTo>
                  <a:cubicBezTo>
                    <a:pt x="15" y="7"/>
                    <a:pt x="13" y="8"/>
                    <a:pt x="12" y="9"/>
                  </a:cubicBezTo>
                  <a:cubicBezTo>
                    <a:pt x="11" y="9"/>
                    <a:pt x="9" y="7"/>
                    <a:pt x="8" y="6"/>
                  </a:cubicBezTo>
                  <a:cubicBezTo>
                    <a:pt x="7" y="6"/>
                    <a:pt x="5" y="9"/>
                    <a:pt x="4" y="9"/>
                  </a:cubicBezTo>
                  <a:cubicBezTo>
                    <a:pt x="3" y="9"/>
                    <a:pt x="0" y="7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7" y="7"/>
                    <a:pt x="8" y="6"/>
                  </a:cubicBezTo>
                  <a:cubicBezTo>
                    <a:pt x="9" y="6"/>
                    <a:pt x="11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8"/>
            <p:cNvSpPr>
              <a:spLocks/>
            </p:cNvSpPr>
            <p:nvPr/>
          </p:nvSpPr>
          <p:spPr bwMode="auto">
            <a:xfrm>
              <a:off x="4062413" y="5299076"/>
              <a:ext cx="53975" cy="19050"/>
            </a:xfrm>
            <a:custGeom>
              <a:avLst/>
              <a:gdLst>
                <a:gd name="T0" fmla="*/ 8 w 31"/>
                <a:gd name="T1" fmla="*/ 5 h 11"/>
                <a:gd name="T2" fmla="*/ 4 w 31"/>
                <a:gd name="T3" fmla="*/ 7 h 11"/>
                <a:gd name="T4" fmla="*/ 0 w 31"/>
                <a:gd name="T5" fmla="*/ 5 h 11"/>
                <a:gd name="T6" fmla="*/ 4 w 31"/>
                <a:gd name="T7" fmla="*/ 2 h 11"/>
                <a:gd name="T8" fmla="*/ 8 w 31"/>
                <a:gd name="T9" fmla="*/ 0 h 11"/>
                <a:gd name="T10" fmla="*/ 12 w 31"/>
                <a:gd name="T11" fmla="*/ 3 h 11"/>
                <a:gd name="T12" fmla="*/ 16 w 31"/>
                <a:gd name="T13" fmla="*/ 0 h 11"/>
                <a:gd name="T14" fmla="*/ 20 w 31"/>
                <a:gd name="T15" fmla="*/ 3 h 11"/>
                <a:gd name="T16" fmla="*/ 23 w 31"/>
                <a:gd name="T17" fmla="*/ 5 h 11"/>
                <a:gd name="T18" fmla="*/ 27 w 31"/>
                <a:gd name="T19" fmla="*/ 3 h 11"/>
                <a:gd name="T20" fmla="*/ 31 w 31"/>
                <a:gd name="T21" fmla="*/ 5 h 11"/>
                <a:gd name="T22" fmla="*/ 27 w 31"/>
                <a:gd name="T23" fmla="*/ 7 h 11"/>
                <a:gd name="T24" fmla="*/ 23 w 31"/>
                <a:gd name="T25" fmla="*/ 5 h 11"/>
                <a:gd name="T26" fmla="*/ 19 w 31"/>
                <a:gd name="T27" fmla="*/ 7 h 11"/>
                <a:gd name="T28" fmla="*/ 16 w 31"/>
                <a:gd name="T29" fmla="*/ 5 h 11"/>
                <a:gd name="T30" fmla="*/ 11 w 31"/>
                <a:gd name="T31" fmla="*/ 7 h 11"/>
                <a:gd name="T32" fmla="*/ 15 w 31"/>
                <a:gd name="T33" fmla="*/ 9 h 11"/>
                <a:gd name="T34" fmla="*/ 11 w 31"/>
                <a:gd name="T35" fmla="*/ 11 h 11"/>
                <a:gd name="T36" fmla="*/ 7 w 31"/>
                <a:gd name="T37" fmla="*/ 9 h 11"/>
                <a:gd name="T38" fmla="*/ 11 w 31"/>
                <a:gd name="T39" fmla="*/ 7 h 11"/>
                <a:gd name="T40" fmla="*/ 8 w 31"/>
                <a:gd name="T41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" h="11">
                  <a:moveTo>
                    <a:pt x="8" y="5"/>
                  </a:moveTo>
                  <a:cubicBezTo>
                    <a:pt x="8" y="5"/>
                    <a:pt x="3" y="6"/>
                    <a:pt x="4" y="7"/>
                  </a:cubicBezTo>
                  <a:cubicBezTo>
                    <a:pt x="3" y="6"/>
                    <a:pt x="0" y="5"/>
                    <a:pt x="0" y="5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2"/>
                    <a:pt x="7" y="1"/>
                    <a:pt x="8" y="0"/>
                  </a:cubicBezTo>
                  <a:cubicBezTo>
                    <a:pt x="9" y="0"/>
                    <a:pt x="11" y="3"/>
                    <a:pt x="12" y="3"/>
                  </a:cubicBezTo>
                  <a:cubicBezTo>
                    <a:pt x="13" y="3"/>
                    <a:pt x="15" y="0"/>
                    <a:pt x="16" y="0"/>
                  </a:cubicBezTo>
                  <a:cubicBezTo>
                    <a:pt x="17" y="1"/>
                    <a:pt x="18" y="2"/>
                    <a:pt x="20" y="3"/>
                  </a:cubicBezTo>
                  <a:cubicBezTo>
                    <a:pt x="21" y="3"/>
                    <a:pt x="22" y="4"/>
                    <a:pt x="23" y="5"/>
                  </a:cubicBezTo>
                  <a:cubicBezTo>
                    <a:pt x="25" y="4"/>
                    <a:pt x="26" y="3"/>
                    <a:pt x="27" y="3"/>
                  </a:cubicBezTo>
                  <a:cubicBezTo>
                    <a:pt x="27" y="3"/>
                    <a:pt x="31" y="5"/>
                    <a:pt x="31" y="5"/>
                  </a:cubicBezTo>
                  <a:cubicBezTo>
                    <a:pt x="31" y="5"/>
                    <a:pt x="27" y="7"/>
                    <a:pt x="27" y="7"/>
                  </a:cubicBezTo>
                  <a:cubicBezTo>
                    <a:pt x="26" y="7"/>
                    <a:pt x="25" y="5"/>
                    <a:pt x="23" y="5"/>
                  </a:cubicBezTo>
                  <a:cubicBezTo>
                    <a:pt x="22" y="5"/>
                    <a:pt x="21" y="7"/>
                    <a:pt x="19" y="7"/>
                  </a:cubicBezTo>
                  <a:cubicBezTo>
                    <a:pt x="18" y="7"/>
                    <a:pt x="16" y="5"/>
                    <a:pt x="16" y="5"/>
                  </a:cubicBezTo>
                  <a:cubicBezTo>
                    <a:pt x="15" y="5"/>
                    <a:pt x="11" y="7"/>
                    <a:pt x="11" y="7"/>
                  </a:cubicBezTo>
                  <a:cubicBezTo>
                    <a:pt x="11" y="7"/>
                    <a:pt x="15" y="9"/>
                    <a:pt x="15" y="9"/>
                  </a:cubicBez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8" y="8"/>
                    <a:pt x="12" y="8"/>
                    <a:pt x="11" y="7"/>
                  </a:cubicBezTo>
                  <a:cubicBezTo>
                    <a:pt x="11" y="6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9"/>
            <p:cNvSpPr>
              <a:spLocks/>
            </p:cNvSpPr>
            <p:nvPr/>
          </p:nvSpPr>
          <p:spPr bwMode="auto">
            <a:xfrm>
              <a:off x="4168775" y="5334001"/>
              <a:ext cx="34925" cy="12700"/>
            </a:xfrm>
            <a:custGeom>
              <a:avLst/>
              <a:gdLst>
                <a:gd name="T0" fmla="*/ 8 w 20"/>
                <a:gd name="T1" fmla="*/ 4 h 7"/>
                <a:gd name="T2" fmla="*/ 4 w 20"/>
                <a:gd name="T3" fmla="*/ 6 h 7"/>
                <a:gd name="T4" fmla="*/ 0 w 20"/>
                <a:gd name="T5" fmla="*/ 4 h 7"/>
                <a:gd name="T6" fmla="*/ 4 w 20"/>
                <a:gd name="T7" fmla="*/ 2 h 7"/>
                <a:gd name="T8" fmla="*/ 8 w 20"/>
                <a:gd name="T9" fmla="*/ 4 h 7"/>
                <a:gd name="T10" fmla="*/ 12 w 20"/>
                <a:gd name="T11" fmla="*/ 2 h 7"/>
                <a:gd name="T12" fmla="*/ 16 w 20"/>
                <a:gd name="T13" fmla="*/ 0 h 7"/>
                <a:gd name="T14" fmla="*/ 20 w 20"/>
                <a:gd name="T15" fmla="*/ 2 h 7"/>
                <a:gd name="T16" fmla="*/ 16 w 20"/>
                <a:gd name="T17" fmla="*/ 4 h 7"/>
                <a:gd name="T18" fmla="*/ 12 w 20"/>
                <a:gd name="T19" fmla="*/ 6 h 7"/>
                <a:gd name="T20" fmla="*/ 8 w 2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4"/>
                  </a:moveTo>
                  <a:cubicBezTo>
                    <a:pt x="7" y="4"/>
                    <a:pt x="5" y="6"/>
                    <a:pt x="4" y="6"/>
                  </a:cubicBezTo>
                  <a:cubicBezTo>
                    <a:pt x="4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4"/>
                    <a:pt x="11" y="3"/>
                    <a:pt x="12" y="2"/>
                  </a:cubicBezTo>
                  <a:cubicBezTo>
                    <a:pt x="13" y="2"/>
                    <a:pt x="16" y="0"/>
                    <a:pt x="16" y="0"/>
                  </a:cubicBezTo>
                  <a:cubicBezTo>
                    <a:pt x="17" y="0"/>
                    <a:pt x="20" y="2"/>
                    <a:pt x="20" y="2"/>
                  </a:cubicBezTo>
                  <a:cubicBezTo>
                    <a:pt x="20" y="3"/>
                    <a:pt x="17" y="4"/>
                    <a:pt x="16" y="4"/>
                  </a:cubicBezTo>
                  <a:cubicBezTo>
                    <a:pt x="15" y="5"/>
                    <a:pt x="13" y="6"/>
                    <a:pt x="12" y="6"/>
                  </a:cubicBezTo>
                  <a:cubicBezTo>
                    <a:pt x="11" y="7"/>
                    <a:pt x="9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0"/>
            <p:cNvSpPr>
              <a:spLocks/>
            </p:cNvSpPr>
            <p:nvPr/>
          </p:nvSpPr>
          <p:spPr bwMode="auto">
            <a:xfrm>
              <a:off x="4137025" y="5307013"/>
              <a:ext cx="33338" cy="14288"/>
            </a:xfrm>
            <a:custGeom>
              <a:avLst/>
              <a:gdLst>
                <a:gd name="T0" fmla="*/ 11 w 19"/>
                <a:gd name="T1" fmla="*/ 5 h 7"/>
                <a:gd name="T2" fmla="*/ 7 w 19"/>
                <a:gd name="T3" fmla="*/ 7 h 7"/>
                <a:gd name="T4" fmla="*/ 4 w 19"/>
                <a:gd name="T5" fmla="*/ 5 h 7"/>
                <a:gd name="T6" fmla="*/ 0 w 19"/>
                <a:gd name="T7" fmla="*/ 3 h 7"/>
                <a:gd name="T8" fmla="*/ 4 w 19"/>
                <a:gd name="T9" fmla="*/ 0 h 7"/>
                <a:gd name="T10" fmla="*/ 8 w 19"/>
                <a:gd name="T11" fmla="*/ 3 h 7"/>
                <a:gd name="T12" fmla="*/ 11 w 19"/>
                <a:gd name="T13" fmla="*/ 5 h 7"/>
                <a:gd name="T14" fmla="*/ 16 w 19"/>
                <a:gd name="T15" fmla="*/ 3 h 7"/>
                <a:gd name="T16" fmla="*/ 19 w 19"/>
                <a:gd name="T17" fmla="*/ 5 h 7"/>
                <a:gd name="T18" fmla="*/ 15 w 19"/>
                <a:gd name="T19" fmla="*/ 7 h 7"/>
                <a:gd name="T20" fmla="*/ 11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11" y="5"/>
                  </a:moveTo>
                  <a:cubicBezTo>
                    <a:pt x="11" y="5"/>
                    <a:pt x="8" y="7"/>
                    <a:pt x="7" y="7"/>
                  </a:cubicBezTo>
                  <a:cubicBezTo>
                    <a:pt x="6" y="7"/>
                    <a:pt x="4" y="5"/>
                    <a:pt x="4" y="5"/>
                  </a:cubicBezTo>
                  <a:cubicBezTo>
                    <a:pt x="3" y="4"/>
                    <a:pt x="0" y="3"/>
                    <a:pt x="0" y="3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6" y="3"/>
                    <a:pt x="8" y="3"/>
                  </a:cubicBezTo>
                  <a:cubicBezTo>
                    <a:pt x="9" y="3"/>
                    <a:pt x="10" y="5"/>
                    <a:pt x="11" y="5"/>
                  </a:cubicBezTo>
                  <a:cubicBezTo>
                    <a:pt x="13" y="5"/>
                    <a:pt x="14" y="3"/>
                    <a:pt x="16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6" y="7"/>
                    <a:pt x="15" y="7"/>
                  </a:cubicBezTo>
                  <a:cubicBezTo>
                    <a:pt x="14" y="7"/>
                    <a:pt x="13" y="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4675188" y="5327651"/>
              <a:ext cx="41275" cy="23813"/>
            </a:xfrm>
            <a:custGeom>
              <a:avLst/>
              <a:gdLst>
                <a:gd name="T0" fmla="*/ 3 w 24"/>
                <a:gd name="T1" fmla="*/ 13 h 13"/>
                <a:gd name="T2" fmla="*/ 0 w 24"/>
                <a:gd name="T3" fmla="*/ 10 h 13"/>
                <a:gd name="T4" fmla="*/ 4 w 24"/>
                <a:gd name="T5" fmla="*/ 8 h 13"/>
                <a:gd name="T6" fmla="*/ 8 w 24"/>
                <a:gd name="T7" fmla="*/ 6 h 13"/>
                <a:gd name="T8" fmla="*/ 4 w 24"/>
                <a:gd name="T9" fmla="*/ 4 h 13"/>
                <a:gd name="T10" fmla="*/ 8 w 24"/>
                <a:gd name="T11" fmla="*/ 2 h 13"/>
                <a:gd name="T12" fmla="*/ 12 w 24"/>
                <a:gd name="T13" fmla="*/ 0 h 13"/>
                <a:gd name="T14" fmla="*/ 16 w 24"/>
                <a:gd name="T15" fmla="*/ 2 h 13"/>
                <a:gd name="T16" fmla="*/ 20 w 24"/>
                <a:gd name="T17" fmla="*/ 0 h 13"/>
                <a:gd name="T18" fmla="*/ 24 w 24"/>
                <a:gd name="T19" fmla="*/ 2 h 13"/>
                <a:gd name="T20" fmla="*/ 20 w 24"/>
                <a:gd name="T21" fmla="*/ 4 h 13"/>
                <a:gd name="T22" fmla="*/ 16 w 24"/>
                <a:gd name="T23" fmla="*/ 6 h 13"/>
                <a:gd name="T24" fmla="*/ 12 w 24"/>
                <a:gd name="T25" fmla="*/ 4 h 13"/>
                <a:gd name="T26" fmla="*/ 8 w 24"/>
                <a:gd name="T27" fmla="*/ 6 h 13"/>
                <a:gd name="T28" fmla="*/ 12 w 24"/>
                <a:gd name="T29" fmla="*/ 8 h 13"/>
                <a:gd name="T30" fmla="*/ 8 w 24"/>
                <a:gd name="T31" fmla="*/ 10 h 13"/>
                <a:gd name="T32" fmla="*/ 3 w 24"/>
                <a:gd name="T3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3">
                  <a:moveTo>
                    <a:pt x="3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4" y="9"/>
                    <a:pt x="4" y="8"/>
                  </a:cubicBezTo>
                  <a:cubicBezTo>
                    <a:pt x="4" y="8"/>
                    <a:pt x="8" y="7"/>
                    <a:pt x="8" y="6"/>
                  </a:cubicBezTo>
                  <a:cubicBezTo>
                    <a:pt x="8" y="5"/>
                    <a:pt x="4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9" y="0"/>
                    <a:pt x="20" y="0"/>
                  </a:cubicBezTo>
                  <a:cubicBezTo>
                    <a:pt x="22" y="0"/>
                    <a:pt x="22" y="2"/>
                    <a:pt x="24" y="2"/>
                  </a:cubicBezTo>
                  <a:cubicBezTo>
                    <a:pt x="23" y="3"/>
                    <a:pt x="21" y="3"/>
                    <a:pt x="20" y="4"/>
                  </a:cubicBezTo>
                  <a:cubicBezTo>
                    <a:pt x="19" y="4"/>
                    <a:pt x="16" y="6"/>
                    <a:pt x="16" y="6"/>
                  </a:cubicBezTo>
                  <a:cubicBezTo>
                    <a:pt x="15" y="6"/>
                    <a:pt x="13" y="4"/>
                    <a:pt x="12" y="4"/>
                  </a:cubicBezTo>
                  <a:cubicBezTo>
                    <a:pt x="11" y="4"/>
                    <a:pt x="9" y="6"/>
                    <a:pt x="8" y="6"/>
                  </a:cubicBezTo>
                  <a:cubicBezTo>
                    <a:pt x="8" y="7"/>
                    <a:pt x="12" y="8"/>
                    <a:pt x="12" y="8"/>
                  </a:cubicBezTo>
                  <a:cubicBezTo>
                    <a:pt x="12" y="9"/>
                    <a:pt x="8" y="10"/>
                    <a:pt x="8" y="10"/>
                  </a:cubicBezTo>
                  <a:cubicBezTo>
                    <a:pt x="6" y="11"/>
                    <a:pt x="5" y="12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2"/>
            <p:cNvSpPr>
              <a:spLocks/>
            </p:cNvSpPr>
            <p:nvPr/>
          </p:nvSpPr>
          <p:spPr bwMode="auto">
            <a:xfrm>
              <a:off x="4678363" y="5287963"/>
              <a:ext cx="34925" cy="19050"/>
            </a:xfrm>
            <a:custGeom>
              <a:avLst/>
              <a:gdLst>
                <a:gd name="T0" fmla="*/ 15 w 20"/>
                <a:gd name="T1" fmla="*/ 7 h 11"/>
                <a:gd name="T2" fmla="*/ 19 w 20"/>
                <a:gd name="T3" fmla="*/ 9 h 11"/>
                <a:gd name="T4" fmla="*/ 15 w 20"/>
                <a:gd name="T5" fmla="*/ 11 h 11"/>
                <a:gd name="T6" fmla="*/ 11 w 20"/>
                <a:gd name="T7" fmla="*/ 9 h 11"/>
                <a:gd name="T8" fmla="*/ 15 w 20"/>
                <a:gd name="T9" fmla="*/ 7 h 11"/>
                <a:gd name="T10" fmla="*/ 12 w 20"/>
                <a:gd name="T11" fmla="*/ 4 h 11"/>
                <a:gd name="T12" fmla="*/ 8 w 20"/>
                <a:gd name="T13" fmla="*/ 2 h 11"/>
                <a:gd name="T14" fmla="*/ 4 w 20"/>
                <a:gd name="T15" fmla="*/ 4 h 11"/>
                <a:gd name="T16" fmla="*/ 0 w 20"/>
                <a:gd name="T17" fmla="*/ 2 h 11"/>
                <a:gd name="T18" fmla="*/ 4 w 20"/>
                <a:gd name="T19" fmla="*/ 0 h 11"/>
                <a:gd name="T20" fmla="*/ 8 w 20"/>
                <a:gd name="T21" fmla="*/ 2 h 11"/>
                <a:gd name="T22" fmla="*/ 12 w 20"/>
                <a:gd name="T23" fmla="*/ 0 h 11"/>
                <a:gd name="T24" fmla="*/ 16 w 20"/>
                <a:gd name="T25" fmla="*/ 2 h 11"/>
                <a:gd name="T26" fmla="*/ 20 w 20"/>
                <a:gd name="T27" fmla="*/ 4 h 11"/>
                <a:gd name="T28" fmla="*/ 15 w 20"/>
                <a:gd name="T2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15" y="7"/>
                  </a:moveTo>
                  <a:cubicBezTo>
                    <a:pt x="16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5" y="11"/>
                    <a:pt x="12" y="9"/>
                    <a:pt x="11" y="9"/>
                  </a:cubicBezTo>
                  <a:cubicBezTo>
                    <a:pt x="11" y="8"/>
                    <a:pt x="15" y="7"/>
                    <a:pt x="15" y="7"/>
                  </a:cubicBezTo>
                  <a:cubicBezTo>
                    <a:pt x="16" y="6"/>
                    <a:pt x="12" y="5"/>
                    <a:pt x="12" y="4"/>
                  </a:cubicBezTo>
                  <a:cubicBezTo>
                    <a:pt x="11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6" y="3"/>
                    <a:pt x="20" y="4"/>
                    <a:pt x="20" y="4"/>
                  </a:cubicBezTo>
                  <a:cubicBezTo>
                    <a:pt x="20" y="5"/>
                    <a:pt x="15" y="6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3"/>
            <p:cNvSpPr>
              <a:spLocks/>
            </p:cNvSpPr>
            <p:nvPr/>
          </p:nvSpPr>
          <p:spPr bwMode="auto">
            <a:xfrm>
              <a:off x="3783013" y="5280026"/>
              <a:ext cx="22225" cy="15875"/>
            </a:xfrm>
            <a:custGeom>
              <a:avLst/>
              <a:gdLst>
                <a:gd name="T0" fmla="*/ 12 w 12"/>
                <a:gd name="T1" fmla="*/ 6 h 9"/>
                <a:gd name="T2" fmla="*/ 7 w 12"/>
                <a:gd name="T3" fmla="*/ 9 h 9"/>
                <a:gd name="T4" fmla="*/ 4 w 12"/>
                <a:gd name="T5" fmla="*/ 6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2 h 9"/>
                <a:gd name="T14" fmla="*/ 8 w 12"/>
                <a:gd name="T15" fmla="*/ 4 h 9"/>
                <a:gd name="T16" fmla="*/ 12 w 12"/>
                <a:gd name="T1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6"/>
                  </a:moveTo>
                  <a:cubicBezTo>
                    <a:pt x="10" y="7"/>
                    <a:pt x="9" y="9"/>
                    <a:pt x="7" y="9"/>
                  </a:cubicBezTo>
                  <a:cubicBezTo>
                    <a:pt x="7" y="9"/>
                    <a:pt x="4" y="7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2"/>
                    <a:pt x="8" y="4"/>
                    <a:pt x="8" y="4"/>
                  </a:cubicBezTo>
                  <a:cubicBezTo>
                    <a:pt x="8" y="5"/>
                    <a:pt x="11" y="6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4"/>
            <p:cNvSpPr>
              <a:spLocks/>
            </p:cNvSpPr>
            <p:nvPr/>
          </p:nvSpPr>
          <p:spPr bwMode="auto">
            <a:xfrm>
              <a:off x="3905250" y="5305426"/>
              <a:ext cx="28575" cy="12700"/>
            </a:xfrm>
            <a:custGeom>
              <a:avLst/>
              <a:gdLst>
                <a:gd name="T0" fmla="*/ 4 w 16"/>
                <a:gd name="T1" fmla="*/ 7 h 7"/>
                <a:gd name="T2" fmla="*/ 0 w 16"/>
                <a:gd name="T3" fmla="*/ 4 h 7"/>
                <a:gd name="T4" fmla="*/ 5 w 16"/>
                <a:gd name="T5" fmla="*/ 2 h 7"/>
                <a:gd name="T6" fmla="*/ 9 w 16"/>
                <a:gd name="T7" fmla="*/ 0 h 7"/>
                <a:gd name="T8" fmla="*/ 12 w 16"/>
                <a:gd name="T9" fmla="*/ 2 h 7"/>
                <a:gd name="T10" fmla="*/ 16 w 16"/>
                <a:gd name="T11" fmla="*/ 5 h 7"/>
                <a:gd name="T12" fmla="*/ 12 w 16"/>
                <a:gd name="T13" fmla="*/ 7 h 7"/>
                <a:gd name="T14" fmla="*/ 8 w 16"/>
                <a:gd name="T15" fmla="*/ 5 h 7"/>
                <a:gd name="T16" fmla="*/ 4 w 16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7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1" y="4"/>
                    <a:pt x="4" y="3"/>
                    <a:pt x="5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10" y="0"/>
                    <a:pt x="11" y="2"/>
                    <a:pt x="12" y="2"/>
                  </a:cubicBezTo>
                  <a:cubicBezTo>
                    <a:pt x="13" y="3"/>
                    <a:pt x="16" y="4"/>
                    <a:pt x="16" y="5"/>
                  </a:cubicBezTo>
                  <a:cubicBezTo>
                    <a:pt x="16" y="5"/>
                    <a:pt x="13" y="7"/>
                    <a:pt x="12" y="7"/>
                  </a:cubicBezTo>
                  <a:cubicBezTo>
                    <a:pt x="12" y="7"/>
                    <a:pt x="9" y="5"/>
                    <a:pt x="8" y="5"/>
                  </a:cubicBezTo>
                  <a:cubicBezTo>
                    <a:pt x="7" y="5"/>
                    <a:pt x="6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5"/>
            <p:cNvSpPr>
              <a:spLocks/>
            </p:cNvSpPr>
            <p:nvPr/>
          </p:nvSpPr>
          <p:spPr bwMode="auto">
            <a:xfrm>
              <a:off x="4133850" y="5311776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0" y="4"/>
                    <a:pt x="9" y="6"/>
                    <a:pt x="8" y="6"/>
                  </a:cubicBezTo>
                  <a:cubicBezTo>
                    <a:pt x="7" y="6"/>
                    <a:pt x="4" y="4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6"/>
            <p:cNvSpPr>
              <a:spLocks/>
            </p:cNvSpPr>
            <p:nvPr/>
          </p:nvSpPr>
          <p:spPr bwMode="auto">
            <a:xfrm>
              <a:off x="4305300" y="5329238"/>
              <a:ext cx="34925" cy="17463"/>
            </a:xfrm>
            <a:custGeom>
              <a:avLst/>
              <a:gdLst>
                <a:gd name="T0" fmla="*/ 0 w 20"/>
                <a:gd name="T1" fmla="*/ 4 h 9"/>
                <a:gd name="T2" fmla="*/ 8 w 20"/>
                <a:gd name="T3" fmla="*/ 0 h 9"/>
                <a:gd name="T4" fmla="*/ 12 w 20"/>
                <a:gd name="T5" fmla="*/ 2 h 9"/>
                <a:gd name="T6" fmla="*/ 20 w 20"/>
                <a:gd name="T7" fmla="*/ 7 h 9"/>
                <a:gd name="T8" fmla="*/ 16 w 20"/>
                <a:gd name="T9" fmla="*/ 9 h 9"/>
                <a:gd name="T10" fmla="*/ 12 w 20"/>
                <a:gd name="T11" fmla="*/ 7 h 9"/>
                <a:gd name="T12" fmla="*/ 8 w 20"/>
                <a:gd name="T13" fmla="*/ 5 h 9"/>
                <a:gd name="T14" fmla="*/ 4 w 20"/>
                <a:gd name="T15" fmla="*/ 7 h 9"/>
                <a:gd name="T16" fmla="*/ 0 w 20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9">
                  <a:moveTo>
                    <a:pt x="0" y="4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8" y="7"/>
                    <a:pt x="17" y="9"/>
                    <a:pt x="16" y="9"/>
                  </a:cubicBezTo>
                  <a:cubicBezTo>
                    <a:pt x="14" y="9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7" y="5"/>
                    <a:pt x="5" y="7"/>
                    <a:pt x="4" y="7"/>
                  </a:cubicBezTo>
                  <a:cubicBezTo>
                    <a:pt x="3" y="6"/>
                    <a:pt x="2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7"/>
            <p:cNvSpPr>
              <a:spLocks/>
            </p:cNvSpPr>
            <p:nvPr/>
          </p:nvSpPr>
          <p:spPr bwMode="auto">
            <a:xfrm>
              <a:off x="4273550" y="5295901"/>
              <a:ext cx="28575" cy="14288"/>
            </a:xfrm>
            <a:custGeom>
              <a:avLst/>
              <a:gdLst>
                <a:gd name="T0" fmla="*/ 12 w 16"/>
                <a:gd name="T1" fmla="*/ 5 h 7"/>
                <a:gd name="T2" fmla="*/ 8 w 16"/>
                <a:gd name="T3" fmla="*/ 7 h 7"/>
                <a:gd name="T4" fmla="*/ 4 w 16"/>
                <a:gd name="T5" fmla="*/ 5 h 7"/>
                <a:gd name="T6" fmla="*/ 0 w 16"/>
                <a:gd name="T7" fmla="*/ 3 h 7"/>
                <a:gd name="T8" fmla="*/ 4 w 16"/>
                <a:gd name="T9" fmla="*/ 0 h 7"/>
                <a:gd name="T10" fmla="*/ 8 w 16"/>
                <a:gd name="T11" fmla="*/ 3 h 7"/>
                <a:gd name="T12" fmla="*/ 12 w 16"/>
                <a:gd name="T13" fmla="*/ 1 h 7"/>
                <a:gd name="T14" fmla="*/ 16 w 16"/>
                <a:gd name="T15" fmla="*/ 3 h 7"/>
                <a:gd name="T16" fmla="*/ 12 w 16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3" y="4"/>
                    <a:pt x="0" y="3"/>
                    <a:pt x="0" y="3"/>
                  </a:cubicBezTo>
                  <a:cubicBezTo>
                    <a:pt x="0" y="2"/>
                    <a:pt x="4" y="1"/>
                    <a:pt x="4" y="0"/>
                  </a:cubicBezTo>
                  <a:cubicBezTo>
                    <a:pt x="6" y="1"/>
                    <a:pt x="7" y="3"/>
                    <a:pt x="8" y="3"/>
                  </a:cubicBezTo>
                  <a:cubicBezTo>
                    <a:pt x="9" y="3"/>
                    <a:pt x="12" y="0"/>
                    <a:pt x="12" y="1"/>
                  </a:cubicBezTo>
                  <a:cubicBezTo>
                    <a:pt x="13" y="1"/>
                    <a:pt x="16" y="3"/>
                    <a:pt x="16" y="3"/>
                  </a:cubicBezTo>
                  <a:cubicBezTo>
                    <a:pt x="16" y="4"/>
                    <a:pt x="12" y="4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4651375" y="5321301"/>
              <a:ext cx="22225" cy="15875"/>
            </a:xfrm>
            <a:custGeom>
              <a:avLst/>
              <a:gdLst>
                <a:gd name="T0" fmla="*/ 12 w 12"/>
                <a:gd name="T1" fmla="*/ 7 h 9"/>
                <a:gd name="T2" fmla="*/ 8 w 12"/>
                <a:gd name="T3" fmla="*/ 9 h 9"/>
                <a:gd name="T4" fmla="*/ 4 w 12"/>
                <a:gd name="T5" fmla="*/ 7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3 h 9"/>
                <a:gd name="T14" fmla="*/ 8 w 12"/>
                <a:gd name="T15" fmla="*/ 5 h 9"/>
                <a:gd name="T16" fmla="*/ 12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7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9"/>
                    <a:pt x="4" y="7"/>
                    <a:pt x="4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4" y="3"/>
                    <a:pt x="4" y="2"/>
                  </a:cubicBezTo>
                  <a:cubicBezTo>
                    <a:pt x="6" y="2"/>
                    <a:pt x="7" y="0"/>
                    <a:pt x="8" y="0"/>
                  </a:cubicBezTo>
                  <a:cubicBezTo>
                    <a:pt x="9" y="0"/>
                    <a:pt x="12" y="2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9"/>
            <p:cNvSpPr>
              <a:spLocks/>
            </p:cNvSpPr>
            <p:nvPr/>
          </p:nvSpPr>
          <p:spPr bwMode="auto">
            <a:xfrm>
              <a:off x="4922838" y="5318126"/>
              <a:ext cx="33338" cy="20638"/>
            </a:xfrm>
            <a:custGeom>
              <a:avLst/>
              <a:gdLst>
                <a:gd name="T0" fmla="*/ 3 w 19"/>
                <a:gd name="T1" fmla="*/ 4 h 11"/>
                <a:gd name="T2" fmla="*/ 0 w 19"/>
                <a:gd name="T3" fmla="*/ 2 h 11"/>
                <a:gd name="T4" fmla="*/ 4 w 19"/>
                <a:gd name="T5" fmla="*/ 0 h 11"/>
                <a:gd name="T6" fmla="*/ 7 w 19"/>
                <a:gd name="T7" fmla="*/ 2 h 11"/>
                <a:gd name="T8" fmla="*/ 11 w 19"/>
                <a:gd name="T9" fmla="*/ 4 h 11"/>
                <a:gd name="T10" fmla="*/ 15 w 19"/>
                <a:gd name="T11" fmla="*/ 6 h 11"/>
                <a:gd name="T12" fmla="*/ 19 w 19"/>
                <a:gd name="T13" fmla="*/ 9 h 11"/>
                <a:gd name="T14" fmla="*/ 15 w 19"/>
                <a:gd name="T15" fmla="*/ 11 h 11"/>
                <a:gd name="T16" fmla="*/ 11 w 19"/>
                <a:gd name="T17" fmla="*/ 9 h 11"/>
                <a:gd name="T18" fmla="*/ 7 w 19"/>
                <a:gd name="T19" fmla="*/ 6 h 11"/>
                <a:gd name="T20" fmla="*/ 3 w 19"/>
                <a:gd name="T2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1">
                  <a:moveTo>
                    <a:pt x="3" y="4"/>
                  </a:moveTo>
                  <a:cubicBezTo>
                    <a:pt x="3" y="3"/>
                    <a:pt x="0" y="3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5" y="0"/>
                    <a:pt x="6" y="2"/>
                    <a:pt x="7" y="2"/>
                  </a:cubicBezTo>
                  <a:cubicBezTo>
                    <a:pt x="9" y="3"/>
                    <a:pt x="10" y="4"/>
                    <a:pt x="11" y="4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4" y="11"/>
                    <a:pt x="12" y="9"/>
                    <a:pt x="11" y="9"/>
                  </a:cubicBezTo>
                  <a:cubicBezTo>
                    <a:pt x="9" y="8"/>
                    <a:pt x="8" y="7"/>
                    <a:pt x="7" y="6"/>
                  </a:cubicBez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0"/>
            <p:cNvSpPr>
              <a:spLocks/>
            </p:cNvSpPr>
            <p:nvPr/>
          </p:nvSpPr>
          <p:spPr bwMode="auto">
            <a:xfrm>
              <a:off x="5008563" y="5291138"/>
              <a:ext cx="33338" cy="12700"/>
            </a:xfrm>
            <a:custGeom>
              <a:avLst/>
              <a:gdLst>
                <a:gd name="T0" fmla="*/ 0 w 19"/>
                <a:gd name="T1" fmla="*/ 5 h 7"/>
                <a:gd name="T2" fmla="*/ 4 w 19"/>
                <a:gd name="T3" fmla="*/ 3 h 7"/>
                <a:gd name="T4" fmla="*/ 8 w 19"/>
                <a:gd name="T5" fmla="*/ 1 h 7"/>
                <a:gd name="T6" fmla="*/ 12 w 19"/>
                <a:gd name="T7" fmla="*/ 3 h 7"/>
                <a:gd name="T8" fmla="*/ 16 w 19"/>
                <a:gd name="T9" fmla="*/ 1 h 7"/>
                <a:gd name="T10" fmla="*/ 19 w 19"/>
                <a:gd name="T11" fmla="*/ 3 h 7"/>
                <a:gd name="T12" fmla="*/ 15 w 19"/>
                <a:gd name="T13" fmla="*/ 5 h 7"/>
                <a:gd name="T14" fmla="*/ 11 w 19"/>
                <a:gd name="T15" fmla="*/ 7 h 7"/>
                <a:gd name="T16" fmla="*/ 8 w 19"/>
                <a:gd name="T17" fmla="*/ 5 h 7"/>
                <a:gd name="T18" fmla="*/ 3 w 19"/>
                <a:gd name="T19" fmla="*/ 7 h 7"/>
                <a:gd name="T20" fmla="*/ 0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0" y="5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1"/>
                    <a:pt x="8" y="1"/>
                  </a:cubicBezTo>
                  <a:cubicBezTo>
                    <a:pt x="9" y="0"/>
                    <a:pt x="11" y="3"/>
                    <a:pt x="12" y="3"/>
                  </a:cubicBezTo>
                  <a:cubicBezTo>
                    <a:pt x="13" y="3"/>
                    <a:pt x="15" y="0"/>
                    <a:pt x="16" y="1"/>
                  </a:cubicBezTo>
                  <a:cubicBezTo>
                    <a:pt x="17" y="1"/>
                    <a:pt x="18" y="3"/>
                    <a:pt x="19" y="3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6"/>
                    <a:pt x="13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4" y="7"/>
                    <a:pt x="3" y="7"/>
                  </a:cubicBezTo>
                  <a:cubicBezTo>
                    <a:pt x="2" y="7"/>
                    <a:pt x="1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1"/>
            <p:cNvSpPr>
              <a:spLocks/>
            </p:cNvSpPr>
            <p:nvPr/>
          </p:nvSpPr>
          <p:spPr bwMode="auto">
            <a:xfrm>
              <a:off x="5276850" y="5289551"/>
              <a:ext cx="28575" cy="15875"/>
            </a:xfrm>
            <a:custGeom>
              <a:avLst/>
              <a:gdLst>
                <a:gd name="T0" fmla="*/ 4 w 16"/>
                <a:gd name="T1" fmla="*/ 9 h 9"/>
                <a:gd name="T2" fmla="*/ 0 w 16"/>
                <a:gd name="T3" fmla="*/ 6 h 9"/>
                <a:gd name="T4" fmla="*/ 4 w 16"/>
                <a:gd name="T5" fmla="*/ 4 h 9"/>
                <a:gd name="T6" fmla="*/ 0 w 16"/>
                <a:gd name="T7" fmla="*/ 2 h 9"/>
                <a:gd name="T8" fmla="*/ 4 w 16"/>
                <a:gd name="T9" fmla="*/ 0 h 9"/>
                <a:gd name="T10" fmla="*/ 8 w 16"/>
                <a:gd name="T11" fmla="*/ 2 h 9"/>
                <a:gd name="T12" fmla="*/ 12 w 16"/>
                <a:gd name="T13" fmla="*/ 0 h 9"/>
                <a:gd name="T14" fmla="*/ 16 w 16"/>
                <a:gd name="T15" fmla="*/ 2 h 9"/>
                <a:gd name="T16" fmla="*/ 12 w 16"/>
                <a:gd name="T17" fmla="*/ 4 h 9"/>
                <a:gd name="T18" fmla="*/ 8 w 16"/>
                <a:gd name="T19" fmla="*/ 7 h 9"/>
                <a:gd name="T20" fmla="*/ 4 w 16"/>
                <a:gd name="T2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4" y="9"/>
                  </a:moveTo>
                  <a:cubicBezTo>
                    <a:pt x="3" y="8"/>
                    <a:pt x="0" y="7"/>
                    <a:pt x="0" y="6"/>
                  </a:cubicBezTo>
                  <a:cubicBezTo>
                    <a:pt x="0" y="6"/>
                    <a:pt x="4" y="5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3" y="1"/>
                    <a:pt x="16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ubicBezTo>
                    <a:pt x="11" y="5"/>
                    <a:pt x="9" y="6"/>
                    <a:pt x="8" y="7"/>
                  </a:cubicBezTo>
                  <a:lnTo>
                    <a:pt x="4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2"/>
            <p:cNvSpPr>
              <a:spLocks/>
            </p:cNvSpPr>
            <p:nvPr/>
          </p:nvSpPr>
          <p:spPr bwMode="auto">
            <a:xfrm>
              <a:off x="5773738" y="5307013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1" y="4"/>
                    <a:pt x="9" y="6"/>
                    <a:pt x="8" y="6"/>
                  </a:cubicBezTo>
                  <a:cubicBezTo>
                    <a:pt x="7" y="6"/>
                    <a:pt x="5" y="4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3"/>
            <p:cNvSpPr>
              <a:spLocks/>
            </p:cNvSpPr>
            <p:nvPr/>
          </p:nvSpPr>
          <p:spPr bwMode="auto">
            <a:xfrm>
              <a:off x="5862638" y="5324476"/>
              <a:ext cx="28575" cy="20638"/>
            </a:xfrm>
            <a:custGeom>
              <a:avLst/>
              <a:gdLst>
                <a:gd name="T0" fmla="*/ 9 w 16"/>
                <a:gd name="T1" fmla="*/ 0 h 11"/>
                <a:gd name="T2" fmla="*/ 12 w 16"/>
                <a:gd name="T3" fmla="*/ 3 h 11"/>
                <a:gd name="T4" fmla="*/ 16 w 16"/>
                <a:gd name="T5" fmla="*/ 5 h 11"/>
                <a:gd name="T6" fmla="*/ 12 w 16"/>
                <a:gd name="T7" fmla="*/ 7 h 11"/>
                <a:gd name="T8" fmla="*/ 16 w 16"/>
                <a:gd name="T9" fmla="*/ 9 h 11"/>
                <a:gd name="T10" fmla="*/ 12 w 16"/>
                <a:gd name="T11" fmla="*/ 11 h 11"/>
                <a:gd name="T12" fmla="*/ 8 w 16"/>
                <a:gd name="T13" fmla="*/ 9 h 11"/>
                <a:gd name="T14" fmla="*/ 0 w 16"/>
                <a:gd name="T15" fmla="*/ 5 h 11"/>
                <a:gd name="T16" fmla="*/ 9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9" y="0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6" y="4"/>
                    <a:pt x="16" y="5"/>
                  </a:cubicBezTo>
                  <a:cubicBezTo>
                    <a:pt x="16" y="5"/>
                    <a:pt x="12" y="7"/>
                    <a:pt x="12" y="7"/>
                  </a:cubicBezTo>
                  <a:cubicBezTo>
                    <a:pt x="12" y="8"/>
                    <a:pt x="16" y="9"/>
                    <a:pt x="16" y="9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4"/>
            <p:cNvSpPr>
              <a:spLocks/>
            </p:cNvSpPr>
            <p:nvPr/>
          </p:nvSpPr>
          <p:spPr bwMode="auto">
            <a:xfrm>
              <a:off x="6022975" y="5321301"/>
              <a:ext cx="20638" cy="14288"/>
            </a:xfrm>
            <a:custGeom>
              <a:avLst/>
              <a:gdLst>
                <a:gd name="T0" fmla="*/ 8 w 12"/>
                <a:gd name="T1" fmla="*/ 6 h 8"/>
                <a:gd name="T2" fmla="*/ 4 w 12"/>
                <a:gd name="T3" fmla="*/ 8 h 8"/>
                <a:gd name="T4" fmla="*/ 0 w 12"/>
                <a:gd name="T5" fmla="*/ 6 h 8"/>
                <a:gd name="T6" fmla="*/ 4 w 12"/>
                <a:gd name="T7" fmla="*/ 4 h 8"/>
                <a:gd name="T8" fmla="*/ 0 w 12"/>
                <a:gd name="T9" fmla="*/ 2 h 8"/>
                <a:gd name="T10" fmla="*/ 4 w 12"/>
                <a:gd name="T11" fmla="*/ 0 h 8"/>
                <a:gd name="T12" fmla="*/ 8 w 12"/>
                <a:gd name="T13" fmla="*/ 2 h 8"/>
                <a:gd name="T14" fmla="*/ 12 w 12"/>
                <a:gd name="T15" fmla="*/ 4 h 8"/>
                <a:gd name="T16" fmla="*/ 8 w 12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8" y="6"/>
                  </a:moveTo>
                  <a:cubicBezTo>
                    <a:pt x="6" y="6"/>
                    <a:pt x="5" y="8"/>
                    <a:pt x="4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4" y="3"/>
                    <a:pt x="0" y="3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4"/>
                    <a:pt x="12" y="4"/>
                  </a:cubicBezTo>
                  <a:cubicBezTo>
                    <a:pt x="12" y="5"/>
                    <a:pt x="8" y="6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5"/>
            <p:cNvSpPr>
              <a:spLocks/>
            </p:cNvSpPr>
            <p:nvPr/>
          </p:nvSpPr>
          <p:spPr bwMode="auto">
            <a:xfrm>
              <a:off x="7573963" y="5318126"/>
              <a:ext cx="25400" cy="17463"/>
            </a:xfrm>
            <a:custGeom>
              <a:avLst/>
              <a:gdLst>
                <a:gd name="T0" fmla="*/ 15 w 15"/>
                <a:gd name="T1" fmla="*/ 7 h 9"/>
                <a:gd name="T2" fmla="*/ 11 w 15"/>
                <a:gd name="T3" fmla="*/ 9 h 9"/>
                <a:gd name="T4" fmla="*/ 8 w 15"/>
                <a:gd name="T5" fmla="*/ 7 h 9"/>
                <a:gd name="T6" fmla="*/ 4 w 15"/>
                <a:gd name="T7" fmla="*/ 4 h 9"/>
                <a:gd name="T8" fmla="*/ 0 w 15"/>
                <a:gd name="T9" fmla="*/ 2 h 9"/>
                <a:gd name="T10" fmla="*/ 4 w 15"/>
                <a:gd name="T11" fmla="*/ 0 h 9"/>
                <a:gd name="T12" fmla="*/ 12 w 15"/>
                <a:gd name="T13" fmla="*/ 4 h 9"/>
                <a:gd name="T14" fmla="*/ 15 w 15"/>
                <a:gd name="T1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7"/>
                  </a:moveTo>
                  <a:cubicBezTo>
                    <a:pt x="14" y="7"/>
                    <a:pt x="13" y="9"/>
                    <a:pt x="11" y="9"/>
                  </a:cubicBezTo>
                  <a:cubicBezTo>
                    <a:pt x="11" y="9"/>
                    <a:pt x="8" y="7"/>
                    <a:pt x="8" y="7"/>
                  </a:cubicBezTo>
                  <a:cubicBezTo>
                    <a:pt x="7" y="6"/>
                    <a:pt x="5" y="5"/>
                    <a:pt x="4" y="4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1"/>
                    <a:pt x="4" y="1"/>
                    <a:pt x="4" y="0"/>
                  </a:cubicBezTo>
                  <a:cubicBezTo>
                    <a:pt x="12" y="4"/>
                    <a:pt x="12" y="4"/>
                    <a:pt x="12" y="4"/>
                  </a:cubicBezTo>
                  <a:lnTo>
                    <a:pt x="15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6"/>
            <p:cNvSpPr>
              <a:spLocks/>
            </p:cNvSpPr>
            <p:nvPr/>
          </p:nvSpPr>
          <p:spPr bwMode="auto">
            <a:xfrm>
              <a:off x="7546975" y="5299076"/>
              <a:ext cx="28575" cy="12700"/>
            </a:xfrm>
            <a:custGeom>
              <a:avLst/>
              <a:gdLst>
                <a:gd name="T0" fmla="*/ 4 w 16"/>
                <a:gd name="T1" fmla="*/ 6 h 7"/>
                <a:gd name="T2" fmla="*/ 0 w 16"/>
                <a:gd name="T3" fmla="*/ 4 h 7"/>
                <a:gd name="T4" fmla="*/ 4 w 16"/>
                <a:gd name="T5" fmla="*/ 2 h 7"/>
                <a:gd name="T6" fmla="*/ 8 w 16"/>
                <a:gd name="T7" fmla="*/ 0 h 7"/>
                <a:gd name="T8" fmla="*/ 12 w 16"/>
                <a:gd name="T9" fmla="*/ 2 h 7"/>
                <a:gd name="T10" fmla="*/ 16 w 16"/>
                <a:gd name="T11" fmla="*/ 4 h 7"/>
                <a:gd name="T12" fmla="*/ 12 w 16"/>
                <a:gd name="T13" fmla="*/ 6 h 7"/>
                <a:gd name="T14" fmla="*/ 8 w 16"/>
                <a:gd name="T15" fmla="*/ 4 h 7"/>
                <a:gd name="T16" fmla="*/ 4 w 1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6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6" y="4"/>
                    <a:pt x="16" y="4"/>
                  </a:cubicBezTo>
                  <a:cubicBezTo>
                    <a:pt x="16" y="5"/>
                    <a:pt x="12" y="6"/>
                    <a:pt x="12" y="6"/>
                  </a:cubicBezTo>
                  <a:cubicBezTo>
                    <a:pt x="11" y="7"/>
                    <a:pt x="9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7"/>
            <p:cNvSpPr>
              <a:spLocks/>
            </p:cNvSpPr>
            <p:nvPr/>
          </p:nvSpPr>
          <p:spPr bwMode="auto">
            <a:xfrm>
              <a:off x="7621588" y="5327651"/>
              <a:ext cx="34925" cy="20638"/>
            </a:xfrm>
            <a:custGeom>
              <a:avLst/>
              <a:gdLst>
                <a:gd name="T0" fmla="*/ 0 w 20"/>
                <a:gd name="T1" fmla="*/ 8 h 11"/>
                <a:gd name="T2" fmla="*/ 8 w 20"/>
                <a:gd name="T3" fmla="*/ 4 h 11"/>
                <a:gd name="T4" fmla="*/ 16 w 20"/>
                <a:gd name="T5" fmla="*/ 0 h 11"/>
                <a:gd name="T6" fmla="*/ 20 w 20"/>
                <a:gd name="T7" fmla="*/ 2 h 11"/>
                <a:gd name="T8" fmla="*/ 16 w 20"/>
                <a:gd name="T9" fmla="*/ 4 h 11"/>
                <a:gd name="T10" fmla="*/ 12 w 20"/>
                <a:gd name="T11" fmla="*/ 7 h 11"/>
                <a:gd name="T12" fmla="*/ 8 w 20"/>
                <a:gd name="T13" fmla="*/ 9 h 11"/>
                <a:gd name="T14" fmla="*/ 3 w 20"/>
                <a:gd name="T15" fmla="*/ 11 h 11"/>
                <a:gd name="T16" fmla="*/ 0 w 20"/>
                <a:gd name="T1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1">
                  <a:moveTo>
                    <a:pt x="0" y="8"/>
                  </a:moveTo>
                  <a:cubicBezTo>
                    <a:pt x="2" y="7"/>
                    <a:pt x="5" y="6"/>
                    <a:pt x="8" y="4"/>
                  </a:cubicBezTo>
                  <a:cubicBezTo>
                    <a:pt x="11" y="3"/>
                    <a:pt x="13" y="1"/>
                    <a:pt x="16" y="0"/>
                  </a:cubicBezTo>
                  <a:cubicBezTo>
                    <a:pt x="16" y="1"/>
                    <a:pt x="20" y="2"/>
                    <a:pt x="20" y="2"/>
                  </a:cubicBezTo>
                  <a:cubicBezTo>
                    <a:pt x="20" y="3"/>
                    <a:pt x="16" y="4"/>
                    <a:pt x="16" y="4"/>
                  </a:cubicBezTo>
                  <a:cubicBezTo>
                    <a:pt x="14" y="5"/>
                    <a:pt x="13" y="6"/>
                    <a:pt x="12" y="7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9"/>
                    <a:pt x="4" y="11"/>
                    <a:pt x="3" y="11"/>
                  </a:cubicBezTo>
                  <a:cubicBezTo>
                    <a:pt x="2" y="11"/>
                    <a:pt x="1" y="9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68"/>
            <p:cNvSpPr>
              <a:spLocks/>
            </p:cNvSpPr>
            <p:nvPr/>
          </p:nvSpPr>
          <p:spPr bwMode="auto">
            <a:xfrm>
              <a:off x="7643813" y="5307013"/>
              <a:ext cx="33338" cy="17463"/>
            </a:xfrm>
            <a:custGeom>
              <a:avLst/>
              <a:gdLst>
                <a:gd name="T0" fmla="*/ 8 w 19"/>
                <a:gd name="T1" fmla="*/ 5 h 9"/>
                <a:gd name="T2" fmla="*/ 12 w 19"/>
                <a:gd name="T3" fmla="*/ 3 h 9"/>
                <a:gd name="T4" fmla="*/ 16 w 19"/>
                <a:gd name="T5" fmla="*/ 0 h 9"/>
                <a:gd name="T6" fmla="*/ 19 w 19"/>
                <a:gd name="T7" fmla="*/ 3 h 9"/>
                <a:gd name="T8" fmla="*/ 15 w 19"/>
                <a:gd name="T9" fmla="*/ 5 h 9"/>
                <a:gd name="T10" fmla="*/ 11 w 19"/>
                <a:gd name="T11" fmla="*/ 7 h 9"/>
                <a:gd name="T12" fmla="*/ 7 w 19"/>
                <a:gd name="T13" fmla="*/ 9 h 9"/>
                <a:gd name="T14" fmla="*/ 3 w 19"/>
                <a:gd name="T15" fmla="*/ 7 h 9"/>
                <a:gd name="T16" fmla="*/ 0 w 19"/>
                <a:gd name="T17" fmla="*/ 4 h 9"/>
                <a:gd name="T18" fmla="*/ 4 w 19"/>
                <a:gd name="T19" fmla="*/ 2 h 9"/>
                <a:gd name="T20" fmla="*/ 8 w 19"/>
                <a:gd name="T2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9">
                  <a:moveTo>
                    <a:pt x="8" y="5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6" y="0"/>
                    <a:pt x="16" y="0"/>
                  </a:cubicBezTo>
                  <a:cubicBezTo>
                    <a:pt x="16" y="1"/>
                    <a:pt x="19" y="2"/>
                    <a:pt x="19" y="3"/>
                  </a:cubicBezTo>
                  <a:cubicBezTo>
                    <a:pt x="19" y="3"/>
                    <a:pt x="16" y="4"/>
                    <a:pt x="15" y="5"/>
                  </a:cubicBezTo>
                  <a:cubicBezTo>
                    <a:pt x="14" y="6"/>
                    <a:pt x="12" y="6"/>
                    <a:pt x="11" y="7"/>
                  </a:cubicBezTo>
                  <a:cubicBezTo>
                    <a:pt x="11" y="7"/>
                    <a:pt x="8" y="9"/>
                    <a:pt x="7" y="9"/>
                  </a:cubicBezTo>
                  <a:cubicBezTo>
                    <a:pt x="6" y="9"/>
                    <a:pt x="4" y="7"/>
                    <a:pt x="3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3" y="2"/>
                    <a:pt x="4" y="2"/>
                  </a:cubicBezTo>
                  <a:cubicBezTo>
                    <a:pt x="5" y="2"/>
                    <a:pt x="6" y="4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69"/>
            <p:cNvSpPr>
              <a:spLocks/>
            </p:cNvSpPr>
            <p:nvPr/>
          </p:nvSpPr>
          <p:spPr bwMode="auto">
            <a:xfrm>
              <a:off x="7678738" y="5289551"/>
              <a:ext cx="90488" cy="23813"/>
            </a:xfrm>
            <a:custGeom>
              <a:avLst/>
              <a:gdLst>
                <a:gd name="T0" fmla="*/ 4 w 51"/>
                <a:gd name="T1" fmla="*/ 6 h 13"/>
                <a:gd name="T2" fmla="*/ 12 w 51"/>
                <a:gd name="T3" fmla="*/ 2 h 13"/>
                <a:gd name="T4" fmla="*/ 16 w 51"/>
                <a:gd name="T5" fmla="*/ 0 h 13"/>
                <a:gd name="T6" fmla="*/ 20 w 51"/>
                <a:gd name="T7" fmla="*/ 2 h 13"/>
                <a:gd name="T8" fmla="*/ 24 w 51"/>
                <a:gd name="T9" fmla="*/ 4 h 13"/>
                <a:gd name="T10" fmla="*/ 27 w 51"/>
                <a:gd name="T11" fmla="*/ 7 h 13"/>
                <a:gd name="T12" fmla="*/ 32 w 51"/>
                <a:gd name="T13" fmla="*/ 5 h 13"/>
                <a:gd name="T14" fmla="*/ 35 w 51"/>
                <a:gd name="T15" fmla="*/ 7 h 13"/>
                <a:gd name="T16" fmla="*/ 43 w 51"/>
                <a:gd name="T17" fmla="*/ 3 h 13"/>
                <a:gd name="T18" fmla="*/ 48 w 51"/>
                <a:gd name="T19" fmla="*/ 1 h 13"/>
                <a:gd name="T20" fmla="*/ 51 w 51"/>
                <a:gd name="T21" fmla="*/ 3 h 13"/>
                <a:gd name="T22" fmla="*/ 47 w 51"/>
                <a:gd name="T23" fmla="*/ 5 h 13"/>
                <a:gd name="T24" fmla="*/ 39 w 51"/>
                <a:gd name="T25" fmla="*/ 9 h 13"/>
                <a:gd name="T26" fmla="*/ 35 w 51"/>
                <a:gd name="T27" fmla="*/ 11 h 13"/>
                <a:gd name="T28" fmla="*/ 31 w 51"/>
                <a:gd name="T29" fmla="*/ 13 h 13"/>
                <a:gd name="T30" fmla="*/ 27 w 51"/>
                <a:gd name="T31" fmla="*/ 11 h 13"/>
                <a:gd name="T32" fmla="*/ 23 w 51"/>
                <a:gd name="T33" fmla="*/ 9 h 13"/>
                <a:gd name="T34" fmla="*/ 20 w 51"/>
                <a:gd name="T35" fmla="*/ 7 h 13"/>
                <a:gd name="T36" fmla="*/ 15 w 51"/>
                <a:gd name="T37" fmla="*/ 9 h 13"/>
                <a:gd name="T38" fmla="*/ 11 w 51"/>
                <a:gd name="T39" fmla="*/ 11 h 13"/>
                <a:gd name="T40" fmla="*/ 8 w 51"/>
                <a:gd name="T41" fmla="*/ 8 h 13"/>
                <a:gd name="T42" fmla="*/ 4 w 51"/>
                <a:gd name="T43" fmla="*/ 11 h 13"/>
                <a:gd name="T44" fmla="*/ 0 w 51"/>
                <a:gd name="T45" fmla="*/ 8 h 13"/>
                <a:gd name="T46" fmla="*/ 4 w 51"/>
                <a:gd name="T4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13">
                  <a:moveTo>
                    <a:pt x="4" y="6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1" y="3"/>
                    <a:pt x="22" y="4"/>
                    <a:pt x="24" y="4"/>
                  </a:cubicBezTo>
                  <a:cubicBezTo>
                    <a:pt x="25" y="5"/>
                    <a:pt x="26" y="7"/>
                    <a:pt x="27" y="7"/>
                  </a:cubicBezTo>
                  <a:cubicBezTo>
                    <a:pt x="28" y="7"/>
                    <a:pt x="30" y="5"/>
                    <a:pt x="32" y="5"/>
                  </a:cubicBezTo>
                  <a:cubicBezTo>
                    <a:pt x="33" y="5"/>
                    <a:pt x="34" y="7"/>
                    <a:pt x="35" y="7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4" y="2"/>
                    <a:pt x="47" y="0"/>
                    <a:pt x="48" y="1"/>
                  </a:cubicBezTo>
                  <a:cubicBezTo>
                    <a:pt x="48" y="1"/>
                    <a:pt x="51" y="3"/>
                    <a:pt x="51" y="3"/>
                  </a:cubicBezTo>
                  <a:cubicBezTo>
                    <a:pt x="51" y="4"/>
                    <a:pt x="48" y="4"/>
                    <a:pt x="47" y="5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10"/>
                    <a:pt x="36" y="10"/>
                    <a:pt x="35" y="11"/>
                  </a:cubicBezTo>
                  <a:cubicBezTo>
                    <a:pt x="34" y="11"/>
                    <a:pt x="31" y="13"/>
                    <a:pt x="31" y="13"/>
                  </a:cubicBezTo>
                  <a:cubicBezTo>
                    <a:pt x="30" y="13"/>
                    <a:pt x="28" y="11"/>
                    <a:pt x="27" y="11"/>
                  </a:cubicBezTo>
                  <a:cubicBezTo>
                    <a:pt x="26" y="10"/>
                    <a:pt x="25" y="10"/>
                    <a:pt x="23" y="9"/>
                  </a:cubicBezTo>
                  <a:cubicBezTo>
                    <a:pt x="23" y="9"/>
                    <a:pt x="20" y="7"/>
                    <a:pt x="20" y="7"/>
                  </a:cubicBezTo>
                  <a:cubicBezTo>
                    <a:pt x="19" y="7"/>
                    <a:pt x="16" y="8"/>
                    <a:pt x="15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6" y="9"/>
                    <a:pt x="5" y="11"/>
                    <a:pt x="4" y="11"/>
                  </a:cubicBezTo>
                  <a:cubicBezTo>
                    <a:pt x="3" y="11"/>
                    <a:pt x="0" y="8"/>
                    <a:pt x="0" y="8"/>
                  </a:cubicBezTo>
                  <a:cubicBezTo>
                    <a:pt x="0" y="8"/>
                    <a:pt x="4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0"/>
            <p:cNvSpPr>
              <a:spLocks/>
            </p:cNvSpPr>
            <p:nvPr/>
          </p:nvSpPr>
          <p:spPr bwMode="auto">
            <a:xfrm>
              <a:off x="7861300" y="5272088"/>
              <a:ext cx="26988" cy="20638"/>
            </a:xfrm>
            <a:custGeom>
              <a:avLst/>
              <a:gdLst>
                <a:gd name="T0" fmla="*/ 7 w 16"/>
                <a:gd name="T1" fmla="*/ 11 h 11"/>
                <a:gd name="T2" fmla="*/ 4 w 16"/>
                <a:gd name="T3" fmla="*/ 8 h 11"/>
                <a:gd name="T4" fmla="*/ 0 w 16"/>
                <a:gd name="T5" fmla="*/ 6 h 11"/>
                <a:gd name="T6" fmla="*/ 4 w 16"/>
                <a:gd name="T7" fmla="*/ 4 h 11"/>
                <a:gd name="T8" fmla="*/ 8 w 16"/>
                <a:gd name="T9" fmla="*/ 2 h 11"/>
                <a:gd name="T10" fmla="*/ 12 w 16"/>
                <a:gd name="T11" fmla="*/ 0 h 11"/>
                <a:gd name="T12" fmla="*/ 16 w 16"/>
                <a:gd name="T13" fmla="*/ 2 h 11"/>
                <a:gd name="T14" fmla="*/ 12 w 16"/>
                <a:gd name="T15" fmla="*/ 4 h 11"/>
                <a:gd name="T16" fmla="*/ 16 w 16"/>
                <a:gd name="T17" fmla="*/ 7 h 11"/>
                <a:gd name="T18" fmla="*/ 11 w 16"/>
                <a:gd name="T19" fmla="*/ 9 h 11"/>
                <a:gd name="T20" fmla="*/ 7 w 16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1">
                  <a:moveTo>
                    <a:pt x="7" y="11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3" y="8"/>
                    <a:pt x="0" y="7"/>
                    <a:pt x="0" y="6"/>
                  </a:cubicBezTo>
                  <a:cubicBezTo>
                    <a:pt x="0" y="5"/>
                    <a:pt x="3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4" y="0"/>
                    <a:pt x="14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ubicBezTo>
                    <a:pt x="12" y="5"/>
                    <a:pt x="16" y="6"/>
                    <a:pt x="16" y="7"/>
                  </a:cubicBezTo>
                  <a:cubicBezTo>
                    <a:pt x="15" y="7"/>
                    <a:pt x="12" y="8"/>
                    <a:pt x="11" y="9"/>
                  </a:cubicBezTo>
                  <a:cubicBezTo>
                    <a:pt x="10" y="9"/>
                    <a:pt x="9" y="10"/>
                    <a:pt x="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1"/>
            <p:cNvSpPr>
              <a:spLocks/>
            </p:cNvSpPr>
            <p:nvPr/>
          </p:nvSpPr>
          <p:spPr bwMode="auto">
            <a:xfrm>
              <a:off x="7934325" y="5281613"/>
              <a:ext cx="49213" cy="20638"/>
            </a:xfrm>
            <a:custGeom>
              <a:avLst/>
              <a:gdLst>
                <a:gd name="T0" fmla="*/ 0 w 28"/>
                <a:gd name="T1" fmla="*/ 9 h 11"/>
                <a:gd name="T2" fmla="*/ 5 w 28"/>
                <a:gd name="T3" fmla="*/ 6 h 11"/>
                <a:gd name="T4" fmla="*/ 9 w 28"/>
                <a:gd name="T5" fmla="*/ 4 h 11"/>
                <a:gd name="T6" fmla="*/ 13 w 28"/>
                <a:gd name="T7" fmla="*/ 2 h 11"/>
                <a:gd name="T8" fmla="*/ 17 w 28"/>
                <a:gd name="T9" fmla="*/ 0 h 11"/>
                <a:gd name="T10" fmla="*/ 21 w 28"/>
                <a:gd name="T11" fmla="*/ 2 h 11"/>
                <a:gd name="T12" fmla="*/ 25 w 28"/>
                <a:gd name="T13" fmla="*/ 0 h 11"/>
                <a:gd name="T14" fmla="*/ 28 w 28"/>
                <a:gd name="T15" fmla="*/ 3 h 11"/>
                <a:gd name="T16" fmla="*/ 24 w 28"/>
                <a:gd name="T17" fmla="*/ 5 h 11"/>
                <a:gd name="T18" fmla="*/ 20 w 28"/>
                <a:gd name="T19" fmla="*/ 7 h 11"/>
                <a:gd name="T20" fmla="*/ 16 w 28"/>
                <a:gd name="T21" fmla="*/ 9 h 11"/>
                <a:gd name="T22" fmla="*/ 12 w 28"/>
                <a:gd name="T23" fmla="*/ 11 h 11"/>
                <a:gd name="T24" fmla="*/ 8 w 28"/>
                <a:gd name="T25" fmla="*/ 9 h 11"/>
                <a:gd name="T26" fmla="*/ 4 w 28"/>
                <a:gd name="T27" fmla="*/ 11 h 11"/>
                <a:gd name="T28" fmla="*/ 0 w 28"/>
                <a:gd name="T2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6" y="6"/>
                    <a:pt x="7" y="5"/>
                    <a:pt x="9" y="4"/>
                  </a:cubicBezTo>
                  <a:cubicBezTo>
                    <a:pt x="10" y="4"/>
                    <a:pt x="11" y="3"/>
                    <a:pt x="13" y="2"/>
                  </a:cubicBezTo>
                  <a:cubicBezTo>
                    <a:pt x="14" y="2"/>
                    <a:pt x="16" y="0"/>
                    <a:pt x="17" y="0"/>
                  </a:cubicBezTo>
                  <a:cubicBezTo>
                    <a:pt x="18" y="0"/>
                    <a:pt x="20" y="2"/>
                    <a:pt x="21" y="2"/>
                  </a:cubicBezTo>
                  <a:cubicBezTo>
                    <a:pt x="22" y="2"/>
                    <a:pt x="24" y="0"/>
                    <a:pt x="25" y="0"/>
                  </a:cubicBezTo>
                  <a:cubicBezTo>
                    <a:pt x="26" y="1"/>
                    <a:pt x="27" y="2"/>
                    <a:pt x="28" y="3"/>
                  </a:cubicBezTo>
                  <a:cubicBezTo>
                    <a:pt x="27" y="3"/>
                    <a:pt x="26" y="4"/>
                    <a:pt x="24" y="5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19" y="7"/>
                    <a:pt x="17" y="8"/>
                    <a:pt x="16" y="9"/>
                  </a:cubicBezTo>
                  <a:cubicBezTo>
                    <a:pt x="15" y="9"/>
                    <a:pt x="13" y="11"/>
                    <a:pt x="12" y="11"/>
                  </a:cubicBezTo>
                  <a:cubicBezTo>
                    <a:pt x="11" y="11"/>
                    <a:pt x="9" y="9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2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2"/>
            <p:cNvSpPr>
              <a:spLocks/>
            </p:cNvSpPr>
            <p:nvPr/>
          </p:nvSpPr>
          <p:spPr bwMode="auto">
            <a:xfrm>
              <a:off x="7975600" y="5294313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8 w 20"/>
                <a:gd name="T7" fmla="*/ 7 h 13"/>
                <a:gd name="T8" fmla="*/ 5 w 20"/>
                <a:gd name="T9" fmla="*/ 4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4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9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4" y="5"/>
                    <a:pt x="5" y="4"/>
                  </a:cubicBezTo>
                  <a:cubicBezTo>
                    <a:pt x="5" y="4"/>
                    <a:pt x="8" y="3"/>
                    <a:pt x="9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3"/>
                    <a:pt x="12" y="4"/>
                    <a:pt x="13" y="4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9"/>
                    <a:pt x="16" y="11"/>
                    <a:pt x="16" y="11"/>
                  </a:cubicBezTo>
                  <a:cubicBezTo>
                    <a:pt x="15" y="11"/>
                    <a:pt x="13" y="9"/>
                    <a:pt x="12" y="9"/>
                  </a:cubicBezTo>
                  <a:cubicBezTo>
                    <a:pt x="11" y="9"/>
                    <a:pt x="9" y="10"/>
                    <a:pt x="8" y="11"/>
                  </a:cubicBez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3"/>
            <p:cNvSpPr>
              <a:spLocks/>
            </p:cNvSpPr>
            <p:nvPr/>
          </p:nvSpPr>
          <p:spPr bwMode="auto">
            <a:xfrm>
              <a:off x="8083550" y="5254626"/>
              <a:ext cx="20638" cy="15875"/>
            </a:xfrm>
            <a:custGeom>
              <a:avLst/>
              <a:gdLst>
                <a:gd name="T0" fmla="*/ 4 w 12"/>
                <a:gd name="T1" fmla="*/ 3 h 9"/>
                <a:gd name="T2" fmla="*/ 8 w 12"/>
                <a:gd name="T3" fmla="*/ 0 h 9"/>
                <a:gd name="T4" fmla="*/ 12 w 12"/>
                <a:gd name="T5" fmla="*/ 3 h 9"/>
                <a:gd name="T6" fmla="*/ 8 w 12"/>
                <a:gd name="T7" fmla="*/ 5 h 9"/>
                <a:gd name="T8" fmla="*/ 11 w 12"/>
                <a:gd name="T9" fmla="*/ 7 h 9"/>
                <a:gd name="T10" fmla="*/ 7 w 12"/>
                <a:gd name="T11" fmla="*/ 9 h 9"/>
                <a:gd name="T12" fmla="*/ 4 w 12"/>
                <a:gd name="T13" fmla="*/ 7 h 9"/>
                <a:gd name="T14" fmla="*/ 0 w 12"/>
                <a:gd name="T15" fmla="*/ 5 h 9"/>
                <a:gd name="T16" fmla="*/ 4 w 12"/>
                <a:gd name="T17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4" y="3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1"/>
                    <a:pt x="11" y="2"/>
                    <a:pt x="12" y="3"/>
                  </a:cubicBezTo>
                  <a:cubicBezTo>
                    <a:pt x="12" y="3"/>
                    <a:pt x="8" y="5"/>
                    <a:pt x="8" y="5"/>
                  </a:cubicBezTo>
                  <a:cubicBezTo>
                    <a:pt x="8" y="6"/>
                    <a:pt x="11" y="6"/>
                    <a:pt x="11" y="7"/>
                  </a:cubicBezTo>
                  <a:cubicBezTo>
                    <a:pt x="10" y="7"/>
                    <a:pt x="9" y="9"/>
                    <a:pt x="7" y="9"/>
                  </a:cubicBezTo>
                  <a:cubicBezTo>
                    <a:pt x="7" y="9"/>
                    <a:pt x="4" y="7"/>
                    <a:pt x="4" y="7"/>
                  </a:cubicBezTo>
                  <a:cubicBezTo>
                    <a:pt x="3" y="7"/>
                    <a:pt x="0" y="5"/>
                    <a:pt x="0" y="5"/>
                  </a:cubicBezTo>
                  <a:cubicBezTo>
                    <a:pt x="0" y="4"/>
                    <a:pt x="4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4"/>
            <p:cNvSpPr>
              <a:spLocks noEditPoints="1"/>
            </p:cNvSpPr>
            <p:nvPr/>
          </p:nvSpPr>
          <p:spPr bwMode="auto">
            <a:xfrm>
              <a:off x="3786188" y="5264151"/>
              <a:ext cx="4189413" cy="93663"/>
            </a:xfrm>
            <a:custGeom>
              <a:avLst/>
              <a:gdLst>
                <a:gd name="T0" fmla="*/ 108 w 2377"/>
                <a:gd name="T1" fmla="*/ 6 h 51"/>
                <a:gd name="T2" fmla="*/ 198 w 2377"/>
                <a:gd name="T3" fmla="*/ 10 h 51"/>
                <a:gd name="T4" fmla="*/ 281 w 2377"/>
                <a:gd name="T5" fmla="*/ 5 h 51"/>
                <a:gd name="T6" fmla="*/ 387 w 2377"/>
                <a:gd name="T7" fmla="*/ 5 h 51"/>
                <a:gd name="T8" fmla="*/ 482 w 2377"/>
                <a:gd name="T9" fmla="*/ 3 h 51"/>
                <a:gd name="T10" fmla="*/ 572 w 2377"/>
                <a:gd name="T11" fmla="*/ 7 h 51"/>
                <a:gd name="T12" fmla="*/ 682 w 2377"/>
                <a:gd name="T13" fmla="*/ 9 h 51"/>
                <a:gd name="T14" fmla="*/ 784 w 2377"/>
                <a:gd name="T15" fmla="*/ 6 h 51"/>
                <a:gd name="T16" fmla="*/ 918 w 2377"/>
                <a:gd name="T17" fmla="*/ 4 h 51"/>
                <a:gd name="T18" fmla="*/ 1028 w 2377"/>
                <a:gd name="T19" fmla="*/ 6 h 51"/>
                <a:gd name="T20" fmla="*/ 1142 w 2377"/>
                <a:gd name="T21" fmla="*/ 6 h 51"/>
                <a:gd name="T22" fmla="*/ 1216 w 2377"/>
                <a:gd name="T23" fmla="*/ 6 h 51"/>
                <a:gd name="T24" fmla="*/ 1350 w 2377"/>
                <a:gd name="T25" fmla="*/ 8 h 51"/>
                <a:gd name="T26" fmla="*/ 1460 w 2377"/>
                <a:gd name="T27" fmla="*/ 6 h 51"/>
                <a:gd name="T28" fmla="*/ 1554 w 2377"/>
                <a:gd name="T29" fmla="*/ 3 h 51"/>
                <a:gd name="T30" fmla="*/ 1668 w 2377"/>
                <a:gd name="T31" fmla="*/ 8 h 51"/>
                <a:gd name="T32" fmla="*/ 1754 w 2377"/>
                <a:gd name="T33" fmla="*/ 9 h 51"/>
                <a:gd name="T34" fmla="*/ 1864 w 2377"/>
                <a:gd name="T35" fmla="*/ 7 h 51"/>
                <a:gd name="T36" fmla="*/ 1982 w 2377"/>
                <a:gd name="T37" fmla="*/ 5 h 51"/>
                <a:gd name="T38" fmla="*/ 2092 w 2377"/>
                <a:gd name="T39" fmla="*/ 7 h 51"/>
                <a:gd name="T40" fmla="*/ 2190 w 2377"/>
                <a:gd name="T41" fmla="*/ 15 h 51"/>
                <a:gd name="T42" fmla="*/ 2292 w 2377"/>
                <a:gd name="T43" fmla="*/ 13 h 51"/>
                <a:gd name="T44" fmla="*/ 2368 w 2377"/>
                <a:gd name="T45" fmla="*/ 41 h 51"/>
                <a:gd name="T46" fmla="*/ 2338 w 2377"/>
                <a:gd name="T47" fmla="*/ 31 h 51"/>
                <a:gd name="T48" fmla="*/ 2318 w 2377"/>
                <a:gd name="T49" fmla="*/ 37 h 51"/>
                <a:gd name="T50" fmla="*/ 2295 w 2377"/>
                <a:gd name="T51" fmla="*/ 24 h 51"/>
                <a:gd name="T52" fmla="*/ 2239 w 2377"/>
                <a:gd name="T53" fmla="*/ 36 h 51"/>
                <a:gd name="T54" fmla="*/ 2175 w 2377"/>
                <a:gd name="T55" fmla="*/ 48 h 51"/>
                <a:gd name="T56" fmla="*/ 2050 w 2377"/>
                <a:gd name="T57" fmla="*/ 50 h 51"/>
                <a:gd name="T58" fmla="*/ 1948 w 2377"/>
                <a:gd name="T59" fmla="*/ 44 h 51"/>
                <a:gd name="T60" fmla="*/ 1830 w 2377"/>
                <a:gd name="T61" fmla="*/ 46 h 51"/>
                <a:gd name="T62" fmla="*/ 1708 w 2377"/>
                <a:gd name="T63" fmla="*/ 45 h 51"/>
                <a:gd name="T64" fmla="*/ 1583 w 2377"/>
                <a:gd name="T65" fmla="*/ 43 h 51"/>
                <a:gd name="T66" fmla="*/ 1504 w 2377"/>
                <a:gd name="T67" fmla="*/ 46 h 51"/>
                <a:gd name="T68" fmla="*/ 1394 w 2377"/>
                <a:gd name="T69" fmla="*/ 48 h 51"/>
                <a:gd name="T70" fmla="*/ 1276 w 2377"/>
                <a:gd name="T71" fmla="*/ 46 h 51"/>
                <a:gd name="T72" fmla="*/ 1150 w 2377"/>
                <a:gd name="T73" fmla="*/ 48 h 51"/>
                <a:gd name="T74" fmla="*/ 1041 w 2377"/>
                <a:gd name="T75" fmla="*/ 33 h 51"/>
                <a:gd name="T76" fmla="*/ 962 w 2377"/>
                <a:gd name="T77" fmla="*/ 36 h 51"/>
                <a:gd name="T78" fmla="*/ 867 w 2377"/>
                <a:gd name="T79" fmla="*/ 47 h 51"/>
                <a:gd name="T80" fmla="*/ 750 w 2377"/>
                <a:gd name="T81" fmla="*/ 45 h 51"/>
                <a:gd name="T82" fmla="*/ 624 w 2377"/>
                <a:gd name="T83" fmla="*/ 42 h 51"/>
                <a:gd name="T84" fmla="*/ 530 w 2377"/>
                <a:gd name="T85" fmla="*/ 45 h 51"/>
                <a:gd name="T86" fmla="*/ 388 w 2377"/>
                <a:gd name="T87" fmla="*/ 47 h 51"/>
                <a:gd name="T88" fmla="*/ 262 w 2377"/>
                <a:gd name="T89" fmla="*/ 49 h 51"/>
                <a:gd name="T90" fmla="*/ 129 w 2377"/>
                <a:gd name="T91" fmla="*/ 46 h 51"/>
                <a:gd name="T92" fmla="*/ 35 w 2377"/>
                <a:gd name="T93" fmla="*/ 36 h 51"/>
                <a:gd name="T94" fmla="*/ 1076 w 2377"/>
                <a:gd name="T95" fmla="*/ 40 h 51"/>
                <a:gd name="T96" fmla="*/ 75 w 2377"/>
                <a:gd name="T97" fmla="*/ 36 h 51"/>
                <a:gd name="T98" fmla="*/ 251 w 2377"/>
                <a:gd name="T99" fmla="*/ 37 h 51"/>
                <a:gd name="T100" fmla="*/ 417 w 2377"/>
                <a:gd name="T101" fmla="*/ 28 h 51"/>
                <a:gd name="T102" fmla="*/ 650 w 2377"/>
                <a:gd name="T103" fmla="*/ 12 h 51"/>
                <a:gd name="T104" fmla="*/ 963 w 2377"/>
                <a:gd name="T105" fmla="*/ 27 h 51"/>
                <a:gd name="T106" fmla="*/ 1129 w 2377"/>
                <a:gd name="T107" fmla="*/ 17 h 51"/>
                <a:gd name="T108" fmla="*/ 1400 w 2377"/>
                <a:gd name="T109" fmla="*/ 20 h 51"/>
                <a:gd name="T110" fmla="*/ 1502 w 2377"/>
                <a:gd name="T111" fmla="*/ 22 h 51"/>
                <a:gd name="T112" fmla="*/ 1561 w 2377"/>
                <a:gd name="T113" fmla="*/ 17 h 51"/>
                <a:gd name="T114" fmla="*/ 1773 w 2377"/>
                <a:gd name="T115" fmla="*/ 16 h 51"/>
                <a:gd name="T116" fmla="*/ 1934 w 2377"/>
                <a:gd name="T117" fmla="*/ 26 h 51"/>
                <a:gd name="T118" fmla="*/ 2059 w 2377"/>
                <a:gd name="T119" fmla="*/ 28 h 51"/>
                <a:gd name="T120" fmla="*/ 2091 w 2377"/>
                <a:gd name="T121" fmla="*/ 24 h 51"/>
                <a:gd name="T122" fmla="*/ 2204 w 2377"/>
                <a:gd name="T12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7" h="51">
                  <a:moveTo>
                    <a:pt x="43" y="36"/>
                  </a:moveTo>
                  <a:cubicBezTo>
                    <a:pt x="44" y="35"/>
                    <a:pt x="47" y="34"/>
                    <a:pt x="47" y="34"/>
                  </a:cubicBezTo>
                  <a:cubicBezTo>
                    <a:pt x="47" y="33"/>
                    <a:pt x="43" y="32"/>
                    <a:pt x="44" y="31"/>
                  </a:cubicBezTo>
                  <a:cubicBezTo>
                    <a:pt x="44" y="31"/>
                    <a:pt x="48" y="30"/>
                    <a:pt x="48" y="29"/>
                  </a:cubicBezTo>
                  <a:cubicBezTo>
                    <a:pt x="47" y="29"/>
                    <a:pt x="45" y="28"/>
                    <a:pt x="44" y="27"/>
                  </a:cubicBezTo>
                  <a:cubicBezTo>
                    <a:pt x="44" y="27"/>
                    <a:pt x="40" y="25"/>
                    <a:pt x="40" y="25"/>
                  </a:cubicBezTo>
                  <a:cubicBezTo>
                    <a:pt x="40" y="25"/>
                    <a:pt x="44" y="23"/>
                    <a:pt x="44" y="23"/>
                  </a:cubicBezTo>
                  <a:cubicBezTo>
                    <a:pt x="46" y="23"/>
                    <a:pt x="47" y="25"/>
                    <a:pt x="48" y="25"/>
                  </a:cubicBezTo>
                  <a:cubicBezTo>
                    <a:pt x="49" y="25"/>
                    <a:pt x="51" y="23"/>
                    <a:pt x="52" y="23"/>
                  </a:cubicBezTo>
                  <a:cubicBezTo>
                    <a:pt x="53" y="23"/>
                    <a:pt x="56" y="25"/>
                    <a:pt x="56" y="25"/>
                  </a:cubicBezTo>
                  <a:cubicBezTo>
                    <a:pt x="56" y="25"/>
                    <a:pt x="60" y="23"/>
                    <a:pt x="60" y="23"/>
                  </a:cubicBezTo>
                  <a:cubicBezTo>
                    <a:pt x="60" y="22"/>
                    <a:pt x="56" y="21"/>
                    <a:pt x="56" y="21"/>
                  </a:cubicBezTo>
                  <a:cubicBezTo>
                    <a:pt x="56" y="20"/>
                    <a:pt x="52" y="19"/>
                    <a:pt x="52" y="18"/>
                  </a:cubicBezTo>
                  <a:cubicBezTo>
                    <a:pt x="53" y="18"/>
                    <a:pt x="56" y="17"/>
                    <a:pt x="57" y="16"/>
                  </a:cubicBezTo>
                  <a:cubicBezTo>
                    <a:pt x="57" y="16"/>
                    <a:pt x="53" y="15"/>
                    <a:pt x="53" y="14"/>
                  </a:cubicBezTo>
                  <a:cubicBezTo>
                    <a:pt x="53" y="14"/>
                    <a:pt x="56" y="12"/>
                    <a:pt x="57" y="12"/>
                  </a:cubicBezTo>
                  <a:cubicBezTo>
                    <a:pt x="58" y="11"/>
                    <a:pt x="60" y="11"/>
                    <a:pt x="61" y="10"/>
                  </a:cubicBezTo>
                  <a:cubicBezTo>
                    <a:pt x="62" y="10"/>
                    <a:pt x="63" y="12"/>
                    <a:pt x="65" y="12"/>
                  </a:cubicBezTo>
                  <a:cubicBezTo>
                    <a:pt x="65" y="12"/>
                    <a:pt x="68" y="10"/>
                    <a:pt x="69" y="10"/>
                  </a:cubicBezTo>
                  <a:cubicBezTo>
                    <a:pt x="69" y="10"/>
                    <a:pt x="73" y="12"/>
                    <a:pt x="73" y="12"/>
                  </a:cubicBezTo>
                  <a:cubicBezTo>
                    <a:pt x="73" y="12"/>
                    <a:pt x="72" y="13"/>
                    <a:pt x="71" y="13"/>
                  </a:cubicBezTo>
                  <a:cubicBezTo>
                    <a:pt x="70" y="14"/>
                    <a:pt x="69" y="14"/>
                    <a:pt x="69" y="14"/>
                  </a:cubicBezTo>
                  <a:cubicBezTo>
                    <a:pt x="69" y="15"/>
                    <a:pt x="71" y="17"/>
                    <a:pt x="72" y="17"/>
                  </a:cubicBezTo>
                  <a:cubicBezTo>
                    <a:pt x="73" y="17"/>
                    <a:pt x="75" y="14"/>
                    <a:pt x="76" y="15"/>
                  </a:cubicBezTo>
                  <a:cubicBezTo>
                    <a:pt x="78" y="15"/>
                    <a:pt x="79" y="16"/>
                    <a:pt x="80" y="17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4"/>
                    <a:pt x="87" y="13"/>
                    <a:pt x="88" y="13"/>
                  </a:cubicBezTo>
                  <a:cubicBezTo>
                    <a:pt x="89" y="12"/>
                    <a:pt x="92" y="11"/>
                    <a:pt x="92" y="11"/>
                  </a:cubicBezTo>
                  <a:cubicBezTo>
                    <a:pt x="92" y="10"/>
                    <a:pt x="89" y="8"/>
                    <a:pt x="89" y="8"/>
                  </a:cubicBezTo>
                  <a:cubicBezTo>
                    <a:pt x="89" y="8"/>
                    <a:pt x="92" y="6"/>
                    <a:pt x="93" y="6"/>
                  </a:cubicBezTo>
                  <a:cubicBezTo>
                    <a:pt x="94" y="6"/>
                    <a:pt x="95" y="8"/>
                    <a:pt x="96" y="8"/>
                  </a:cubicBezTo>
                  <a:cubicBezTo>
                    <a:pt x="97" y="8"/>
                    <a:pt x="100" y="6"/>
                    <a:pt x="101" y="6"/>
                  </a:cubicBezTo>
                  <a:cubicBezTo>
                    <a:pt x="102" y="7"/>
                    <a:pt x="103" y="8"/>
                    <a:pt x="104" y="9"/>
                  </a:cubicBezTo>
                  <a:cubicBezTo>
                    <a:pt x="105" y="9"/>
                    <a:pt x="108" y="11"/>
                    <a:pt x="108" y="11"/>
                  </a:cubicBezTo>
                  <a:cubicBezTo>
                    <a:pt x="108" y="11"/>
                    <a:pt x="112" y="9"/>
                    <a:pt x="112" y="9"/>
                  </a:cubicBezTo>
                  <a:cubicBezTo>
                    <a:pt x="112" y="9"/>
                    <a:pt x="109" y="6"/>
                    <a:pt x="108" y="6"/>
                  </a:cubicBezTo>
                  <a:cubicBezTo>
                    <a:pt x="110" y="6"/>
                    <a:pt x="111" y="4"/>
                    <a:pt x="113" y="4"/>
                  </a:cubicBezTo>
                  <a:cubicBezTo>
                    <a:pt x="114" y="4"/>
                    <a:pt x="115" y="7"/>
                    <a:pt x="116" y="7"/>
                  </a:cubicBezTo>
                  <a:cubicBezTo>
                    <a:pt x="118" y="7"/>
                    <a:pt x="119" y="4"/>
                    <a:pt x="120" y="4"/>
                  </a:cubicBezTo>
                  <a:cubicBezTo>
                    <a:pt x="122" y="5"/>
                    <a:pt x="123" y="7"/>
                    <a:pt x="124" y="7"/>
                  </a:cubicBezTo>
                  <a:cubicBezTo>
                    <a:pt x="125" y="7"/>
                    <a:pt x="127" y="9"/>
                    <a:pt x="128" y="9"/>
                  </a:cubicBezTo>
                  <a:cubicBezTo>
                    <a:pt x="129" y="9"/>
                    <a:pt x="131" y="7"/>
                    <a:pt x="132" y="7"/>
                  </a:cubicBezTo>
                  <a:cubicBezTo>
                    <a:pt x="133" y="7"/>
                    <a:pt x="135" y="9"/>
                    <a:pt x="136" y="9"/>
                  </a:cubicBezTo>
                  <a:cubicBezTo>
                    <a:pt x="136" y="9"/>
                    <a:pt x="139" y="11"/>
                    <a:pt x="139" y="11"/>
                  </a:cubicBezTo>
                  <a:cubicBezTo>
                    <a:pt x="140" y="11"/>
                    <a:pt x="144" y="9"/>
                    <a:pt x="144" y="9"/>
                  </a:cubicBezTo>
                  <a:cubicBezTo>
                    <a:pt x="144" y="9"/>
                    <a:pt x="140" y="7"/>
                    <a:pt x="140" y="7"/>
                  </a:cubicBezTo>
                  <a:cubicBezTo>
                    <a:pt x="140" y="7"/>
                    <a:pt x="143" y="5"/>
                    <a:pt x="144" y="5"/>
                  </a:cubicBezTo>
                  <a:cubicBezTo>
                    <a:pt x="145" y="5"/>
                    <a:pt x="147" y="7"/>
                    <a:pt x="148" y="7"/>
                  </a:cubicBezTo>
                  <a:cubicBezTo>
                    <a:pt x="148" y="7"/>
                    <a:pt x="151" y="9"/>
                    <a:pt x="151" y="9"/>
                  </a:cubicBezTo>
                  <a:cubicBezTo>
                    <a:pt x="152" y="9"/>
                    <a:pt x="155" y="8"/>
                    <a:pt x="155" y="7"/>
                  </a:cubicBezTo>
                  <a:cubicBezTo>
                    <a:pt x="156" y="7"/>
                    <a:pt x="152" y="5"/>
                    <a:pt x="152" y="5"/>
                  </a:cubicBezTo>
                  <a:cubicBezTo>
                    <a:pt x="153" y="5"/>
                    <a:pt x="155" y="3"/>
                    <a:pt x="156" y="3"/>
                  </a:cubicBezTo>
                  <a:cubicBezTo>
                    <a:pt x="156" y="3"/>
                    <a:pt x="160" y="5"/>
                    <a:pt x="160" y="5"/>
                  </a:cubicBezTo>
                  <a:cubicBezTo>
                    <a:pt x="160" y="5"/>
                    <a:pt x="159" y="6"/>
                    <a:pt x="158" y="6"/>
                  </a:cubicBezTo>
                  <a:cubicBezTo>
                    <a:pt x="157" y="7"/>
                    <a:pt x="155" y="7"/>
                    <a:pt x="155" y="7"/>
                  </a:cubicBezTo>
                  <a:cubicBezTo>
                    <a:pt x="157" y="8"/>
                    <a:pt x="158" y="10"/>
                    <a:pt x="159" y="10"/>
                  </a:cubicBezTo>
                  <a:cubicBezTo>
                    <a:pt x="160" y="10"/>
                    <a:pt x="163" y="8"/>
                    <a:pt x="163" y="7"/>
                  </a:cubicBezTo>
                  <a:cubicBezTo>
                    <a:pt x="164" y="7"/>
                    <a:pt x="166" y="5"/>
                    <a:pt x="167" y="5"/>
                  </a:cubicBezTo>
                  <a:cubicBezTo>
                    <a:pt x="168" y="5"/>
                    <a:pt x="170" y="8"/>
                    <a:pt x="171" y="8"/>
                  </a:cubicBezTo>
                  <a:cubicBezTo>
                    <a:pt x="172" y="8"/>
                    <a:pt x="174" y="10"/>
                    <a:pt x="175" y="10"/>
                  </a:cubicBezTo>
                  <a:cubicBezTo>
                    <a:pt x="176" y="10"/>
                    <a:pt x="178" y="8"/>
                    <a:pt x="179" y="8"/>
                  </a:cubicBezTo>
                  <a:cubicBezTo>
                    <a:pt x="180" y="7"/>
                    <a:pt x="182" y="6"/>
                    <a:pt x="183" y="6"/>
                  </a:cubicBezTo>
                  <a:cubicBezTo>
                    <a:pt x="184" y="6"/>
                    <a:pt x="186" y="8"/>
                    <a:pt x="187" y="8"/>
                  </a:cubicBezTo>
                  <a:cubicBezTo>
                    <a:pt x="188" y="8"/>
                    <a:pt x="190" y="6"/>
                    <a:pt x="191" y="6"/>
                  </a:cubicBezTo>
                  <a:cubicBezTo>
                    <a:pt x="191" y="6"/>
                    <a:pt x="195" y="8"/>
                    <a:pt x="195" y="8"/>
                  </a:cubicBezTo>
                  <a:cubicBezTo>
                    <a:pt x="195" y="9"/>
                    <a:pt x="190" y="10"/>
                    <a:pt x="191" y="10"/>
                  </a:cubicBezTo>
                  <a:cubicBezTo>
                    <a:pt x="191" y="11"/>
                    <a:pt x="194" y="12"/>
                    <a:pt x="194" y="12"/>
                  </a:cubicBezTo>
                  <a:cubicBezTo>
                    <a:pt x="195" y="13"/>
                    <a:pt x="197" y="14"/>
                    <a:pt x="198" y="15"/>
                  </a:cubicBezTo>
                  <a:cubicBezTo>
                    <a:pt x="202" y="17"/>
                    <a:pt x="202" y="17"/>
                    <a:pt x="202" y="17"/>
                  </a:cubicBezTo>
                  <a:cubicBezTo>
                    <a:pt x="202" y="16"/>
                    <a:pt x="206" y="16"/>
                    <a:pt x="206" y="15"/>
                  </a:cubicBezTo>
                  <a:cubicBezTo>
                    <a:pt x="206" y="14"/>
                    <a:pt x="203" y="13"/>
                    <a:pt x="202" y="13"/>
                  </a:cubicBezTo>
                  <a:cubicBezTo>
                    <a:pt x="202" y="12"/>
                    <a:pt x="198" y="11"/>
                    <a:pt x="198" y="10"/>
                  </a:cubicBezTo>
                  <a:cubicBezTo>
                    <a:pt x="199" y="10"/>
                    <a:pt x="202" y="9"/>
                    <a:pt x="203" y="8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07" y="6"/>
                    <a:pt x="210" y="4"/>
                    <a:pt x="211" y="4"/>
                  </a:cubicBezTo>
                  <a:cubicBezTo>
                    <a:pt x="211" y="4"/>
                    <a:pt x="215" y="6"/>
                    <a:pt x="214" y="6"/>
                  </a:cubicBezTo>
                  <a:cubicBezTo>
                    <a:pt x="214" y="7"/>
                    <a:pt x="211" y="8"/>
                    <a:pt x="210" y="8"/>
                  </a:cubicBezTo>
                  <a:cubicBezTo>
                    <a:pt x="218" y="13"/>
                    <a:pt x="218" y="13"/>
                    <a:pt x="218" y="13"/>
                  </a:cubicBezTo>
                  <a:cubicBezTo>
                    <a:pt x="219" y="13"/>
                    <a:pt x="221" y="14"/>
                    <a:pt x="222" y="15"/>
                  </a:cubicBezTo>
                  <a:cubicBezTo>
                    <a:pt x="222" y="16"/>
                    <a:pt x="218" y="17"/>
                    <a:pt x="218" y="17"/>
                  </a:cubicBezTo>
                  <a:cubicBezTo>
                    <a:pt x="218" y="18"/>
                    <a:pt x="221" y="19"/>
                    <a:pt x="221" y="19"/>
                  </a:cubicBezTo>
                  <a:cubicBezTo>
                    <a:pt x="221" y="20"/>
                    <a:pt x="217" y="21"/>
                    <a:pt x="217" y="22"/>
                  </a:cubicBezTo>
                  <a:cubicBezTo>
                    <a:pt x="217" y="22"/>
                    <a:pt x="221" y="23"/>
                    <a:pt x="221" y="24"/>
                  </a:cubicBezTo>
                  <a:cubicBezTo>
                    <a:pt x="225" y="22"/>
                    <a:pt x="225" y="22"/>
                    <a:pt x="225" y="22"/>
                  </a:cubicBezTo>
                  <a:cubicBezTo>
                    <a:pt x="226" y="21"/>
                    <a:pt x="229" y="20"/>
                    <a:pt x="229" y="20"/>
                  </a:cubicBezTo>
                  <a:cubicBezTo>
                    <a:pt x="229" y="19"/>
                    <a:pt x="226" y="18"/>
                    <a:pt x="225" y="17"/>
                  </a:cubicBezTo>
                  <a:cubicBezTo>
                    <a:pt x="225" y="17"/>
                    <a:pt x="222" y="15"/>
                    <a:pt x="222" y="15"/>
                  </a:cubicBezTo>
                  <a:cubicBezTo>
                    <a:pt x="222" y="15"/>
                    <a:pt x="225" y="13"/>
                    <a:pt x="226" y="13"/>
                  </a:cubicBezTo>
                  <a:cubicBezTo>
                    <a:pt x="226" y="13"/>
                    <a:pt x="230" y="11"/>
                    <a:pt x="230" y="11"/>
                  </a:cubicBezTo>
                  <a:cubicBezTo>
                    <a:pt x="230" y="11"/>
                    <a:pt x="226" y="9"/>
                    <a:pt x="226" y="9"/>
                  </a:cubicBezTo>
                  <a:cubicBezTo>
                    <a:pt x="226" y="8"/>
                    <a:pt x="230" y="7"/>
                    <a:pt x="230" y="7"/>
                  </a:cubicBezTo>
                  <a:cubicBezTo>
                    <a:pt x="231" y="7"/>
                    <a:pt x="233" y="9"/>
                    <a:pt x="234" y="9"/>
                  </a:cubicBezTo>
                  <a:cubicBezTo>
                    <a:pt x="235" y="9"/>
                    <a:pt x="237" y="7"/>
                    <a:pt x="238" y="7"/>
                  </a:cubicBezTo>
                  <a:cubicBezTo>
                    <a:pt x="239" y="6"/>
                    <a:pt x="241" y="5"/>
                    <a:pt x="242" y="5"/>
                  </a:cubicBezTo>
                  <a:cubicBezTo>
                    <a:pt x="243" y="4"/>
                    <a:pt x="245" y="7"/>
                    <a:pt x="246" y="7"/>
                  </a:cubicBezTo>
                  <a:cubicBezTo>
                    <a:pt x="246" y="7"/>
                    <a:pt x="250" y="5"/>
                    <a:pt x="250" y="5"/>
                  </a:cubicBezTo>
                  <a:cubicBezTo>
                    <a:pt x="250" y="5"/>
                    <a:pt x="254" y="7"/>
                    <a:pt x="254" y="7"/>
                  </a:cubicBezTo>
                  <a:cubicBezTo>
                    <a:pt x="254" y="7"/>
                    <a:pt x="250" y="9"/>
                    <a:pt x="250" y="9"/>
                  </a:cubicBezTo>
                  <a:cubicBezTo>
                    <a:pt x="251" y="9"/>
                    <a:pt x="252" y="11"/>
                    <a:pt x="253" y="11"/>
                  </a:cubicBezTo>
                  <a:cubicBezTo>
                    <a:pt x="255" y="11"/>
                    <a:pt x="256" y="9"/>
                    <a:pt x="257" y="9"/>
                  </a:cubicBezTo>
                  <a:cubicBezTo>
                    <a:pt x="259" y="9"/>
                    <a:pt x="260" y="11"/>
                    <a:pt x="261" y="12"/>
                  </a:cubicBezTo>
                  <a:cubicBezTo>
                    <a:pt x="263" y="12"/>
                    <a:pt x="264" y="9"/>
                    <a:pt x="265" y="9"/>
                  </a:cubicBezTo>
                  <a:cubicBezTo>
                    <a:pt x="267" y="9"/>
                    <a:pt x="268" y="12"/>
                    <a:pt x="269" y="12"/>
                  </a:cubicBezTo>
                  <a:cubicBezTo>
                    <a:pt x="269" y="12"/>
                    <a:pt x="273" y="10"/>
                    <a:pt x="273" y="10"/>
                  </a:cubicBezTo>
                  <a:cubicBezTo>
                    <a:pt x="273" y="9"/>
                    <a:pt x="269" y="8"/>
                    <a:pt x="269" y="7"/>
                  </a:cubicBezTo>
                  <a:cubicBezTo>
                    <a:pt x="270" y="7"/>
                    <a:pt x="273" y="5"/>
                    <a:pt x="274" y="5"/>
                  </a:cubicBezTo>
                  <a:cubicBezTo>
                    <a:pt x="274" y="5"/>
                    <a:pt x="277" y="8"/>
                    <a:pt x="277" y="7"/>
                  </a:cubicBezTo>
                  <a:cubicBezTo>
                    <a:pt x="279" y="7"/>
                    <a:pt x="280" y="6"/>
                    <a:pt x="281" y="5"/>
                  </a:cubicBezTo>
                  <a:cubicBezTo>
                    <a:pt x="282" y="5"/>
                    <a:pt x="284" y="3"/>
                    <a:pt x="285" y="3"/>
                  </a:cubicBezTo>
                  <a:cubicBezTo>
                    <a:pt x="286" y="3"/>
                    <a:pt x="288" y="6"/>
                    <a:pt x="289" y="6"/>
                  </a:cubicBezTo>
                  <a:cubicBezTo>
                    <a:pt x="291" y="6"/>
                    <a:pt x="292" y="3"/>
                    <a:pt x="293" y="3"/>
                  </a:cubicBezTo>
                  <a:cubicBezTo>
                    <a:pt x="295" y="3"/>
                    <a:pt x="296" y="6"/>
                    <a:pt x="297" y="6"/>
                  </a:cubicBezTo>
                  <a:cubicBezTo>
                    <a:pt x="298" y="6"/>
                    <a:pt x="300" y="4"/>
                    <a:pt x="301" y="4"/>
                  </a:cubicBezTo>
                  <a:cubicBezTo>
                    <a:pt x="302" y="4"/>
                    <a:pt x="304" y="6"/>
                    <a:pt x="305" y="6"/>
                  </a:cubicBezTo>
                  <a:cubicBezTo>
                    <a:pt x="306" y="6"/>
                    <a:pt x="308" y="4"/>
                    <a:pt x="309" y="4"/>
                  </a:cubicBezTo>
                  <a:cubicBezTo>
                    <a:pt x="310" y="4"/>
                    <a:pt x="311" y="6"/>
                    <a:pt x="313" y="6"/>
                  </a:cubicBezTo>
                  <a:cubicBezTo>
                    <a:pt x="314" y="6"/>
                    <a:pt x="315" y="8"/>
                    <a:pt x="316" y="8"/>
                  </a:cubicBezTo>
                  <a:cubicBezTo>
                    <a:pt x="317" y="8"/>
                    <a:pt x="320" y="6"/>
                    <a:pt x="321" y="6"/>
                  </a:cubicBezTo>
                  <a:cubicBezTo>
                    <a:pt x="322" y="6"/>
                    <a:pt x="323" y="4"/>
                    <a:pt x="325" y="4"/>
                  </a:cubicBezTo>
                  <a:cubicBezTo>
                    <a:pt x="326" y="4"/>
                    <a:pt x="327" y="6"/>
                    <a:pt x="328" y="6"/>
                  </a:cubicBezTo>
                  <a:cubicBezTo>
                    <a:pt x="330" y="6"/>
                    <a:pt x="331" y="4"/>
                    <a:pt x="333" y="4"/>
                  </a:cubicBezTo>
                  <a:cubicBezTo>
                    <a:pt x="334" y="4"/>
                    <a:pt x="335" y="6"/>
                    <a:pt x="336" y="6"/>
                  </a:cubicBezTo>
                  <a:cubicBezTo>
                    <a:pt x="338" y="6"/>
                    <a:pt x="339" y="4"/>
                    <a:pt x="340" y="4"/>
                  </a:cubicBezTo>
                  <a:cubicBezTo>
                    <a:pt x="342" y="4"/>
                    <a:pt x="343" y="7"/>
                    <a:pt x="344" y="7"/>
                  </a:cubicBezTo>
                  <a:cubicBezTo>
                    <a:pt x="345" y="7"/>
                    <a:pt x="347" y="4"/>
                    <a:pt x="348" y="4"/>
                  </a:cubicBezTo>
                  <a:cubicBezTo>
                    <a:pt x="349" y="5"/>
                    <a:pt x="352" y="7"/>
                    <a:pt x="352" y="7"/>
                  </a:cubicBezTo>
                  <a:cubicBezTo>
                    <a:pt x="352" y="7"/>
                    <a:pt x="348" y="8"/>
                    <a:pt x="348" y="9"/>
                  </a:cubicBezTo>
                  <a:cubicBezTo>
                    <a:pt x="348" y="9"/>
                    <a:pt x="344" y="11"/>
                    <a:pt x="344" y="11"/>
                  </a:cubicBezTo>
                  <a:cubicBezTo>
                    <a:pt x="344" y="11"/>
                    <a:pt x="347" y="13"/>
                    <a:pt x="348" y="13"/>
                  </a:cubicBezTo>
                  <a:cubicBezTo>
                    <a:pt x="349" y="13"/>
                    <a:pt x="351" y="11"/>
                    <a:pt x="352" y="11"/>
                  </a:cubicBezTo>
                  <a:cubicBezTo>
                    <a:pt x="353" y="11"/>
                    <a:pt x="354" y="13"/>
                    <a:pt x="355" y="13"/>
                  </a:cubicBezTo>
                  <a:cubicBezTo>
                    <a:pt x="359" y="11"/>
                    <a:pt x="359" y="11"/>
                    <a:pt x="359" y="11"/>
                  </a:cubicBezTo>
                  <a:cubicBezTo>
                    <a:pt x="360" y="11"/>
                    <a:pt x="364" y="9"/>
                    <a:pt x="364" y="9"/>
                  </a:cubicBezTo>
                  <a:cubicBezTo>
                    <a:pt x="364" y="9"/>
                    <a:pt x="363" y="8"/>
                    <a:pt x="362" y="8"/>
                  </a:cubicBezTo>
                  <a:cubicBezTo>
                    <a:pt x="361" y="7"/>
                    <a:pt x="360" y="7"/>
                    <a:pt x="360" y="7"/>
                  </a:cubicBezTo>
                  <a:cubicBezTo>
                    <a:pt x="361" y="7"/>
                    <a:pt x="363" y="5"/>
                    <a:pt x="364" y="5"/>
                  </a:cubicBezTo>
                  <a:cubicBezTo>
                    <a:pt x="365" y="5"/>
                    <a:pt x="367" y="7"/>
                    <a:pt x="368" y="7"/>
                  </a:cubicBezTo>
                  <a:cubicBezTo>
                    <a:pt x="368" y="7"/>
                    <a:pt x="371" y="5"/>
                    <a:pt x="372" y="5"/>
                  </a:cubicBezTo>
                  <a:cubicBezTo>
                    <a:pt x="372" y="5"/>
                    <a:pt x="376" y="7"/>
                    <a:pt x="375" y="7"/>
                  </a:cubicBezTo>
                  <a:cubicBezTo>
                    <a:pt x="375" y="8"/>
                    <a:pt x="371" y="9"/>
                    <a:pt x="371" y="9"/>
                  </a:cubicBezTo>
                  <a:cubicBezTo>
                    <a:pt x="371" y="9"/>
                    <a:pt x="375" y="12"/>
                    <a:pt x="375" y="12"/>
                  </a:cubicBezTo>
                  <a:cubicBezTo>
                    <a:pt x="376" y="11"/>
                    <a:pt x="379" y="10"/>
                    <a:pt x="379" y="9"/>
                  </a:cubicBezTo>
                  <a:cubicBezTo>
                    <a:pt x="383" y="7"/>
                    <a:pt x="383" y="7"/>
                    <a:pt x="383" y="7"/>
                  </a:cubicBezTo>
                  <a:cubicBezTo>
                    <a:pt x="387" y="5"/>
                    <a:pt x="387" y="5"/>
                    <a:pt x="387" y="5"/>
                  </a:cubicBezTo>
                  <a:cubicBezTo>
                    <a:pt x="388" y="5"/>
                    <a:pt x="390" y="3"/>
                    <a:pt x="392" y="3"/>
                  </a:cubicBezTo>
                  <a:cubicBezTo>
                    <a:pt x="392" y="3"/>
                    <a:pt x="395" y="5"/>
                    <a:pt x="395" y="5"/>
                  </a:cubicBezTo>
                  <a:cubicBezTo>
                    <a:pt x="396" y="5"/>
                    <a:pt x="398" y="3"/>
                    <a:pt x="399" y="3"/>
                  </a:cubicBezTo>
                  <a:cubicBezTo>
                    <a:pt x="401" y="3"/>
                    <a:pt x="402" y="5"/>
                    <a:pt x="403" y="6"/>
                  </a:cubicBezTo>
                  <a:cubicBezTo>
                    <a:pt x="404" y="6"/>
                    <a:pt x="406" y="3"/>
                    <a:pt x="407" y="3"/>
                  </a:cubicBezTo>
                  <a:cubicBezTo>
                    <a:pt x="409" y="3"/>
                    <a:pt x="410" y="6"/>
                    <a:pt x="411" y="6"/>
                  </a:cubicBezTo>
                  <a:cubicBezTo>
                    <a:pt x="412" y="6"/>
                    <a:pt x="414" y="3"/>
                    <a:pt x="415" y="4"/>
                  </a:cubicBezTo>
                  <a:cubicBezTo>
                    <a:pt x="415" y="4"/>
                    <a:pt x="419" y="6"/>
                    <a:pt x="419" y="6"/>
                  </a:cubicBezTo>
                  <a:cubicBezTo>
                    <a:pt x="419" y="6"/>
                    <a:pt x="415" y="7"/>
                    <a:pt x="415" y="8"/>
                  </a:cubicBezTo>
                  <a:cubicBezTo>
                    <a:pt x="415" y="8"/>
                    <a:pt x="418" y="10"/>
                    <a:pt x="418" y="10"/>
                  </a:cubicBezTo>
                  <a:cubicBezTo>
                    <a:pt x="419" y="10"/>
                    <a:pt x="422" y="8"/>
                    <a:pt x="423" y="8"/>
                  </a:cubicBezTo>
                  <a:cubicBezTo>
                    <a:pt x="423" y="8"/>
                    <a:pt x="426" y="10"/>
                    <a:pt x="426" y="10"/>
                  </a:cubicBezTo>
                  <a:cubicBezTo>
                    <a:pt x="426" y="10"/>
                    <a:pt x="427" y="10"/>
                    <a:pt x="428" y="9"/>
                  </a:cubicBezTo>
                  <a:cubicBezTo>
                    <a:pt x="429" y="9"/>
                    <a:pt x="430" y="8"/>
                    <a:pt x="430" y="8"/>
                  </a:cubicBezTo>
                  <a:cubicBezTo>
                    <a:pt x="430" y="8"/>
                    <a:pt x="427" y="6"/>
                    <a:pt x="427" y="6"/>
                  </a:cubicBezTo>
                  <a:cubicBezTo>
                    <a:pt x="425" y="6"/>
                    <a:pt x="424" y="8"/>
                    <a:pt x="423" y="8"/>
                  </a:cubicBezTo>
                  <a:cubicBezTo>
                    <a:pt x="422" y="8"/>
                    <a:pt x="419" y="6"/>
                    <a:pt x="419" y="6"/>
                  </a:cubicBezTo>
                  <a:cubicBezTo>
                    <a:pt x="419" y="5"/>
                    <a:pt x="422" y="4"/>
                    <a:pt x="423" y="4"/>
                  </a:cubicBezTo>
                  <a:cubicBezTo>
                    <a:pt x="423" y="3"/>
                    <a:pt x="426" y="2"/>
                    <a:pt x="427" y="2"/>
                  </a:cubicBezTo>
                  <a:cubicBezTo>
                    <a:pt x="428" y="2"/>
                    <a:pt x="430" y="4"/>
                    <a:pt x="431" y="4"/>
                  </a:cubicBezTo>
                  <a:cubicBezTo>
                    <a:pt x="432" y="4"/>
                    <a:pt x="434" y="6"/>
                    <a:pt x="434" y="6"/>
                  </a:cubicBezTo>
                  <a:cubicBezTo>
                    <a:pt x="435" y="6"/>
                    <a:pt x="438" y="4"/>
                    <a:pt x="439" y="4"/>
                  </a:cubicBezTo>
                  <a:cubicBezTo>
                    <a:pt x="440" y="4"/>
                    <a:pt x="441" y="2"/>
                    <a:pt x="443" y="2"/>
                  </a:cubicBezTo>
                  <a:cubicBezTo>
                    <a:pt x="444" y="2"/>
                    <a:pt x="445" y="4"/>
                    <a:pt x="446" y="4"/>
                  </a:cubicBezTo>
                  <a:cubicBezTo>
                    <a:pt x="447" y="4"/>
                    <a:pt x="450" y="2"/>
                    <a:pt x="451" y="2"/>
                  </a:cubicBezTo>
                  <a:cubicBezTo>
                    <a:pt x="452" y="2"/>
                    <a:pt x="454" y="4"/>
                    <a:pt x="454" y="4"/>
                  </a:cubicBezTo>
                  <a:cubicBezTo>
                    <a:pt x="455" y="5"/>
                    <a:pt x="457" y="7"/>
                    <a:pt x="458" y="7"/>
                  </a:cubicBezTo>
                  <a:cubicBezTo>
                    <a:pt x="459" y="7"/>
                    <a:pt x="461" y="9"/>
                    <a:pt x="462" y="9"/>
                  </a:cubicBezTo>
                  <a:cubicBezTo>
                    <a:pt x="462" y="9"/>
                    <a:pt x="466" y="7"/>
                    <a:pt x="466" y="7"/>
                  </a:cubicBezTo>
                  <a:cubicBezTo>
                    <a:pt x="466" y="7"/>
                    <a:pt x="465" y="6"/>
                    <a:pt x="464" y="6"/>
                  </a:cubicBezTo>
                  <a:cubicBezTo>
                    <a:pt x="463" y="5"/>
                    <a:pt x="462" y="4"/>
                    <a:pt x="462" y="4"/>
                  </a:cubicBezTo>
                  <a:cubicBezTo>
                    <a:pt x="463" y="4"/>
                    <a:pt x="465" y="2"/>
                    <a:pt x="466" y="2"/>
                  </a:cubicBezTo>
                  <a:cubicBezTo>
                    <a:pt x="467" y="2"/>
                    <a:pt x="469" y="5"/>
                    <a:pt x="470" y="5"/>
                  </a:cubicBezTo>
                  <a:cubicBezTo>
                    <a:pt x="471" y="4"/>
                    <a:pt x="473" y="3"/>
                    <a:pt x="474" y="2"/>
                  </a:cubicBezTo>
                  <a:cubicBezTo>
                    <a:pt x="475" y="2"/>
                    <a:pt x="477" y="5"/>
                    <a:pt x="478" y="5"/>
                  </a:cubicBezTo>
                  <a:cubicBezTo>
                    <a:pt x="479" y="5"/>
                    <a:pt x="481" y="3"/>
                    <a:pt x="482" y="3"/>
                  </a:cubicBezTo>
                  <a:cubicBezTo>
                    <a:pt x="483" y="3"/>
                    <a:pt x="484" y="5"/>
                    <a:pt x="486" y="5"/>
                  </a:cubicBezTo>
                  <a:cubicBezTo>
                    <a:pt x="487" y="5"/>
                    <a:pt x="489" y="3"/>
                    <a:pt x="490" y="3"/>
                  </a:cubicBezTo>
                  <a:cubicBezTo>
                    <a:pt x="490" y="3"/>
                    <a:pt x="493" y="5"/>
                    <a:pt x="494" y="5"/>
                  </a:cubicBezTo>
                  <a:cubicBezTo>
                    <a:pt x="495" y="5"/>
                    <a:pt x="497" y="3"/>
                    <a:pt x="498" y="3"/>
                  </a:cubicBezTo>
                  <a:cubicBezTo>
                    <a:pt x="502" y="1"/>
                    <a:pt x="502" y="1"/>
                    <a:pt x="502" y="1"/>
                  </a:cubicBezTo>
                  <a:cubicBezTo>
                    <a:pt x="509" y="5"/>
                    <a:pt x="509" y="5"/>
                    <a:pt x="509" y="5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04" y="8"/>
                    <a:pt x="501" y="9"/>
                    <a:pt x="501" y="10"/>
                  </a:cubicBezTo>
                  <a:cubicBezTo>
                    <a:pt x="501" y="10"/>
                    <a:pt x="504" y="12"/>
                    <a:pt x="505" y="12"/>
                  </a:cubicBezTo>
                  <a:cubicBezTo>
                    <a:pt x="506" y="12"/>
                    <a:pt x="508" y="10"/>
                    <a:pt x="509" y="10"/>
                  </a:cubicBezTo>
                  <a:cubicBezTo>
                    <a:pt x="510" y="10"/>
                    <a:pt x="512" y="12"/>
                    <a:pt x="513" y="12"/>
                  </a:cubicBezTo>
                  <a:cubicBezTo>
                    <a:pt x="514" y="13"/>
                    <a:pt x="515" y="13"/>
                    <a:pt x="516" y="14"/>
                  </a:cubicBezTo>
                  <a:cubicBezTo>
                    <a:pt x="517" y="13"/>
                    <a:pt x="520" y="13"/>
                    <a:pt x="520" y="12"/>
                  </a:cubicBezTo>
                  <a:cubicBezTo>
                    <a:pt x="521" y="11"/>
                    <a:pt x="517" y="11"/>
                    <a:pt x="517" y="10"/>
                  </a:cubicBezTo>
                  <a:cubicBezTo>
                    <a:pt x="517" y="9"/>
                    <a:pt x="521" y="8"/>
                    <a:pt x="521" y="8"/>
                  </a:cubicBezTo>
                  <a:cubicBezTo>
                    <a:pt x="521" y="8"/>
                    <a:pt x="520" y="7"/>
                    <a:pt x="519" y="7"/>
                  </a:cubicBezTo>
                  <a:cubicBezTo>
                    <a:pt x="518" y="6"/>
                    <a:pt x="517" y="5"/>
                    <a:pt x="517" y="5"/>
                  </a:cubicBezTo>
                  <a:cubicBezTo>
                    <a:pt x="518" y="5"/>
                    <a:pt x="520" y="3"/>
                    <a:pt x="521" y="3"/>
                  </a:cubicBezTo>
                  <a:cubicBezTo>
                    <a:pt x="522" y="3"/>
                    <a:pt x="524" y="6"/>
                    <a:pt x="525" y="6"/>
                  </a:cubicBezTo>
                  <a:cubicBezTo>
                    <a:pt x="525" y="6"/>
                    <a:pt x="529" y="3"/>
                    <a:pt x="529" y="4"/>
                  </a:cubicBezTo>
                  <a:cubicBezTo>
                    <a:pt x="529" y="4"/>
                    <a:pt x="533" y="6"/>
                    <a:pt x="533" y="6"/>
                  </a:cubicBezTo>
                  <a:cubicBezTo>
                    <a:pt x="533" y="6"/>
                    <a:pt x="528" y="7"/>
                    <a:pt x="529" y="8"/>
                  </a:cubicBezTo>
                  <a:cubicBezTo>
                    <a:pt x="529" y="8"/>
                    <a:pt x="532" y="10"/>
                    <a:pt x="532" y="10"/>
                  </a:cubicBezTo>
                  <a:cubicBezTo>
                    <a:pt x="533" y="10"/>
                    <a:pt x="536" y="8"/>
                    <a:pt x="536" y="8"/>
                  </a:cubicBezTo>
                  <a:cubicBezTo>
                    <a:pt x="541" y="6"/>
                    <a:pt x="541" y="6"/>
                    <a:pt x="541" y="6"/>
                  </a:cubicBezTo>
                  <a:cubicBezTo>
                    <a:pt x="545" y="4"/>
                    <a:pt x="545" y="4"/>
                    <a:pt x="545" y="4"/>
                  </a:cubicBezTo>
                  <a:cubicBezTo>
                    <a:pt x="545" y="4"/>
                    <a:pt x="548" y="2"/>
                    <a:pt x="549" y="2"/>
                  </a:cubicBezTo>
                  <a:cubicBezTo>
                    <a:pt x="550" y="2"/>
                    <a:pt x="551" y="4"/>
                    <a:pt x="553" y="4"/>
                  </a:cubicBezTo>
                  <a:cubicBezTo>
                    <a:pt x="553" y="4"/>
                    <a:pt x="556" y="2"/>
                    <a:pt x="557" y="2"/>
                  </a:cubicBezTo>
                  <a:cubicBezTo>
                    <a:pt x="557" y="2"/>
                    <a:pt x="560" y="4"/>
                    <a:pt x="560" y="4"/>
                  </a:cubicBezTo>
                  <a:cubicBezTo>
                    <a:pt x="560" y="4"/>
                    <a:pt x="559" y="5"/>
                    <a:pt x="558" y="5"/>
                  </a:cubicBezTo>
                  <a:cubicBezTo>
                    <a:pt x="557" y="6"/>
                    <a:pt x="556" y="6"/>
                    <a:pt x="556" y="6"/>
                  </a:cubicBezTo>
                  <a:cubicBezTo>
                    <a:pt x="557" y="7"/>
                    <a:pt x="559" y="8"/>
                    <a:pt x="560" y="8"/>
                  </a:cubicBezTo>
                  <a:cubicBezTo>
                    <a:pt x="561" y="9"/>
                    <a:pt x="563" y="6"/>
                    <a:pt x="564" y="6"/>
                  </a:cubicBezTo>
                  <a:cubicBezTo>
                    <a:pt x="565" y="7"/>
                    <a:pt x="567" y="9"/>
                    <a:pt x="568" y="9"/>
                  </a:cubicBezTo>
                  <a:cubicBezTo>
                    <a:pt x="568" y="9"/>
                    <a:pt x="572" y="7"/>
                    <a:pt x="572" y="7"/>
                  </a:cubicBezTo>
                  <a:cubicBezTo>
                    <a:pt x="572" y="6"/>
                    <a:pt x="568" y="5"/>
                    <a:pt x="568" y="4"/>
                  </a:cubicBezTo>
                  <a:cubicBezTo>
                    <a:pt x="569" y="4"/>
                    <a:pt x="572" y="2"/>
                    <a:pt x="572" y="2"/>
                  </a:cubicBezTo>
                  <a:cubicBezTo>
                    <a:pt x="573" y="2"/>
                    <a:pt x="575" y="5"/>
                    <a:pt x="576" y="4"/>
                  </a:cubicBezTo>
                  <a:cubicBezTo>
                    <a:pt x="577" y="4"/>
                    <a:pt x="579" y="3"/>
                    <a:pt x="580" y="2"/>
                  </a:cubicBezTo>
                  <a:cubicBezTo>
                    <a:pt x="581" y="2"/>
                    <a:pt x="583" y="0"/>
                    <a:pt x="584" y="0"/>
                  </a:cubicBezTo>
                  <a:cubicBezTo>
                    <a:pt x="585" y="0"/>
                    <a:pt x="588" y="2"/>
                    <a:pt x="588" y="2"/>
                  </a:cubicBezTo>
                  <a:cubicBezTo>
                    <a:pt x="588" y="3"/>
                    <a:pt x="591" y="5"/>
                    <a:pt x="592" y="5"/>
                  </a:cubicBezTo>
                  <a:cubicBezTo>
                    <a:pt x="592" y="5"/>
                    <a:pt x="595" y="3"/>
                    <a:pt x="596" y="3"/>
                  </a:cubicBezTo>
                  <a:cubicBezTo>
                    <a:pt x="596" y="2"/>
                    <a:pt x="599" y="1"/>
                    <a:pt x="600" y="1"/>
                  </a:cubicBezTo>
                  <a:cubicBezTo>
                    <a:pt x="601" y="0"/>
                    <a:pt x="602" y="3"/>
                    <a:pt x="604" y="3"/>
                  </a:cubicBezTo>
                  <a:cubicBezTo>
                    <a:pt x="605" y="3"/>
                    <a:pt x="606" y="1"/>
                    <a:pt x="608" y="1"/>
                  </a:cubicBezTo>
                  <a:cubicBezTo>
                    <a:pt x="609" y="1"/>
                    <a:pt x="610" y="3"/>
                    <a:pt x="612" y="3"/>
                  </a:cubicBezTo>
                  <a:cubicBezTo>
                    <a:pt x="613" y="3"/>
                    <a:pt x="614" y="1"/>
                    <a:pt x="616" y="1"/>
                  </a:cubicBezTo>
                  <a:cubicBezTo>
                    <a:pt x="617" y="1"/>
                    <a:pt x="618" y="3"/>
                    <a:pt x="619" y="3"/>
                  </a:cubicBezTo>
                  <a:cubicBezTo>
                    <a:pt x="621" y="3"/>
                    <a:pt x="622" y="1"/>
                    <a:pt x="623" y="1"/>
                  </a:cubicBezTo>
                  <a:cubicBezTo>
                    <a:pt x="625" y="1"/>
                    <a:pt x="626" y="3"/>
                    <a:pt x="627" y="3"/>
                  </a:cubicBezTo>
                  <a:cubicBezTo>
                    <a:pt x="629" y="3"/>
                    <a:pt x="630" y="1"/>
                    <a:pt x="631" y="1"/>
                  </a:cubicBezTo>
                  <a:cubicBezTo>
                    <a:pt x="633" y="1"/>
                    <a:pt x="634" y="3"/>
                    <a:pt x="635" y="3"/>
                  </a:cubicBezTo>
                  <a:cubicBezTo>
                    <a:pt x="636" y="3"/>
                    <a:pt x="638" y="1"/>
                    <a:pt x="639" y="1"/>
                  </a:cubicBezTo>
                  <a:cubicBezTo>
                    <a:pt x="640" y="1"/>
                    <a:pt x="642" y="4"/>
                    <a:pt x="643" y="4"/>
                  </a:cubicBezTo>
                  <a:cubicBezTo>
                    <a:pt x="644" y="4"/>
                    <a:pt x="646" y="1"/>
                    <a:pt x="647" y="1"/>
                  </a:cubicBezTo>
                  <a:cubicBezTo>
                    <a:pt x="648" y="1"/>
                    <a:pt x="649" y="4"/>
                    <a:pt x="651" y="4"/>
                  </a:cubicBezTo>
                  <a:cubicBezTo>
                    <a:pt x="652" y="4"/>
                    <a:pt x="654" y="2"/>
                    <a:pt x="655" y="2"/>
                  </a:cubicBezTo>
                  <a:cubicBezTo>
                    <a:pt x="656" y="2"/>
                    <a:pt x="657" y="4"/>
                    <a:pt x="659" y="4"/>
                  </a:cubicBezTo>
                  <a:cubicBezTo>
                    <a:pt x="660" y="4"/>
                    <a:pt x="662" y="2"/>
                    <a:pt x="663" y="2"/>
                  </a:cubicBezTo>
                  <a:cubicBezTo>
                    <a:pt x="663" y="2"/>
                    <a:pt x="666" y="4"/>
                    <a:pt x="666" y="4"/>
                  </a:cubicBezTo>
                  <a:cubicBezTo>
                    <a:pt x="666" y="5"/>
                    <a:pt x="662" y="5"/>
                    <a:pt x="662" y="6"/>
                  </a:cubicBezTo>
                  <a:cubicBezTo>
                    <a:pt x="662" y="6"/>
                    <a:pt x="666" y="8"/>
                    <a:pt x="666" y="8"/>
                  </a:cubicBezTo>
                  <a:cubicBezTo>
                    <a:pt x="667" y="8"/>
                    <a:pt x="670" y="6"/>
                    <a:pt x="670" y="6"/>
                  </a:cubicBezTo>
                  <a:cubicBezTo>
                    <a:pt x="671" y="6"/>
                    <a:pt x="674" y="4"/>
                    <a:pt x="674" y="4"/>
                  </a:cubicBezTo>
                  <a:cubicBezTo>
                    <a:pt x="674" y="4"/>
                    <a:pt x="671" y="2"/>
                    <a:pt x="671" y="2"/>
                  </a:cubicBezTo>
                  <a:cubicBezTo>
                    <a:pt x="672" y="2"/>
                    <a:pt x="673" y="0"/>
                    <a:pt x="675" y="0"/>
                  </a:cubicBezTo>
                  <a:cubicBezTo>
                    <a:pt x="675" y="0"/>
                    <a:pt x="678" y="2"/>
                    <a:pt x="678" y="2"/>
                  </a:cubicBezTo>
                  <a:cubicBezTo>
                    <a:pt x="679" y="2"/>
                    <a:pt x="682" y="4"/>
                    <a:pt x="682" y="4"/>
                  </a:cubicBezTo>
                  <a:cubicBezTo>
                    <a:pt x="682" y="4"/>
                    <a:pt x="678" y="6"/>
                    <a:pt x="678" y="6"/>
                  </a:cubicBezTo>
                  <a:cubicBezTo>
                    <a:pt x="679" y="7"/>
                    <a:pt x="680" y="8"/>
                    <a:pt x="682" y="9"/>
                  </a:cubicBezTo>
                  <a:cubicBezTo>
                    <a:pt x="683" y="9"/>
                    <a:pt x="685" y="6"/>
                    <a:pt x="686" y="7"/>
                  </a:cubicBezTo>
                  <a:cubicBezTo>
                    <a:pt x="687" y="7"/>
                    <a:pt x="689" y="9"/>
                    <a:pt x="690" y="9"/>
                  </a:cubicBezTo>
                  <a:cubicBezTo>
                    <a:pt x="691" y="9"/>
                    <a:pt x="693" y="7"/>
                    <a:pt x="694" y="7"/>
                  </a:cubicBezTo>
                  <a:cubicBezTo>
                    <a:pt x="698" y="5"/>
                    <a:pt x="698" y="5"/>
                    <a:pt x="698" y="5"/>
                  </a:cubicBezTo>
                  <a:cubicBezTo>
                    <a:pt x="702" y="2"/>
                    <a:pt x="702" y="2"/>
                    <a:pt x="702" y="2"/>
                  </a:cubicBezTo>
                  <a:cubicBezTo>
                    <a:pt x="702" y="2"/>
                    <a:pt x="705" y="0"/>
                    <a:pt x="706" y="0"/>
                  </a:cubicBezTo>
                  <a:cubicBezTo>
                    <a:pt x="707" y="0"/>
                    <a:pt x="709" y="2"/>
                    <a:pt x="710" y="3"/>
                  </a:cubicBezTo>
                  <a:cubicBezTo>
                    <a:pt x="711" y="3"/>
                    <a:pt x="712" y="5"/>
                    <a:pt x="713" y="5"/>
                  </a:cubicBezTo>
                  <a:cubicBezTo>
                    <a:pt x="714" y="5"/>
                    <a:pt x="717" y="3"/>
                    <a:pt x="718" y="3"/>
                  </a:cubicBezTo>
                  <a:cubicBezTo>
                    <a:pt x="719" y="3"/>
                    <a:pt x="720" y="5"/>
                    <a:pt x="721" y="5"/>
                  </a:cubicBezTo>
                  <a:cubicBezTo>
                    <a:pt x="723" y="5"/>
                    <a:pt x="724" y="7"/>
                    <a:pt x="725" y="7"/>
                  </a:cubicBezTo>
                  <a:cubicBezTo>
                    <a:pt x="726" y="7"/>
                    <a:pt x="729" y="5"/>
                    <a:pt x="729" y="5"/>
                  </a:cubicBezTo>
                  <a:cubicBezTo>
                    <a:pt x="730" y="5"/>
                    <a:pt x="732" y="3"/>
                    <a:pt x="733" y="3"/>
                  </a:cubicBezTo>
                  <a:cubicBezTo>
                    <a:pt x="734" y="3"/>
                    <a:pt x="736" y="5"/>
                    <a:pt x="737" y="5"/>
                  </a:cubicBezTo>
                  <a:cubicBezTo>
                    <a:pt x="738" y="5"/>
                    <a:pt x="740" y="3"/>
                    <a:pt x="741" y="3"/>
                  </a:cubicBezTo>
                  <a:cubicBezTo>
                    <a:pt x="742" y="3"/>
                    <a:pt x="744" y="5"/>
                    <a:pt x="745" y="5"/>
                  </a:cubicBezTo>
                  <a:cubicBezTo>
                    <a:pt x="746" y="5"/>
                    <a:pt x="748" y="3"/>
                    <a:pt x="749" y="3"/>
                  </a:cubicBezTo>
                  <a:cubicBezTo>
                    <a:pt x="750" y="3"/>
                    <a:pt x="752" y="6"/>
                    <a:pt x="753" y="6"/>
                  </a:cubicBezTo>
                  <a:cubicBezTo>
                    <a:pt x="754" y="5"/>
                    <a:pt x="755" y="4"/>
                    <a:pt x="757" y="4"/>
                  </a:cubicBezTo>
                  <a:cubicBezTo>
                    <a:pt x="758" y="3"/>
                    <a:pt x="759" y="6"/>
                    <a:pt x="761" y="6"/>
                  </a:cubicBezTo>
                  <a:cubicBezTo>
                    <a:pt x="762" y="6"/>
                    <a:pt x="764" y="4"/>
                    <a:pt x="765" y="4"/>
                  </a:cubicBezTo>
                  <a:cubicBezTo>
                    <a:pt x="765" y="4"/>
                    <a:pt x="768" y="6"/>
                    <a:pt x="768" y="6"/>
                  </a:cubicBezTo>
                  <a:cubicBezTo>
                    <a:pt x="768" y="7"/>
                    <a:pt x="764" y="7"/>
                    <a:pt x="764" y="8"/>
                  </a:cubicBezTo>
                  <a:cubicBezTo>
                    <a:pt x="765" y="9"/>
                    <a:pt x="768" y="9"/>
                    <a:pt x="768" y="10"/>
                  </a:cubicBezTo>
                  <a:cubicBezTo>
                    <a:pt x="768" y="11"/>
                    <a:pt x="764" y="12"/>
                    <a:pt x="764" y="12"/>
                  </a:cubicBezTo>
                  <a:cubicBezTo>
                    <a:pt x="764" y="12"/>
                    <a:pt x="768" y="15"/>
                    <a:pt x="768" y="15"/>
                  </a:cubicBezTo>
                  <a:cubicBezTo>
                    <a:pt x="769" y="15"/>
                    <a:pt x="770" y="13"/>
                    <a:pt x="772" y="12"/>
                  </a:cubicBezTo>
                  <a:cubicBezTo>
                    <a:pt x="772" y="12"/>
                    <a:pt x="768" y="11"/>
                    <a:pt x="768" y="10"/>
                  </a:cubicBezTo>
                  <a:cubicBezTo>
                    <a:pt x="768" y="10"/>
                    <a:pt x="772" y="8"/>
                    <a:pt x="772" y="8"/>
                  </a:cubicBezTo>
                  <a:cubicBezTo>
                    <a:pt x="773" y="7"/>
                    <a:pt x="775" y="7"/>
                    <a:pt x="776" y="6"/>
                  </a:cubicBezTo>
                  <a:cubicBezTo>
                    <a:pt x="775" y="6"/>
                    <a:pt x="774" y="4"/>
                    <a:pt x="773" y="4"/>
                  </a:cubicBezTo>
                  <a:cubicBezTo>
                    <a:pt x="773" y="4"/>
                    <a:pt x="776" y="2"/>
                    <a:pt x="777" y="2"/>
                  </a:cubicBezTo>
                  <a:cubicBezTo>
                    <a:pt x="778" y="2"/>
                    <a:pt x="779" y="4"/>
                    <a:pt x="780" y="4"/>
                  </a:cubicBezTo>
                  <a:cubicBezTo>
                    <a:pt x="781" y="4"/>
                    <a:pt x="784" y="2"/>
                    <a:pt x="784" y="2"/>
                  </a:cubicBezTo>
                  <a:cubicBezTo>
                    <a:pt x="785" y="2"/>
                    <a:pt x="788" y="4"/>
                    <a:pt x="788" y="4"/>
                  </a:cubicBezTo>
                  <a:cubicBezTo>
                    <a:pt x="788" y="4"/>
                    <a:pt x="784" y="6"/>
                    <a:pt x="784" y="6"/>
                  </a:cubicBezTo>
                  <a:cubicBezTo>
                    <a:pt x="785" y="7"/>
                    <a:pt x="787" y="8"/>
                    <a:pt x="788" y="8"/>
                  </a:cubicBezTo>
                  <a:cubicBezTo>
                    <a:pt x="789" y="9"/>
                    <a:pt x="791" y="6"/>
                    <a:pt x="792" y="6"/>
                  </a:cubicBezTo>
                  <a:cubicBezTo>
                    <a:pt x="793" y="6"/>
                    <a:pt x="795" y="9"/>
                    <a:pt x="796" y="9"/>
                  </a:cubicBezTo>
                  <a:cubicBezTo>
                    <a:pt x="797" y="8"/>
                    <a:pt x="799" y="7"/>
                    <a:pt x="800" y="6"/>
                  </a:cubicBezTo>
                  <a:cubicBezTo>
                    <a:pt x="804" y="4"/>
                    <a:pt x="804" y="4"/>
                    <a:pt x="804" y="4"/>
                  </a:cubicBezTo>
                  <a:cubicBezTo>
                    <a:pt x="804" y="4"/>
                    <a:pt x="807" y="2"/>
                    <a:pt x="808" y="2"/>
                  </a:cubicBezTo>
                  <a:cubicBezTo>
                    <a:pt x="809" y="2"/>
                    <a:pt x="810" y="5"/>
                    <a:pt x="812" y="5"/>
                  </a:cubicBezTo>
                  <a:cubicBezTo>
                    <a:pt x="813" y="5"/>
                    <a:pt x="815" y="2"/>
                    <a:pt x="816" y="2"/>
                  </a:cubicBezTo>
                  <a:cubicBezTo>
                    <a:pt x="817" y="3"/>
                    <a:pt x="818" y="4"/>
                    <a:pt x="820" y="5"/>
                  </a:cubicBezTo>
                  <a:cubicBezTo>
                    <a:pt x="821" y="5"/>
                    <a:pt x="823" y="3"/>
                    <a:pt x="824" y="3"/>
                  </a:cubicBezTo>
                  <a:cubicBezTo>
                    <a:pt x="824" y="3"/>
                    <a:pt x="827" y="5"/>
                    <a:pt x="827" y="5"/>
                  </a:cubicBezTo>
                  <a:cubicBezTo>
                    <a:pt x="828" y="5"/>
                    <a:pt x="830" y="7"/>
                    <a:pt x="831" y="7"/>
                  </a:cubicBezTo>
                  <a:cubicBezTo>
                    <a:pt x="832" y="7"/>
                    <a:pt x="835" y="5"/>
                    <a:pt x="835" y="5"/>
                  </a:cubicBezTo>
                  <a:cubicBezTo>
                    <a:pt x="836" y="4"/>
                    <a:pt x="838" y="3"/>
                    <a:pt x="839" y="3"/>
                  </a:cubicBezTo>
                  <a:cubicBezTo>
                    <a:pt x="840" y="3"/>
                    <a:pt x="842" y="5"/>
                    <a:pt x="843" y="5"/>
                  </a:cubicBezTo>
                  <a:cubicBezTo>
                    <a:pt x="844" y="5"/>
                    <a:pt x="847" y="3"/>
                    <a:pt x="847" y="3"/>
                  </a:cubicBezTo>
                  <a:cubicBezTo>
                    <a:pt x="848" y="3"/>
                    <a:pt x="850" y="5"/>
                    <a:pt x="851" y="5"/>
                  </a:cubicBezTo>
                  <a:cubicBezTo>
                    <a:pt x="852" y="6"/>
                    <a:pt x="854" y="7"/>
                    <a:pt x="855" y="8"/>
                  </a:cubicBezTo>
                  <a:cubicBezTo>
                    <a:pt x="855" y="8"/>
                    <a:pt x="859" y="6"/>
                    <a:pt x="859" y="5"/>
                  </a:cubicBezTo>
                  <a:cubicBezTo>
                    <a:pt x="859" y="5"/>
                    <a:pt x="855" y="3"/>
                    <a:pt x="855" y="3"/>
                  </a:cubicBezTo>
                  <a:cubicBezTo>
                    <a:pt x="856" y="3"/>
                    <a:pt x="858" y="1"/>
                    <a:pt x="859" y="1"/>
                  </a:cubicBezTo>
                  <a:cubicBezTo>
                    <a:pt x="860" y="1"/>
                    <a:pt x="862" y="3"/>
                    <a:pt x="863" y="3"/>
                  </a:cubicBezTo>
                  <a:cubicBezTo>
                    <a:pt x="864" y="4"/>
                    <a:pt x="866" y="5"/>
                    <a:pt x="867" y="6"/>
                  </a:cubicBezTo>
                  <a:cubicBezTo>
                    <a:pt x="867" y="6"/>
                    <a:pt x="870" y="8"/>
                    <a:pt x="870" y="8"/>
                  </a:cubicBezTo>
                  <a:cubicBezTo>
                    <a:pt x="872" y="8"/>
                    <a:pt x="873" y="10"/>
                    <a:pt x="874" y="10"/>
                  </a:cubicBezTo>
                  <a:cubicBezTo>
                    <a:pt x="875" y="10"/>
                    <a:pt x="877" y="8"/>
                    <a:pt x="878" y="8"/>
                  </a:cubicBezTo>
                  <a:cubicBezTo>
                    <a:pt x="880" y="8"/>
                    <a:pt x="881" y="7"/>
                    <a:pt x="882" y="6"/>
                  </a:cubicBezTo>
                  <a:cubicBezTo>
                    <a:pt x="883" y="5"/>
                    <a:pt x="885" y="4"/>
                    <a:pt x="886" y="4"/>
                  </a:cubicBezTo>
                  <a:cubicBezTo>
                    <a:pt x="887" y="4"/>
                    <a:pt x="889" y="6"/>
                    <a:pt x="890" y="6"/>
                  </a:cubicBezTo>
                  <a:cubicBezTo>
                    <a:pt x="891" y="6"/>
                    <a:pt x="893" y="4"/>
                    <a:pt x="894" y="4"/>
                  </a:cubicBezTo>
                  <a:cubicBezTo>
                    <a:pt x="896" y="4"/>
                    <a:pt x="897" y="6"/>
                    <a:pt x="898" y="6"/>
                  </a:cubicBezTo>
                  <a:cubicBezTo>
                    <a:pt x="899" y="6"/>
                    <a:pt x="901" y="4"/>
                    <a:pt x="902" y="4"/>
                  </a:cubicBezTo>
                  <a:cubicBezTo>
                    <a:pt x="903" y="4"/>
                    <a:pt x="905" y="6"/>
                    <a:pt x="906" y="6"/>
                  </a:cubicBezTo>
                  <a:cubicBezTo>
                    <a:pt x="907" y="6"/>
                    <a:pt x="909" y="5"/>
                    <a:pt x="910" y="4"/>
                  </a:cubicBezTo>
                  <a:cubicBezTo>
                    <a:pt x="911" y="4"/>
                    <a:pt x="913" y="2"/>
                    <a:pt x="914" y="2"/>
                  </a:cubicBezTo>
                  <a:cubicBezTo>
                    <a:pt x="914" y="2"/>
                    <a:pt x="918" y="4"/>
                    <a:pt x="918" y="4"/>
                  </a:cubicBezTo>
                  <a:cubicBezTo>
                    <a:pt x="918" y="5"/>
                    <a:pt x="914" y="6"/>
                    <a:pt x="914" y="6"/>
                  </a:cubicBezTo>
                  <a:cubicBezTo>
                    <a:pt x="915" y="6"/>
                    <a:pt x="916" y="9"/>
                    <a:pt x="917" y="9"/>
                  </a:cubicBezTo>
                  <a:cubicBezTo>
                    <a:pt x="918" y="9"/>
                    <a:pt x="921" y="7"/>
                    <a:pt x="922" y="7"/>
                  </a:cubicBezTo>
                  <a:cubicBezTo>
                    <a:pt x="923" y="6"/>
                    <a:pt x="924" y="5"/>
                    <a:pt x="926" y="5"/>
                  </a:cubicBezTo>
                  <a:cubicBezTo>
                    <a:pt x="927" y="4"/>
                    <a:pt x="928" y="3"/>
                    <a:pt x="930" y="2"/>
                  </a:cubicBezTo>
                  <a:cubicBezTo>
                    <a:pt x="930" y="2"/>
                    <a:pt x="933" y="5"/>
                    <a:pt x="934" y="5"/>
                  </a:cubicBezTo>
                  <a:cubicBezTo>
                    <a:pt x="934" y="5"/>
                    <a:pt x="937" y="3"/>
                    <a:pt x="938" y="3"/>
                  </a:cubicBezTo>
                  <a:cubicBezTo>
                    <a:pt x="938" y="2"/>
                    <a:pt x="941" y="1"/>
                    <a:pt x="942" y="0"/>
                  </a:cubicBezTo>
                  <a:cubicBezTo>
                    <a:pt x="942" y="0"/>
                    <a:pt x="945" y="2"/>
                    <a:pt x="945" y="3"/>
                  </a:cubicBezTo>
                  <a:cubicBezTo>
                    <a:pt x="946" y="3"/>
                    <a:pt x="948" y="5"/>
                    <a:pt x="949" y="5"/>
                  </a:cubicBezTo>
                  <a:cubicBezTo>
                    <a:pt x="950" y="5"/>
                    <a:pt x="952" y="3"/>
                    <a:pt x="953" y="3"/>
                  </a:cubicBezTo>
                  <a:cubicBezTo>
                    <a:pt x="955" y="3"/>
                    <a:pt x="956" y="5"/>
                    <a:pt x="957" y="5"/>
                  </a:cubicBezTo>
                  <a:cubicBezTo>
                    <a:pt x="958" y="5"/>
                    <a:pt x="959" y="7"/>
                    <a:pt x="961" y="7"/>
                  </a:cubicBezTo>
                  <a:cubicBezTo>
                    <a:pt x="962" y="7"/>
                    <a:pt x="964" y="6"/>
                    <a:pt x="965" y="5"/>
                  </a:cubicBezTo>
                  <a:cubicBezTo>
                    <a:pt x="966" y="5"/>
                    <a:pt x="968" y="3"/>
                    <a:pt x="969" y="3"/>
                  </a:cubicBezTo>
                  <a:cubicBezTo>
                    <a:pt x="970" y="3"/>
                    <a:pt x="972" y="5"/>
                    <a:pt x="973" y="5"/>
                  </a:cubicBezTo>
                  <a:cubicBezTo>
                    <a:pt x="974" y="5"/>
                    <a:pt x="976" y="3"/>
                    <a:pt x="977" y="3"/>
                  </a:cubicBezTo>
                  <a:cubicBezTo>
                    <a:pt x="977" y="3"/>
                    <a:pt x="981" y="5"/>
                    <a:pt x="981" y="6"/>
                  </a:cubicBezTo>
                  <a:cubicBezTo>
                    <a:pt x="981" y="6"/>
                    <a:pt x="977" y="8"/>
                    <a:pt x="976" y="8"/>
                  </a:cubicBezTo>
                  <a:cubicBezTo>
                    <a:pt x="978" y="8"/>
                    <a:pt x="979" y="10"/>
                    <a:pt x="980" y="10"/>
                  </a:cubicBezTo>
                  <a:cubicBezTo>
                    <a:pt x="981" y="10"/>
                    <a:pt x="983" y="8"/>
                    <a:pt x="984" y="8"/>
                  </a:cubicBezTo>
                  <a:cubicBezTo>
                    <a:pt x="986" y="7"/>
                    <a:pt x="987" y="6"/>
                    <a:pt x="988" y="6"/>
                  </a:cubicBezTo>
                  <a:cubicBezTo>
                    <a:pt x="989" y="5"/>
                    <a:pt x="992" y="4"/>
                    <a:pt x="993" y="4"/>
                  </a:cubicBezTo>
                  <a:cubicBezTo>
                    <a:pt x="994" y="4"/>
                    <a:pt x="995" y="6"/>
                    <a:pt x="996" y="6"/>
                  </a:cubicBezTo>
                  <a:cubicBezTo>
                    <a:pt x="997" y="6"/>
                    <a:pt x="1000" y="4"/>
                    <a:pt x="1000" y="4"/>
                  </a:cubicBezTo>
                  <a:cubicBezTo>
                    <a:pt x="1002" y="4"/>
                    <a:pt x="1003" y="5"/>
                    <a:pt x="1004" y="6"/>
                  </a:cubicBezTo>
                  <a:cubicBezTo>
                    <a:pt x="1005" y="6"/>
                    <a:pt x="1007" y="8"/>
                    <a:pt x="1008" y="8"/>
                  </a:cubicBezTo>
                  <a:cubicBezTo>
                    <a:pt x="1008" y="8"/>
                    <a:pt x="1012" y="6"/>
                    <a:pt x="1012" y="6"/>
                  </a:cubicBezTo>
                  <a:cubicBezTo>
                    <a:pt x="1012" y="6"/>
                    <a:pt x="1008" y="4"/>
                    <a:pt x="1008" y="4"/>
                  </a:cubicBezTo>
                  <a:cubicBezTo>
                    <a:pt x="1010" y="4"/>
                    <a:pt x="1011" y="2"/>
                    <a:pt x="1012" y="2"/>
                  </a:cubicBezTo>
                  <a:cubicBezTo>
                    <a:pt x="1013" y="2"/>
                    <a:pt x="1015" y="4"/>
                    <a:pt x="1016" y="4"/>
                  </a:cubicBezTo>
                  <a:cubicBezTo>
                    <a:pt x="1017" y="4"/>
                    <a:pt x="1020" y="2"/>
                    <a:pt x="1020" y="2"/>
                  </a:cubicBezTo>
                  <a:cubicBezTo>
                    <a:pt x="1021" y="2"/>
                    <a:pt x="1024" y="4"/>
                    <a:pt x="1024" y="4"/>
                  </a:cubicBezTo>
                  <a:cubicBezTo>
                    <a:pt x="1024" y="4"/>
                    <a:pt x="1020" y="6"/>
                    <a:pt x="1020" y="6"/>
                  </a:cubicBezTo>
                  <a:cubicBezTo>
                    <a:pt x="1021" y="6"/>
                    <a:pt x="1022" y="9"/>
                    <a:pt x="1024" y="9"/>
                  </a:cubicBezTo>
                  <a:cubicBezTo>
                    <a:pt x="1025" y="9"/>
                    <a:pt x="1027" y="7"/>
                    <a:pt x="1028" y="6"/>
                  </a:cubicBezTo>
                  <a:cubicBezTo>
                    <a:pt x="1029" y="6"/>
                    <a:pt x="1031" y="5"/>
                    <a:pt x="1032" y="4"/>
                  </a:cubicBezTo>
                  <a:cubicBezTo>
                    <a:pt x="1033" y="4"/>
                    <a:pt x="1035" y="2"/>
                    <a:pt x="1036" y="2"/>
                  </a:cubicBezTo>
                  <a:cubicBezTo>
                    <a:pt x="1037" y="2"/>
                    <a:pt x="1039" y="4"/>
                    <a:pt x="1040" y="5"/>
                  </a:cubicBezTo>
                  <a:cubicBezTo>
                    <a:pt x="1041" y="5"/>
                    <a:pt x="1042" y="2"/>
                    <a:pt x="1044" y="2"/>
                  </a:cubicBezTo>
                  <a:cubicBezTo>
                    <a:pt x="1045" y="3"/>
                    <a:pt x="1046" y="5"/>
                    <a:pt x="1047" y="5"/>
                  </a:cubicBezTo>
                  <a:cubicBezTo>
                    <a:pt x="1049" y="5"/>
                    <a:pt x="1050" y="3"/>
                    <a:pt x="1052" y="3"/>
                  </a:cubicBezTo>
                  <a:cubicBezTo>
                    <a:pt x="1053" y="3"/>
                    <a:pt x="1054" y="5"/>
                    <a:pt x="1055" y="5"/>
                  </a:cubicBezTo>
                  <a:cubicBezTo>
                    <a:pt x="1056" y="5"/>
                    <a:pt x="1059" y="3"/>
                    <a:pt x="1059" y="3"/>
                  </a:cubicBezTo>
                  <a:cubicBezTo>
                    <a:pt x="1061" y="3"/>
                    <a:pt x="1062" y="4"/>
                    <a:pt x="1063" y="5"/>
                  </a:cubicBezTo>
                  <a:cubicBezTo>
                    <a:pt x="1067" y="7"/>
                    <a:pt x="1067" y="7"/>
                    <a:pt x="1067" y="7"/>
                  </a:cubicBezTo>
                  <a:cubicBezTo>
                    <a:pt x="1068" y="8"/>
                    <a:pt x="1069" y="9"/>
                    <a:pt x="1071" y="9"/>
                  </a:cubicBezTo>
                  <a:cubicBezTo>
                    <a:pt x="1072" y="9"/>
                    <a:pt x="1073" y="7"/>
                    <a:pt x="1075" y="7"/>
                  </a:cubicBezTo>
                  <a:cubicBezTo>
                    <a:pt x="1075" y="7"/>
                    <a:pt x="1078" y="10"/>
                    <a:pt x="1078" y="10"/>
                  </a:cubicBezTo>
                  <a:cubicBezTo>
                    <a:pt x="1079" y="9"/>
                    <a:pt x="1083" y="8"/>
                    <a:pt x="1083" y="8"/>
                  </a:cubicBezTo>
                  <a:cubicBezTo>
                    <a:pt x="1083" y="7"/>
                    <a:pt x="1079" y="5"/>
                    <a:pt x="1079" y="5"/>
                  </a:cubicBezTo>
                  <a:cubicBezTo>
                    <a:pt x="1079" y="5"/>
                    <a:pt x="1078" y="6"/>
                    <a:pt x="1077" y="6"/>
                  </a:cubicBezTo>
                  <a:cubicBezTo>
                    <a:pt x="1076" y="7"/>
                    <a:pt x="1075" y="7"/>
                    <a:pt x="1075" y="7"/>
                  </a:cubicBezTo>
                  <a:cubicBezTo>
                    <a:pt x="1074" y="7"/>
                    <a:pt x="1071" y="6"/>
                    <a:pt x="1071" y="5"/>
                  </a:cubicBezTo>
                  <a:cubicBezTo>
                    <a:pt x="1071" y="5"/>
                    <a:pt x="1075" y="3"/>
                    <a:pt x="1075" y="3"/>
                  </a:cubicBezTo>
                  <a:cubicBezTo>
                    <a:pt x="1076" y="3"/>
                    <a:pt x="1077" y="5"/>
                    <a:pt x="1079" y="5"/>
                  </a:cubicBezTo>
                  <a:cubicBezTo>
                    <a:pt x="1080" y="5"/>
                    <a:pt x="1082" y="3"/>
                    <a:pt x="1083" y="3"/>
                  </a:cubicBezTo>
                  <a:cubicBezTo>
                    <a:pt x="1084" y="3"/>
                    <a:pt x="1085" y="5"/>
                    <a:pt x="1087" y="5"/>
                  </a:cubicBezTo>
                  <a:cubicBezTo>
                    <a:pt x="1088" y="5"/>
                    <a:pt x="1089" y="8"/>
                    <a:pt x="1090" y="8"/>
                  </a:cubicBezTo>
                  <a:cubicBezTo>
                    <a:pt x="1091" y="8"/>
                    <a:pt x="1094" y="6"/>
                    <a:pt x="1094" y="6"/>
                  </a:cubicBezTo>
                  <a:cubicBezTo>
                    <a:pt x="1095" y="5"/>
                    <a:pt x="1097" y="4"/>
                    <a:pt x="1099" y="3"/>
                  </a:cubicBezTo>
                  <a:cubicBezTo>
                    <a:pt x="1099" y="3"/>
                    <a:pt x="1101" y="6"/>
                    <a:pt x="1102" y="6"/>
                  </a:cubicBezTo>
                  <a:cubicBezTo>
                    <a:pt x="1104" y="6"/>
                    <a:pt x="1105" y="4"/>
                    <a:pt x="1106" y="4"/>
                  </a:cubicBezTo>
                  <a:cubicBezTo>
                    <a:pt x="1108" y="4"/>
                    <a:pt x="1109" y="6"/>
                    <a:pt x="1110" y="6"/>
                  </a:cubicBezTo>
                  <a:cubicBezTo>
                    <a:pt x="1111" y="6"/>
                    <a:pt x="1113" y="8"/>
                    <a:pt x="1114" y="8"/>
                  </a:cubicBezTo>
                  <a:cubicBezTo>
                    <a:pt x="1115" y="8"/>
                    <a:pt x="1117" y="6"/>
                    <a:pt x="1118" y="6"/>
                  </a:cubicBezTo>
                  <a:cubicBezTo>
                    <a:pt x="1119" y="6"/>
                    <a:pt x="1121" y="4"/>
                    <a:pt x="1122" y="4"/>
                  </a:cubicBezTo>
                  <a:cubicBezTo>
                    <a:pt x="1123" y="4"/>
                    <a:pt x="1125" y="6"/>
                    <a:pt x="1126" y="6"/>
                  </a:cubicBezTo>
                  <a:cubicBezTo>
                    <a:pt x="1127" y="6"/>
                    <a:pt x="1129" y="4"/>
                    <a:pt x="1130" y="4"/>
                  </a:cubicBezTo>
                  <a:cubicBezTo>
                    <a:pt x="1131" y="4"/>
                    <a:pt x="1133" y="6"/>
                    <a:pt x="1134" y="6"/>
                  </a:cubicBezTo>
                  <a:cubicBezTo>
                    <a:pt x="1134" y="6"/>
                    <a:pt x="1137" y="4"/>
                    <a:pt x="1138" y="4"/>
                  </a:cubicBezTo>
                  <a:cubicBezTo>
                    <a:pt x="1139" y="5"/>
                    <a:pt x="1141" y="6"/>
                    <a:pt x="1142" y="6"/>
                  </a:cubicBezTo>
                  <a:cubicBezTo>
                    <a:pt x="1142" y="7"/>
                    <a:pt x="1145" y="8"/>
                    <a:pt x="1145" y="9"/>
                  </a:cubicBezTo>
                  <a:cubicBezTo>
                    <a:pt x="1146" y="9"/>
                    <a:pt x="1141" y="10"/>
                    <a:pt x="1141" y="11"/>
                  </a:cubicBezTo>
                  <a:cubicBezTo>
                    <a:pt x="1141" y="11"/>
                    <a:pt x="1144" y="13"/>
                    <a:pt x="1145" y="13"/>
                  </a:cubicBezTo>
                  <a:cubicBezTo>
                    <a:pt x="1146" y="13"/>
                    <a:pt x="1148" y="15"/>
                    <a:pt x="1149" y="15"/>
                  </a:cubicBezTo>
                  <a:cubicBezTo>
                    <a:pt x="1150" y="15"/>
                    <a:pt x="1151" y="13"/>
                    <a:pt x="1153" y="13"/>
                  </a:cubicBezTo>
                  <a:cubicBezTo>
                    <a:pt x="1154" y="14"/>
                    <a:pt x="1155" y="15"/>
                    <a:pt x="1157" y="15"/>
                  </a:cubicBezTo>
                  <a:cubicBezTo>
                    <a:pt x="1156" y="15"/>
                    <a:pt x="1161" y="14"/>
                    <a:pt x="1161" y="13"/>
                  </a:cubicBezTo>
                  <a:cubicBezTo>
                    <a:pt x="1161" y="13"/>
                    <a:pt x="1157" y="11"/>
                    <a:pt x="1157" y="11"/>
                  </a:cubicBezTo>
                  <a:cubicBezTo>
                    <a:pt x="1157" y="11"/>
                    <a:pt x="1153" y="13"/>
                    <a:pt x="1153" y="13"/>
                  </a:cubicBezTo>
                  <a:cubicBezTo>
                    <a:pt x="1152" y="13"/>
                    <a:pt x="1149" y="11"/>
                    <a:pt x="1149" y="11"/>
                  </a:cubicBezTo>
                  <a:cubicBezTo>
                    <a:pt x="1149" y="11"/>
                    <a:pt x="1145" y="9"/>
                    <a:pt x="1145" y="9"/>
                  </a:cubicBezTo>
                  <a:cubicBezTo>
                    <a:pt x="1145" y="8"/>
                    <a:pt x="1150" y="7"/>
                    <a:pt x="1149" y="7"/>
                  </a:cubicBezTo>
                  <a:cubicBezTo>
                    <a:pt x="1149" y="6"/>
                    <a:pt x="1146" y="5"/>
                    <a:pt x="1146" y="4"/>
                  </a:cubicBezTo>
                  <a:cubicBezTo>
                    <a:pt x="1145" y="4"/>
                    <a:pt x="1150" y="3"/>
                    <a:pt x="1150" y="2"/>
                  </a:cubicBezTo>
                  <a:cubicBezTo>
                    <a:pt x="1153" y="4"/>
                    <a:pt x="1153" y="4"/>
                    <a:pt x="1153" y="4"/>
                  </a:cubicBezTo>
                  <a:cubicBezTo>
                    <a:pt x="1154" y="5"/>
                    <a:pt x="1157" y="7"/>
                    <a:pt x="1157" y="7"/>
                  </a:cubicBezTo>
                  <a:cubicBezTo>
                    <a:pt x="1158" y="7"/>
                    <a:pt x="1161" y="5"/>
                    <a:pt x="1161" y="5"/>
                  </a:cubicBezTo>
                  <a:cubicBezTo>
                    <a:pt x="1162" y="4"/>
                    <a:pt x="1164" y="3"/>
                    <a:pt x="1165" y="3"/>
                  </a:cubicBezTo>
                  <a:cubicBezTo>
                    <a:pt x="1166" y="2"/>
                    <a:pt x="1168" y="5"/>
                    <a:pt x="1169" y="5"/>
                  </a:cubicBezTo>
                  <a:cubicBezTo>
                    <a:pt x="1170" y="5"/>
                    <a:pt x="1172" y="7"/>
                    <a:pt x="1173" y="7"/>
                  </a:cubicBezTo>
                  <a:cubicBezTo>
                    <a:pt x="1174" y="7"/>
                    <a:pt x="1176" y="5"/>
                    <a:pt x="1177" y="5"/>
                  </a:cubicBezTo>
                  <a:cubicBezTo>
                    <a:pt x="1178" y="4"/>
                    <a:pt x="1180" y="3"/>
                    <a:pt x="1181" y="3"/>
                  </a:cubicBezTo>
                  <a:cubicBezTo>
                    <a:pt x="1182" y="3"/>
                    <a:pt x="1184" y="5"/>
                    <a:pt x="1185" y="5"/>
                  </a:cubicBezTo>
                  <a:cubicBezTo>
                    <a:pt x="1186" y="5"/>
                    <a:pt x="1188" y="3"/>
                    <a:pt x="1189" y="3"/>
                  </a:cubicBezTo>
                  <a:cubicBezTo>
                    <a:pt x="1190" y="3"/>
                    <a:pt x="1192" y="5"/>
                    <a:pt x="1193" y="5"/>
                  </a:cubicBezTo>
                  <a:cubicBezTo>
                    <a:pt x="1193" y="6"/>
                    <a:pt x="1196" y="7"/>
                    <a:pt x="1196" y="7"/>
                  </a:cubicBezTo>
                  <a:cubicBezTo>
                    <a:pt x="1197" y="7"/>
                    <a:pt x="1200" y="6"/>
                    <a:pt x="1201" y="5"/>
                  </a:cubicBezTo>
                  <a:cubicBezTo>
                    <a:pt x="1201" y="5"/>
                    <a:pt x="1204" y="3"/>
                    <a:pt x="1205" y="3"/>
                  </a:cubicBezTo>
                  <a:cubicBezTo>
                    <a:pt x="1205" y="3"/>
                    <a:pt x="1208" y="5"/>
                    <a:pt x="1208" y="6"/>
                  </a:cubicBezTo>
                  <a:cubicBezTo>
                    <a:pt x="1208" y="6"/>
                    <a:pt x="1205" y="8"/>
                    <a:pt x="1204" y="8"/>
                  </a:cubicBezTo>
                  <a:cubicBezTo>
                    <a:pt x="1206" y="8"/>
                    <a:pt x="1207" y="10"/>
                    <a:pt x="1208" y="10"/>
                  </a:cubicBezTo>
                  <a:cubicBezTo>
                    <a:pt x="1208" y="10"/>
                    <a:pt x="1212" y="8"/>
                    <a:pt x="1212" y="8"/>
                  </a:cubicBezTo>
                  <a:cubicBezTo>
                    <a:pt x="1212" y="8"/>
                    <a:pt x="1211" y="7"/>
                    <a:pt x="1210" y="7"/>
                  </a:cubicBezTo>
                  <a:cubicBezTo>
                    <a:pt x="1209" y="6"/>
                    <a:pt x="1208" y="6"/>
                    <a:pt x="1208" y="6"/>
                  </a:cubicBezTo>
                  <a:cubicBezTo>
                    <a:pt x="1209" y="5"/>
                    <a:pt x="1212" y="3"/>
                    <a:pt x="1213" y="3"/>
                  </a:cubicBezTo>
                  <a:cubicBezTo>
                    <a:pt x="1213" y="3"/>
                    <a:pt x="1216" y="6"/>
                    <a:pt x="1216" y="6"/>
                  </a:cubicBezTo>
                  <a:cubicBezTo>
                    <a:pt x="1218" y="5"/>
                    <a:pt x="1219" y="4"/>
                    <a:pt x="1220" y="4"/>
                  </a:cubicBezTo>
                  <a:cubicBezTo>
                    <a:pt x="1221" y="3"/>
                    <a:pt x="1224" y="1"/>
                    <a:pt x="1224" y="1"/>
                  </a:cubicBezTo>
                  <a:cubicBezTo>
                    <a:pt x="1225" y="2"/>
                    <a:pt x="1227" y="3"/>
                    <a:pt x="1228" y="4"/>
                  </a:cubicBezTo>
                  <a:cubicBezTo>
                    <a:pt x="1232" y="6"/>
                    <a:pt x="1232" y="6"/>
                    <a:pt x="1232" y="6"/>
                  </a:cubicBezTo>
                  <a:cubicBezTo>
                    <a:pt x="1236" y="8"/>
                    <a:pt x="1236" y="8"/>
                    <a:pt x="1236" y="8"/>
                  </a:cubicBezTo>
                  <a:cubicBezTo>
                    <a:pt x="1236" y="9"/>
                    <a:pt x="1239" y="10"/>
                    <a:pt x="1239" y="10"/>
                  </a:cubicBezTo>
                  <a:cubicBezTo>
                    <a:pt x="1240" y="10"/>
                    <a:pt x="1243" y="9"/>
                    <a:pt x="1244" y="8"/>
                  </a:cubicBezTo>
                  <a:cubicBezTo>
                    <a:pt x="1248" y="6"/>
                    <a:pt x="1248" y="6"/>
                    <a:pt x="1248" y="6"/>
                  </a:cubicBezTo>
                  <a:cubicBezTo>
                    <a:pt x="1252" y="4"/>
                    <a:pt x="1252" y="4"/>
                    <a:pt x="1252" y="4"/>
                  </a:cubicBezTo>
                  <a:cubicBezTo>
                    <a:pt x="1253" y="4"/>
                    <a:pt x="1255" y="2"/>
                    <a:pt x="1256" y="2"/>
                  </a:cubicBezTo>
                  <a:cubicBezTo>
                    <a:pt x="1256" y="2"/>
                    <a:pt x="1259" y="4"/>
                    <a:pt x="1260" y="4"/>
                  </a:cubicBezTo>
                  <a:cubicBezTo>
                    <a:pt x="1260" y="5"/>
                    <a:pt x="1263" y="7"/>
                    <a:pt x="1263" y="7"/>
                  </a:cubicBezTo>
                  <a:cubicBezTo>
                    <a:pt x="1264" y="7"/>
                    <a:pt x="1267" y="5"/>
                    <a:pt x="1267" y="4"/>
                  </a:cubicBezTo>
                  <a:cubicBezTo>
                    <a:pt x="1268" y="4"/>
                    <a:pt x="1271" y="2"/>
                    <a:pt x="1272" y="2"/>
                  </a:cubicBezTo>
                  <a:cubicBezTo>
                    <a:pt x="1273" y="3"/>
                    <a:pt x="1275" y="4"/>
                    <a:pt x="1275" y="5"/>
                  </a:cubicBezTo>
                  <a:cubicBezTo>
                    <a:pt x="1276" y="5"/>
                    <a:pt x="1278" y="6"/>
                    <a:pt x="1279" y="7"/>
                  </a:cubicBezTo>
                  <a:cubicBezTo>
                    <a:pt x="1280" y="7"/>
                    <a:pt x="1282" y="9"/>
                    <a:pt x="1283" y="9"/>
                  </a:cubicBezTo>
                  <a:cubicBezTo>
                    <a:pt x="1284" y="9"/>
                    <a:pt x="1286" y="7"/>
                    <a:pt x="1287" y="7"/>
                  </a:cubicBezTo>
                  <a:cubicBezTo>
                    <a:pt x="1288" y="7"/>
                    <a:pt x="1290" y="9"/>
                    <a:pt x="1291" y="9"/>
                  </a:cubicBezTo>
                  <a:cubicBezTo>
                    <a:pt x="1291" y="10"/>
                    <a:pt x="1294" y="12"/>
                    <a:pt x="1294" y="12"/>
                  </a:cubicBezTo>
                  <a:cubicBezTo>
                    <a:pt x="1295" y="12"/>
                    <a:pt x="1298" y="10"/>
                    <a:pt x="1298" y="9"/>
                  </a:cubicBezTo>
                  <a:cubicBezTo>
                    <a:pt x="1298" y="9"/>
                    <a:pt x="1295" y="7"/>
                    <a:pt x="1295" y="7"/>
                  </a:cubicBezTo>
                  <a:cubicBezTo>
                    <a:pt x="1296" y="7"/>
                    <a:pt x="1297" y="5"/>
                    <a:pt x="1299" y="5"/>
                  </a:cubicBezTo>
                  <a:cubicBezTo>
                    <a:pt x="1300" y="5"/>
                    <a:pt x="1301" y="7"/>
                    <a:pt x="1303" y="7"/>
                  </a:cubicBezTo>
                  <a:cubicBezTo>
                    <a:pt x="1304" y="7"/>
                    <a:pt x="1305" y="10"/>
                    <a:pt x="1306" y="10"/>
                  </a:cubicBezTo>
                  <a:cubicBezTo>
                    <a:pt x="1307" y="10"/>
                    <a:pt x="1309" y="7"/>
                    <a:pt x="1310" y="7"/>
                  </a:cubicBezTo>
                  <a:cubicBezTo>
                    <a:pt x="1312" y="8"/>
                    <a:pt x="1313" y="10"/>
                    <a:pt x="1314" y="10"/>
                  </a:cubicBezTo>
                  <a:cubicBezTo>
                    <a:pt x="1315" y="10"/>
                    <a:pt x="1317" y="7"/>
                    <a:pt x="1318" y="8"/>
                  </a:cubicBezTo>
                  <a:cubicBezTo>
                    <a:pt x="1319" y="8"/>
                    <a:pt x="1321" y="10"/>
                    <a:pt x="1322" y="10"/>
                  </a:cubicBezTo>
                  <a:cubicBezTo>
                    <a:pt x="1323" y="10"/>
                    <a:pt x="1325" y="8"/>
                    <a:pt x="1326" y="8"/>
                  </a:cubicBezTo>
                  <a:cubicBezTo>
                    <a:pt x="1330" y="6"/>
                    <a:pt x="1330" y="6"/>
                    <a:pt x="1330" y="6"/>
                  </a:cubicBezTo>
                  <a:cubicBezTo>
                    <a:pt x="1331" y="5"/>
                    <a:pt x="1333" y="4"/>
                    <a:pt x="1334" y="4"/>
                  </a:cubicBezTo>
                  <a:cubicBezTo>
                    <a:pt x="1335" y="4"/>
                    <a:pt x="1337" y="6"/>
                    <a:pt x="1338" y="6"/>
                  </a:cubicBezTo>
                  <a:cubicBezTo>
                    <a:pt x="1339" y="6"/>
                    <a:pt x="1341" y="4"/>
                    <a:pt x="1342" y="4"/>
                  </a:cubicBezTo>
                  <a:cubicBezTo>
                    <a:pt x="1343" y="4"/>
                    <a:pt x="1345" y="5"/>
                    <a:pt x="1346" y="6"/>
                  </a:cubicBezTo>
                  <a:cubicBezTo>
                    <a:pt x="1346" y="6"/>
                    <a:pt x="1349" y="8"/>
                    <a:pt x="1350" y="8"/>
                  </a:cubicBezTo>
                  <a:cubicBezTo>
                    <a:pt x="1350" y="8"/>
                    <a:pt x="1353" y="6"/>
                    <a:pt x="1354" y="6"/>
                  </a:cubicBezTo>
                  <a:cubicBezTo>
                    <a:pt x="1354" y="6"/>
                    <a:pt x="1357" y="4"/>
                    <a:pt x="1358" y="4"/>
                  </a:cubicBezTo>
                  <a:cubicBezTo>
                    <a:pt x="1359" y="4"/>
                    <a:pt x="1360" y="6"/>
                    <a:pt x="1362" y="6"/>
                  </a:cubicBezTo>
                  <a:cubicBezTo>
                    <a:pt x="1363" y="6"/>
                    <a:pt x="1364" y="4"/>
                    <a:pt x="1366" y="4"/>
                  </a:cubicBezTo>
                  <a:cubicBezTo>
                    <a:pt x="1367" y="4"/>
                    <a:pt x="1368" y="6"/>
                    <a:pt x="1369" y="6"/>
                  </a:cubicBezTo>
                  <a:cubicBezTo>
                    <a:pt x="1371" y="6"/>
                    <a:pt x="1372" y="4"/>
                    <a:pt x="1374" y="4"/>
                  </a:cubicBezTo>
                  <a:cubicBezTo>
                    <a:pt x="1375" y="4"/>
                    <a:pt x="1376" y="7"/>
                    <a:pt x="1377" y="7"/>
                  </a:cubicBezTo>
                  <a:cubicBezTo>
                    <a:pt x="1378" y="7"/>
                    <a:pt x="1381" y="5"/>
                    <a:pt x="1381" y="4"/>
                  </a:cubicBezTo>
                  <a:cubicBezTo>
                    <a:pt x="1382" y="4"/>
                    <a:pt x="1385" y="2"/>
                    <a:pt x="1385" y="2"/>
                  </a:cubicBezTo>
                  <a:cubicBezTo>
                    <a:pt x="1386" y="2"/>
                    <a:pt x="1389" y="4"/>
                    <a:pt x="1389" y="5"/>
                  </a:cubicBezTo>
                  <a:cubicBezTo>
                    <a:pt x="1389" y="5"/>
                    <a:pt x="1385" y="7"/>
                    <a:pt x="1385" y="7"/>
                  </a:cubicBezTo>
                  <a:cubicBezTo>
                    <a:pt x="1386" y="7"/>
                    <a:pt x="1388" y="9"/>
                    <a:pt x="1389" y="9"/>
                  </a:cubicBezTo>
                  <a:cubicBezTo>
                    <a:pt x="1390" y="9"/>
                    <a:pt x="1392" y="7"/>
                    <a:pt x="1393" y="7"/>
                  </a:cubicBezTo>
                  <a:cubicBezTo>
                    <a:pt x="1394" y="7"/>
                    <a:pt x="1395" y="9"/>
                    <a:pt x="1397" y="9"/>
                  </a:cubicBezTo>
                  <a:cubicBezTo>
                    <a:pt x="1398" y="9"/>
                    <a:pt x="1400" y="7"/>
                    <a:pt x="1401" y="7"/>
                  </a:cubicBezTo>
                  <a:cubicBezTo>
                    <a:pt x="1402" y="7"/>
                    <a:pt x="1403" y="9"/>
                    <a:pt x="1405" y="9"/>
                  </a:cubicBezTo>
                  <a:cubicBezTo>
                    <a:pt x="1406" y="9"/>
                    <a:pt x="1407" y="7"/>
                    <a:pt x="1409" y="7"/>
                  </a:cubicBezTo>
                  <a:cubicBezTo>
                    <a:pt x="1409" y="7"/>
                    <a:pt x="1412" y="10"/>
                    <a:pt x="1412" y="9"/>
                  </a:cubicBezTo>
                  <a:cubicBezTo>
                    <a:pt x="1413" y="9"/>
                    <a:pt x="1416" y="8"/>
                    <a:pt x="1416" y="7"/>
                  </a:cubicBezTo>
                  <a:cubicBezTo>
                    <a:pt x="1416" y="7"/>
                    <a:pt x="1413" y="5"/>
                    <a:pt x="1413" y="5"/>
                  </a:cubicBezTo>
                  <a:cubicBezTo>
                    <a:pt x="1414" y="5"/>
                    <a:pt x="1415" y="3"/>
                    <a:pt x="1417" y="3"/>
                  </a:cubicBezTo>
                  <a:cubicBezTo>
                    <a:pt x="1418" y="3"/>
                    <a:pt x="1420" y="5"/>
                    <a:pt x="1421" y="5"/>
                  </a:cubicBezTo>
                  <a:cubicBezTo>
                    <a:pt x="1421" y="5"/>
                    <a:pt x="1424" y="7"/>
                    <a:pt x="1424" y="7"/>
                  </a:cubicBezTo>
                  <a:cubicBezTo>
                    <a:pt x="1425" y="7"/>
                    <a:pt x="1428" y="6"/>
                    <a:pt x="1428" y="5"/>
                  </a:cubicBezTo>
                  <a:cubicBezTo>
                    <a:pt x="1429" y="5"/>
                    <a:pt x="1432" y="3"/>
                    <a:pt x="1433" y="3"/>
                  </a:cubicBezTo>
                  <a:cubicBezTo>
                    <a:pt x="1433" y="3"/>
                    <a:pt x="1436" y="5"/>
                    <a:pt x="1436" y="6"/>
                  </a:cubicBezTo>
                  <a:cubicBezTo>
                    <a:pt x="1436" y="6"/>
                    <a:pt x="1432" y="8"/>
                    <a:pt x="1432" y="8"/>
                  </a:cubicBezTo>
                  <a:cubicBezTo>
                    <a:pt x="1433" y="8"/>
                    <a:pt x="1435" y="10"/>
                    <a:pt x="1436" y="10"/>
                  </a:cubicBezTo>
                  <a:cubicBezTo>
                    <a:pt x="1436" y="10"/>
                    <a:pt x="1440" y="8"/>
                    <a:pt x="1440" y="8"/>
                  </a:cubicBezTo>
                  <a:cubicBezTo>
                    <a:pt x="1440" y="8"/>
                    <a:pt x="1436" y="6"/>
                    <a:pt x="1436" y="6"/>
                  </a:cubicBezTo>
                  <a:cubicBezTo>
                    <a:pt x="1437" y="5"/>
                    <a:pt x="1439" y="3"/>
                    <a:pt x="1440" y="3"/>
                  </a:cubicBezTo>
                  <a:cubicBezTo>
                    <a:pt x="1441" y="3"/>
                    <a:pt x="1443" y="6"/>
                    <a:pt x="1444" y="6"/>
                  </a:cubicBezTo>
                  <a:cubicBezTo>
                    <a:pt x="1445" y="6"/>
                    <a:pt x="1448" y="3"/>
                    <a:pt x="1448" y="4"/>
                  </a:cubicBezTo>
                  <a:cubicBezTo>
                    <a:pt x="1449" y="4"/>
                    <a:pt x="1451" y="5"/>
                    <a:pt x="1452" y="6"/>
                  </a:cubicBezTo>
                  <a:cubicBezTo>
                    <a:pt x="1452" y="6"/>
                    <a:pt x="1455" y="8"/>
                    <a:pt x="1456" y="8"/>
                  </a:cubicBezTo>
                  <a:cubicBezTo>
                    <a:pt x="1456" y="8"/>
                    <a:pt x="1460" y="6"/>
                    <a:pt x="1460" y="6"/>
                  </a:cubicBezTo>
                  <a:cubicBezTo>
                    <a:pt x="1460" y="6"/>
                    <a:pt x="1456" y="4"/>
                    <a:pt x="1456" y="4"/>
                  </a:cubicBezTo>
                  <a:cubicBezTo>
                    <a:pt x="1457" y="4"/>
                    <a:pt x="1459" y="2"/>
                    <a:pt x="1460" y="2"/>
                  </a:cubicBezTo>
                  <a:cubicBezTo>
                    <a:pt x="1461" y="2"/>
                    <a:pt x="1463" y="4"/>
                    <a:pt x="1464" y="4"/>
                  </a:cubicBezTo>
                  <a:cubicBezTo>
                    <a:pt x="1465" y="4"/>
                    <a:pt x="1466" y="6"/>
                    <a:pt x="1468" y="6"/>
                  </a:cubicBezTo>
                  <a:cubicBezTo>
                    <a:pt x="1469" y="6"/>
                    <a:pt x="1471" y="4"/>
                    <a:pt x="1472" y="4"/>
                  </a:cubicBezTo>
                  <a:cubicBezTo>
                    <a:pt x="1473" y="4"/>
                    <a:pt x="1474" y="6"/>
                    <a:pt x="1475" y="6"/>
                  </a:cubicBezTo>
                  <a:cubicBezTo>
                    <a:pt x="1477" y="6"/>
                    <a:pt x="1478" y="4"/>
                    <a:pt x="1480" y="4"/>
                  </a:cubicBezTo>
                  <a:cubicBezTo>
                    <a:pt x="1480" y="4"/>
                    <a:pt x="1483" y="7"/>
                    <a:pt x="1483" y="6"/>
                  </a:cubicBezTo>
                  <a:cubicBezTo>
                    <a:pt x="1485" y="6"/>
                    <a:pt x="1486" y="5"/>
                    <a:pt x="1487" y="4"/>
                  </a:cubicBezTo>
                  <a:cubicBezTo>
                    <a:pt x="1488" y="4"/>
                    <a:pt x="1491" y="2"/>
                    <a:pt x="1492" y="2"/>
                  </a:cubicBezTo>
                  <a:cubicBezTo>
                    <a:pt x="1492" y="2"/>
                    <a:pt x="1495" y="4"/>
                    <a:pt x="1495" y="4"/>
                  </a:cubicBezTo>
                  <a:cubicBezTo>
                    <a:pt x="1495" y="5"/>
                    <a:pt x="1491" y="6"/>
                    <a:pt x="1491" y="7"/>
                  </a:cubicBezTo>
                  <a:cubicBezTo>
                    <a:pt x="1492" y="7"/>
                    <a:pt x="1494" y="9"/>
                    <a:pt x="1495" y="9"/>
                  </a:cubicBezTo>
                  <a:cubicBezTo>
                    <a:pt x="1496" y="9"/>
                    <a:pt x="1498" y="7"/>
                    <a:pt x="1499" y="7"/>
                  </a:cubicBezTo>
                  <a:cubicBezTo>
                    <a:pt x="1499" y="6"/>
                    <a:pt x="1503" y="5"/>
                    <a:pt x="1503" y="5"/>
                  </a:cubicBezTo>
                  <a:cubicBezTo>
                    <a:pt x="1504" y="5"/>
                    <a:pt x="1506" y="6"/>
                    <a:pt x="1507" y="7"/>
                  </a:cubicBezTo>
                  <a:cubicBezTo>
                    <a:pt x="1508" y="8"/>
                    <a:pt x="1509" y="8"/>
                    <a:pt x="1511" y="9"/>
                  </a:cubicBezTo>
                  <a:cubicBezTo>
                    <a:pt x="1509" y="9"/>
                    <a:pt x="1508" y="11"/>
                    <a:pt x="1507" y="11"/>
                  </a:cubicBezTo>
                  <a:cubicBezTo>
                    <a:pt x="1505" y="11"/>
                    <a:pt x="1504" y="9"/>
                    <a:pt x="1503" y="9"/>
                  </a:cubicBezTo>
                  <a:cubicBezTo>
                    <a:pt x="1502" y="9"/>
                    <a:pt x="1499" y="11"/>
                    <a:pt x="1499" y="11"/>
                  </a:cubicBezTo>
                  <a:cubicBezTo>
                    <a:pt x="1499" y="11"/>
                    <a:pt x="1502" y="13"/>
                    <a:pt x="1502" y="13"/>
                  </a:cubicBezTo>
                  <a:cubicBezTo>
                    <a:pt x="1504" y="13"/>
                    <a:pt x="1505" y="11"/>
                    <a:pt x="1507" y="11"/>
                  </a:cubicBezTo>
                  <a:cubicBezTo>
                    <a:pt x="1508" y="11"/>
                    <a:pt x="1509" y="13"/>
                    <a:pt x="1510" y="13"/>
                  </a:cubicBezTo>
                  <a:cubicBezTo>
                    <a:pt x="1512" y="13"/>
                    <a:pt x="1513" y="11"/>
                    <a:pt x="1514" y="11"/>
                  </a:cubicBezTo>
                  <a:cubicBezTo>
                    <a:pt x="1514" y="11"/>
                    <a:pt x="1511" y="10"/>
                    <a:pt x="1511" y="9"/>
                  </a:cubicBezTo>
                  <a:cubicBezTo>
                    <a:pt x="1511" y="9"/>
                    <a:pt x="1514" y="7"/>
                    <a:pt x="1515" y="7"/>
                  </a:cubicBezTo>
                  <a:cubicBezTo>
                    <a:pt x="1516" y="6"/>
                    <a:pt x="1518" y="5"/>
                    <a:pt x="1519" y="5"/>
                  </a:cubicBezTo>
                  <a:cubicBezTo>
                    <a:pt x="1519" y="5"/>
                    <a:pt x="1522" y="7"/>
                    <a:pt x="1523" y="7"/>
                  </a:cubicBezTo>
                  <a:cubicBezTo>
                    <a:pt x="1523" y="7"/>
                    <a:pt x="1526" y="5"/>
                    <a:pt x="1527" y="5"/>
                  </a:cubicBezTo>
                  <a:cubicBezTo>
                    <a:pt x="1527" y="5"/>
                    <a:pt x="1530" y="3"/>
                    <a:pt x="1531" y="3"/>
                  </a:cubicBezTo>
                  <a:cubicBezTo>
                    <a:pt x="1531" y="3"/>
                    <a:pt x="1534" y="5"/>
                    <a:pt x="1534" y="5"/>
                  </a:cubicBezTo>
                  <a:cubicBezTo>
                    <a:pt x="1535" y="6"/>
                    <a:pt x="1538" y="7"/>
                    <a:pt x="1538" y="7"/>
                  </a:cubicBezTo>
                  <a:cubicBezTo>
                    <a:pt x="1539" y="7"/>
                    <a:pt x="1542" y="6"/>
                    <a:pt x="1542" y="5"/>
                  </a:cubicBezTo>
                  <a:cubicBezTo>
                    <a:pt x="1543" y="5"/>
                    <a:pt x="1545" y="3"/>
                    <a:pt x="1546" y="3"/>
                  </a:cubicBezTo>
                  <a:cubicBezTo>
                    <a:pt x="1547" y="3"/>
                    <a:pt x="1549" y="5"/>
                    <a:pt x="1550" y="5"/>
                  </a:cubicBezTo>
                  <a:cubicBezTo>
                    <a:pt x="1552" y="6"/>
                    <a:pt x="1553" y="3"/>
                    <a:pt x="1554" y="3"/>
                  </a:cubicBezTo>
                  <a:cubicBezTo>
                    <a:pt x="1555" y="3"/>
                    <a:pt x="1557" y="6"/>
                    <a:pt x="1558" y="6"/>
                  </a:cubicBezTo>
                  <a:cubicBezTo>
                    <a:pt x="1559" y="6"/>
                    <a:pt x="1561" y="4"/>
                    <a:pt x="1562" y="4"/>
                  </a:cubicBezTo>
                  <a:cubicBezTo>
                    <a:pt x="1563" y="4"/>
                    <a:pt x="1565" y="6"/>
                    <a:pt x="1566" y="6"/>
                  </a:cubicBezTo>
                  <a:cubicBezTo>
                    <a:pt x="1567" y="6"/>
                    <a:pt x="1569" y="4"/>
                    <a:pt x="1570" y="4"/>
                  </a:cubicBezTo>
                  <a:cubicBezTo>
                    <a:pt x="1570" y="4"/>
                    <a:pt x="1574" y="6"/>
                    <a:pt x="1574" y="6"/>
                  </a:cubicBezTo>
                  <a:cubicBezTo>
                    <a:pt x="1574" y="7"/>
                    <a:pt x="1569" y="7"/>
                    <a:pt x="1570" y="8"/>
                  </a:cubicBezTo>
                  <a:cubicBezTo>
                    <a:pt x="1570" y="8"/>
                    <a:pt x="1573" y="10"/>
                    <a:pt x="1573" y="10"/>
                  </a:cubicBezTo>
                  <a:cubicBezTo>
                    <a:pt x="1574" y="10"/>
                    <a:pt x="1577" y="8"/>
                    <a:pt x="1577" y="8"/>
                  </a:cubicBezTo>
                  <a:cubicBezTo>
                    <a:pt x="1578" y="8"/>
                    <a:pt x="1573" y="7"/>
                    <a:pt x="1574" y="6"/>
                  </a:cubicBezTo>
                  <a:cubicBezTo>
                    <a:pt x="1574" y="5"/>
                    <a:pt x="1577" y="4"/>
                    <a:pt x="1578" y="4"/>
                  </a:cubicBezTo>
                  <a:cubicBezTo>
                    <a:pt x="1578" y="4"/>
                    <a:pt x="1581" y="6"/>
                    <a:pt x="1582" y="6"/>
                  </a:cubicBezTo>
                  <a:cubicBezTo>
                    <a:pt x="1582" y="6"/>
                    <a:pt x="1585" y="4"/>
                    <a:pt x="1586" y="4"/>
                  </a:cubicBezTo>
                  <a:cubicBezTo>
                    <a:pt x="1586" y="4"/>
                    <a:pt x="1589" y="2"/>
                    <a:pt x="1590" y="2"/>
                  </a:cubicBezTo>
                  <a:cubicBezTo>
                    <a:pt x="1590" y="2"/>
                    <a:pt x="1593" y="4"/>
                    <a:pt x="1594" y="4"/>
                  </a:cubicBezTo>
                  <a:cubicBezTo>
                    <a:pt x="1597" y="6"/>
                    <a:pt x="1597" y="6"/>
                    <a:pt x="1597" y="6"/>
                  </a:cubicBezTo>
                  <a:cubicBezTo>
                    <a:pt x="1599" y="7"/>
                    <a:pt x="1600" y="8"/>
                    <a:pt x="1601" y="9"/>
                  </a:cubicBezTo>
                  <a:cubicBezTo>
                    <a:pt x="1601" y="9"/>
                    <a:pt x="1604" y="11"/>
                    <a:pt x="1605" y="11"/>
                  </a:cubicBezTo>
                  <a:cubicBezTo>
                    <a:pt x="1606" y="11"/>
                    <a:pt x="1608" y="9"/>
                    <a:pt x="1609" y="9"/>
                  </a:cubicBezTo>
                  <a:cubicBezTo>
                    <a:pt x="1613" y="7"/>
                    <a:pt x="1613" y="7"/>
                    <a:pt x="1613" y="7"/>
                  </a:cubicBezTo>
                  <a:cubicBezTo>
                    <a:pt x="1617" y="5"/>
                    <a:pt x="1617" y="5"/>
                    <a:pt x="1617" y="5"/>
                  </a:cubicBezTo>
                  <a:cubicBezTo>
                    <a:pt x="1618" y="4"/>
                    <a:pt x="1620" y="3"/>
                    <a:pt x="1621" y="2"/>
                  </a:cubicBezTo>
                  <a:cubicBezTo>
                    <a:pt x="1621" y="2"/>
                    <a:pt x="1625" y="5"/>
                    <a:pt x="1625" y="5"/>
                  </a:cubicBezTo>
                  <a:cubicBezTo>
                    <a:pt x="1625" y="5"/>
                    <a:pt x="1628" y="7"/>
                    <a:pt x="1629" y="7"/>
                  </a:cubicBezTo>
                  <a:cubicBezTo>
                    <a:pt x="1629" y="7"/>
                    <a:pt x="1632" y="5"/>
                    <a:pt x="1633" y="5"/>
                  </a:cubicBezTo>
                  <a:cubicBezTo>
                    <a:pt x="1633" y="5"/>
                    <a:pt x="1636" y="3"/>
                    <a:pt x="1637" y="3"/>
                  </a:cubicBezTo>
                  <a:cubicBezTo>
                    <a:pt x="1638" y="3"/>
                    <a:pt x="1640" y="5"/>
                    <a:pt x="1641" y="5"/>
                  </a:cubicBezTo>
                  <a:cubicBezTo>
                    <a:pt x="1642" y="6"/>
                    <a:pt x="1643" y="7"/>
                    <a:pt x="1644" y="7"/>
                  </a:cubicBezTo>
                  <a:cubicBezTo>
                    <a:pt x="1645" y="8"/>
                    <a:pt x="1647" y="10"/>
                    <a:pt x="1648" y="10"/>
                  </a:cubicBezTo>
                  <a:cubicBezTo>
                    <a:pt x="1649" y="10"/>
                    <a:pt x="1651" y="7"/>
                    <a:pt x="1652" y="7"/>
                  </a:cubicBezTo>
                  <a:cubicBezTo>
                    <a:pt x="1653" y="8"/>
                    <a:pt x="1655" y="9"/>
                    <a:pt x="1656" y="10"/>
                  </a:cubicBezTo>
                  <a:cubicBezTo>
                    <a:pt x="1656" y="10"/>
                    <a:pt x="1659" y="12"/>
                    <a:pt x="1660" y="12"/>
                  </a:cubicBezTo>
                  <a:cubicBezTo>
                    <a:pt x="1660" y="12"/>
                    <a:pt x="1664" y="10"/>
                    <a:pt x="1664" y="10"/>
                  </a:cubicBezTo>
                  <a:cubicBezTo>
                    <a:pt x="1664" y="10"/>
                    <a:pt x="1663" y="9"/>
                    <a:pt x="1662" y="9"/>
                  </a:cubicBezTo>
                  <a:cubicBezTo>
                    <a:pt x="1661" y="8"/>
                    <a:pt x="1660" y="8"/>
                    <a:pt x="1660" y="8"/>
                  </a:cubicBezTo>
                  <a:cubicBezTo>
                    <a:pt x="1661" y="7"/>
                    <a:pt x="1663" y="5"/>
                    <a:pt x="1664" y="5"/>
                  </a:cubicBezTo>
                  <a:cubicBezTo>
                    <a:pt x="1665" y="5"/>
                    <a:pt x="1667" y="7"/>
                    <a:pt x="1668" y="8"/>
                  </a:cubicBezTo>
                  <a:cubicBezTo>
                    <a:pt x="1668" y="8"/>
                    <a:pt x="1671" y="10"/>
                    <a:pt x="1672" y="10"/>
                  </a:cubicBezTo>
                  <a:cubicBezTo>
                    <a:pt x="1672" y="10"/>
                    <a:pt x="1676" y="8"/>
                    <a:pt x="1676" y="8"/>
                  </a:cubicBezTo>
                  <a:cubicBezTo>
                    <a:pt x="1676" y="7"/>
                    <a:pt x="1672" y="6"/>
                    <a:pt x="1672" y="6"/>
                  </a:cubicBezTo>
                  <a:cubicBezTo>
                    <a:pt x="1672" y="5"/>
                    <a:pt x="1675" y="4"/>
                    <a:pt x="1676" y="4"/>
                  </a:cubicBezTo>
                  <a:cubicBezTo>
                    <a:pt x="1677" y="3"/>
                    <a:pt x="1679" y="6"/>
                    <a:pt x="1680" y="6"/>
                  </a:cubicBezTo>
                  <a:cubicBezTo>
                    <a:pt x="1681" y="6"/>
                    <a:pt x="1683" y="4"/>
                    <a:pt x="1684" y="4"/>
                  </a:cubicBezTo>
                  <a:cubicBezTo>
                    <a:pt x="1684" y="4"/>
                    <a:pt x="1688" y="6"/>
                    <a:pt x="1688" y="6"/>
                  </a:cubicBezTo>
                  <a:cubicBezTo>
                    <a:pt x="1688" y="7"/>
                    <a:pt x="1683" y="7"/>
                    <a:pt x="1684" y="8"/>
                  </a:cubicBezTo>
                  <a:cubicBezTo>
                    <a:pt x="1684" y="9"/>
                    <a:pt x="1687" y="10"/>
                    <a:pt x="1687" y="10"/>
                  </a:cubicBezTo>
                  <a:cubicBezTo>
                    <a:pt x="1688" y="11"/>
                    <a:pt x="1690" y="12"/>
                    <a:pt x="1691" y="13"/>
                  </a:cubicBezTo>
                  <a:cubicBezTo>
                    <a:pt x="1695" y="15"/>
                    <a:pt x="1695" y="15"/>
                    <a:pt x="1695" y="15"/>
                  </a:cubicBezTo>
                  <a:cubicBezTo>
                    <a:pt x="1695" y="14"/>
                    <a:pt x="1699" y="13"/>
                    <a:pt x="1699" y="13"/>
                  </a:cubicBezTo>
                  <a:cubicBezTo>
                    <a:pt x="1699" y="12"/>
                    <a:pt x="1696" y="11"/>
                    <a:pt x="1695" y="10"/>
                  </a:cubicBezTo>
                  <a:cubicBezTo>
                    <a:pt x="1695" y="10"/>
                    <a:pt x="1691" y="8"/>
                    <a:pt x="1691" y="8"/>
                  </a:cubicBezTo>
                  <a:cubicBezTo>
                    <a:pt x="1692" y="8"/>
                    <a:pt x="1695" y="6"/>
                    <a:pt x="1695" y="6"/>
                  </a:cubicBezTo>
                  <a:cubicBezTo>
                    <a:pt x="1700" y="4"/>
                    <a:pt x="1700" y="4"/>
                    <a:pt x="1700" y="4"/>
                  </a:cubicBezTo>
                  <a:cubicBezTo>
                    <a:pt x="1700" y="5"/>
                    <a:pt x="1703" y="5"/>
                    <a:pt x="1703" y="6"/>
                  </a:cubicBezTo>
                  <a:cubicBezTo>
                    <a:pt x="1703" y="7"/>
                    <a:pt x="1700" y="8"/>
                    <a:pt x="1699" y="8"/>
                  </a:cubicBezTo>
                  <a:cubicBezTo>
                    <a:pt x="1701" y="8"/>
                    <a:pt x="1702" y="11"/>
                    <a:pt x="1703" y="11"/>
                  </a:cubicBezTo>
                  <a:cubicBezTo>
                    <a:pt x="1703" y="11"/>
                    <a:pt x="1707" y="9"/>
                    <a:pt x="1707" y="8"/>
                  </a:cubicBezTo>
                  <a:cubicBezTo>
                    <a:pt x="1707" y="8"/>
                    <a:pt x="1703" y="6"/>
                    <a:pt x="1703" y="6"/>
                  </a:cubicBezTo>
                  <a:cubicBezTo>
                    <a:pt x="1705" y="6"/>
                    <a:pt x="1706" y="4"/>
                    <a:pt x="1707" y="4"/>
                  </a:cubicBezTo>
                  <a:cubicBezTo>
                    <a:pt x="1708" y="4"/>
                    <a:pt x="1711" y="6"/>
                    <a:pt x="1711" y="6"/>
                  </a:cubicBezTo>
                  <a:cubicBezTo>
                    <a:pt x="1712" y="7"/>
                    <a:pt x="1714" y="9"/>
                    <a:pt x="1715" y="9"/>
                  </a:cubicBezTo>
                  <a:cubicBezTo>
                    <a:pt x="1716" y="9"/>
                    <a:pt x="1718" y="7"/>
                    <a:pt x="1719" y="7"/>
                  </a:cubicBezTo>
                  <a:cubicBezTo>
                    <a:pt x="1720" y="6"/>
                    <a:pt x="1722" y="4"/>
                    <a:pt x="1723" y="4"/>
                  </a:cubicBezTo>
                  <a:cubicBezTo>
                    <a:pt x="1724" y="4"/>
                    <a:pt x="1726" y="7"/>
                    <a:pt x="1727" y="7"/>
                  </a:cubicBezTo>
                  <a:cubicBezTo>
                    <a:pt x="1728" y="7"/>
                    <a:pt x="1730" y="5"/>
                    <a:pt x="1731" y="5"/>
                  </a:cubicBezTo>
                  <a:cubicBezTo>
                    <a:pt x="1732" y="5"/>
                    <a:pt x="1733" y="7"/>
                    <a:pt x="1735" y="7"/>
                  </a:cubicBezTo>
                  <a:cubicBezTo>
                    <a:pt x="1736" y="7"/>
                    <a:pt x="1737" y="5"/>
                    <a:pt x="1739" y="5"/>
                  </a:cubicBezTo>
                  <a:cubicBezTo>
                    <a:pt x="1740" y="5"/>
                    <a:pt x="1741" y="7"/>
                    <a:pt x="1743" y="7"/>
                  </a:cubicBezTo>
                  <a:cubicBezTo>
                    <a:pt x="1743" y="7"/>
                    <a:pt x="1746" y="5"/>
                    <a:pt x="1747" y="5"/>
                  </a:cubicBezTo>
                  <a:cubicBezTo>
                    <a:pt x="1747" y="5"/>
                    <a:pt x="1750" y="3"/>
                    <a:pt x="1751" y="3"/>
                  </a:cubicBezTo>
                  <a:cubicBezTo>
                    <a:pt x="1751" y="3"/>
                    <a:pt x="1755" y="5"/>
                    <a:pt x="1754" y="5"/>
                  </a:cubicBezTo>
                  <a:cubicBezTo>
                    <a:pt x="1754" y="5"/>
                    <a:pt x="1751" y="7"/>
                    <a:pt x="1750" y="7"/>
                  </a:cubicBezTo>
                  <a:cubicBezTo>
                    <a:pt x="1752" y="7"/>
                    <a:pt x="1753" y="9"/>
                    <a:pt x="1754" y="9"/>
                  </a:cubicBezTo>
                  <a:cubicBezTo>
                    <a:pt x="1755" y="9"/>
                    <a:pt x="1757" y="8"/>
                    <a:pt x="1758" y="7"/>
                  </a:cubicBezTo>
                  <a:cubicBezTo>
                    <a:pt x="1760" y="7"/>
                    <a:pt x="1761" y="6"/>
                    <a:pt x="1762" y="5"/>
                  </a:cubicBezTo>
                  <a:cubicBezTo>
                    <a:pt x="1763" y="5"/>
                    <a:pt x="1766" y="3"/>
                    <a:pt x="1766" y="3"/>
                  </a:cubicBezTo>
                  <a:cubicBezTo>
                    <a:pt x="1767" y="3"/>
                    <a:pt x="1770" y="5"/>
                    <a:pt x="1770" y="5"/>
                  </a:cubicBezTo>
                  <a:cubicBezTo>
                    <a:pt x="1771" y="6"/>
                    <a:pt x="1773" y="7"/>
                    <a:pt x="1774" y="8"/>
                  </a:cubicBezTo>
                  <a:cubicBezTo>
                    <a:pt x="1774" y="8"/>
                    <a:pt x="1777" y="10"/>
                    <a:pt x="1778" y="10"/>
                  </a:cubicBezTo>
                  <a:cubicBezTo>
                    <a:pt x="1778" y="10"/>
                    <a:pt x="1781" y="8"/>
                    <a:pt x="1782" y="8"/>
                  </a:cubicBezTo>
                  <a:cubicBezTo>
                    <a:pt x="1786" y="6"/>
                    <a:pt x="1786" y="6"/>
                    <a:pt x="1786" y="6"/>
                  </a:cubicBezTo>
                  <a:cubicBezTo>
                    <a:pt x="1786" y="5"/>
                    <a:pt x="1789" y="3"/>
                    <a:pt x="1790" y="4"/>
                  </a:cubicBezTo>
                  <a:cubicBezTo>
                    <a:pt x="1791" y="4"/>
                    <a:pt x="1793" y="5"/>
                    <a:pt x="1794" y="6"/>
                  </a:cubicBezTo>
                  <a:cubicBezTo>
                    <a:pt x="1795" y="6"/>
                    <a:pt x="1796" y="7"/>
                    <a:pt x="1797" y="8"/>
                  </a:cubicBezTo>
                  <a:cubicBezTo>
                    <a:pt x="1798" y="8"/>
                    <a:pt x="1800" y="10"/>
                    <a:pt x="1801" y="10"/>
                  </a:cubicBezTo>
                  <a:cubicBezTo>
                    <a:pt x="1802" y="10"/>
                    <a:pt x="1804" y="8"/>
                    <a:pt x="1805" y="8"/>
                  </a:cubicBezTo>
                  <a:cubicBezTo>
                    <a:pt x="1806" y="8"/>
                    <a:pt x="1808" y="11"/>
                    <a:pt x="1809" y="10"/>
                  </a:cubicBezTo>
                  <a:cubicBezTo>
                    <a:pt x="1811" y="10"/>
                    <a:pt x="1812" y="9"/>
                    <a:pt x="1813" y="8"/>
                  </a:cubicBezTo>
                  <a:cubicBezTo>
                    <a:pt x="1812" y="8"/>
                    <a:pt x="1810" y="6"/>
                    <a:pt x="1809" y="6"/>
                  </a:cubicBezTo>
                  <a:cubicBezTo>
                    <a:pt x="1811" y="6"/>
                    <a:pt x="1812" y="4"/>
                    <a:pt x="1813" y="4"/>
                  </a:cubicBezTo>
                  <a:cubicBezTo>
                    <a:pt x="1814" y="4"/>
                    <a:pt x="1817" y="6"/>
                    <a:pt x="1817" y="6"/>
                  </a:cubicBezTo>
                  <a:cubicBezTo>
                    <a:pt x="1817" y="6"/>
                    <a:pt x="1814" y="8"/>
                    <a:pt x="1813" y="8"/>
                  </a:cubicBezTo>
                  <a:cubicBezTo>
                    <a:pt x="1814" y="8"/>
                    <a:pt x="1816" y="11"/>
                    <a:pt x="1817" y="11"/>
                  </a:cubicBezTo>
                  <a:cubicBezTo>
                    <a:pt x="1818" y="11"/>
                    <a:pt x="1820" y="9"/>
                    <a:pt x="1821" y="8"/>
                  </a:cubicBezTo>
                  <a:cubicBezTo>
                    <a:pt x="1822" y="8"/>
                    <a:pt x="1825" y="7"/>
                    <a:pt x="1825" y="6"/>
                  </a:cubicBezTo>
                  <a:cubicBezTo>
                    <a:pt x="1825" y="6"/>
                    <a:pt x="1822" y="4"/>
                    <a:pt x="1821" y="4"/>
                  </a:cubicBezTo>
                  <a:cubicBezTo>
                    <a:pt x="1823" y="4"/>
                    <a:pt x="1824" y="2"/>
                    <a:pt x="1825" y="2"/>
                  </a:cubicBezTo>
                  <a:cubicBezTo>
                    <a:pt x="1826" y="2"/>
                    <a:pt x="1829" y="4"/>
                    <a:pt x="1829" y="4"/>
                  </a:cubicBezTo>
                  <a:cubicBezTo>
                    <a:pt x="1830" y="5"/>
                    <a:pt x="1832" y="6"/>
                    <a:pt x="1833" y="6"/>
                  </a:cubicBezTo>
                  <a:cubicBezTo>
                    <a:pt x="1834" y="7"/>
                    <a:pt x="1836" y="4"/>
                    <a:pt x="1837" y="4"/>
                  </a:cubicBezTo>
                  <a:cubicBezTo>
                    <a:pt x="1838" y="4"/>
                    <a:pt x="1840" y="6"/>
                    <a:pt x="1841" y="7"/>
                  </a:cubicBezTo>
                  <a:cubicBezTo>
                    <a:pt x="1841" y="7"/>
                    <a:pt x="1844" y="9"/>
                    <a:pt x="1845" y="9"/>
                  </a:cubicBezTo>
                  <a:cubicBezTo>
                    <a:pt x="1846" y="9"/>
                    <a:pt x="1848" y="7"/>
                    <a:pt x="1849" y="7"/>
                  </a:cubicBezTo>
                  <a:cubicBezTo>
                    <a:pt x="1853" y="5"/>
                    <a:pt x="1853" y="5"/>
                    <a:pt x="1853" y="5"/>
                  </a:cubicBezTo>
                  <a:cubicBezTo>
                    <a:pt x="1853" y="4"/>
                    <a:pt x="1856" y="3"/>
                    <a:pt x="1857" y="3"/>
                  </a:cubicBezTo>
                  <a:cubicBezTo>
                    <a:pt x="1857" y="3"/>
                    <a:pt x="1861" y="5"/>
                    <a:pt x="1861" y="5"/>
                  </a:cubicBezTo>
                  <a:cubicBezTo>
                    <a:pt x="1861" y="5"/>
                    <a:pt x="1857" y="7"/>
                    <a:pt x="1856" y="7"/>
                  </a:cubicBezTo>
                  <a:cubicBezTo>
                    <a:pt x="1858" y="7"/>
                    <a:pt x="1859" y="9"/>
                    <a:pt x="1860" y="9"/>
                  </a:cubicBezTo>
                  <a:cubicBezTo>
                    <a:pt x="1861" y="9"/>
                    <a:pt x="1864" y="7"/>
                    <a:pt x="1864" y="7"/>
                  </a:cubicBezTo>
                  <a:cubicBezTo>
                    <a:pt x="1865" y="7"/>
                    <a:pt x="1867" y="5"/>
                    <a:pt x="1868" y="5"/>
                  </a:cubicBezTo>
                  <a:cubicBezTo>
                    <a:pt x="1869" y="5"/>
                    <a:pt x="1871" y="3"/>
                    <a:pt x="1873" y="3"/>
                  </a:cubicBezTo>
                  <a:cubicBezTo>
                    <a:pt x="1874" y="3"/>
                    <a:pt x="1875" y="5"/>
                    <a:pt x="1876" y="5"/>
                  </a:cubicBezTo>
                  <a:cubicBezTo>
                    <a:pt x="1878" y="5"/>
                    <a:pt x="1879" y="3"/>
                    <a:pt x="1880" y="3"/>
                  </a:cubicBezTo>
                  <a:cubicBezTo>
                    <a:pt x="1881" y="3"/>
                    <a:pt x="1884" y="5"/>
                    <a:pt x="1884" y="5"/>
                  </a:cubicBezTo>
                  <a:cubicBezTo>
                    <a:pt x="1885" y="6"/>
                    <a:pt x="1886" y="7"/>
                    <a:pt x="1888" y="8"/>
                  </a:cubicBezTo>
                  <a:cubicBezTo>
                    <a:pt x="1889" y="8"/>
                    <a:pt x="1891" y="10"/>
                    <a:pt x="1892" y="10"/>
                  </a:cubicBezTo>
                  <a:cubicBezTo>
                    <a:pt x="1893" y="10"/>
                    <a:pt x="1894" y="8"/>
                    <a:pt x="1896" y="8"/>
                  </a:cubicBezTo>
                  <a:cubicBezTo>
                    <a:pt x="1897" y="8"/>
                    <a:pt x="1898" y="10"/>
                    <a:pt x="1899" y="10"/>
                  </a:cubicBezTo>
                  <a:cubicBezTo>
                    <a:pt x="1901" y="10"/>
                    <a:pt x="1902" y="8"/>
                    <a:pt x="1904" y="8"/>
                  </a:cubicBezTo>
                  <a:cubicBezTo>
                    <a:pt x="1905" y="8"/>
                    <a:pt x="1906" y="10"/>
                    <a:pt x="1907" y="10"/>
                  </a:cubicBezTo>
                  <a:cubicBezTo>
                    <a:pt x="1908" y="10"/>
                    <a:pt x="1911" y="8"/>
                    <a:pt x="1911" y="8"/>
                  </a:cubicBezTo>
                  <a:cubicBezTo>
                    <a:pt x="1911" y="7"/>
                    <a:pt x="1907" y="6"/>
                    <a:pt x="1908" y="6"/>
                  </a:cubicBezTo>
                  <a:cubicBezTo>
                    <a:pt x="1908" y="5"/>
                    <a:pt x="1911" y="4"/>
                    <a:pt x="1912" y="4"/>
                  </a:cubicBezTo>
                  <a:cubicBezTo>
                    <a:pt x="1912" y="4"/>
                    <a:pt x="1915" y="6"/>
                    <a:pt x="1915" y="6"/>
                  </a:cubicBezTo>
                  <a:cubicBezTo>
                    <a:pt x="1917" y="6"/>
                    <a:pt x="1918" y="4"/>
                    <a:pt x="1920" y="4"/>
                  </a:cubicBezTo>
                  <a:cubicBezTo>
                    <a:pt x="1920" y="4"/>
                    <a:pt x="1923" y="6"/>
                    <a:pt x="1923" y="6"/>
                  </a:cubicBezTo>
                  <a:cubicBezTo>
                    <a:pt x="1923" y="6"/>
                    <a:pt x="1920" y="8"/>
                    <a:pt x="1919" y="8"/>
                  </a:cubicBezTo>
                  <a:cubicBezTo>
                    <a:pt x="1920" y="8"/>
                    <a:pt x="1922" y="10"/>
                    <a:pt x="1923" y="10"/>
                  </a:cubicBezTo>
                  <a:cubicBezTo>
                    <a:pt x="1924" y="10"/>
                    <a:pt x="1926" y="9"/>
                    <a:pt x="1927" y="8"/>
                  </a:cubicBezTo>
                  <a:cubicBezTo>
                    <a:pt x="1929" y="8"/>
                    <a:pt x="1930" y="7"/>
                    <a:pt x="1931" y="6"/>
                  </a:cubicBezTo>
                  <a:cubicBezTo>
                    <a:pt x="1932" y="6"/>
                    <a:pt x="1934" y="4"/>
                    <a:pt x="1935" y="4"/>
                  </a:cubicBezTo>
                  <a:cubicBezTo>
                    <a:pt x="1936" y="4"/>
                    <a:pt x="1938" y="6"/>
                    <a:pt x="1939" y="6"/>
                  </a:cubicBezTo>
                  <a:cubicBezTo>
                    <a:pt x="1940" y="6"/>
                    <a:pt x="1942" y="4"/>
                    <a:pt x="1943" y="4"/>
                  </a:cubicBezTo>
                  <a:cubicBezTo>
                    <a:pt x="1944" y="4"/>
                    <a:pt x="1946" y="6"/>
                    <a:pt x="1947" y="6"/>
                  </a:cubicBezTo>
                  <a:cubicBezTo>
                    <a:pt x="1948" y="7"/>
                    <a:pt x="1950" y="4"/>
                    <a:pt x="1951" y="4"/>
                  </a:cubicBezTo>
                  <a:cubicBezTo>
                    <a:pt x="1952" y="4"/>
                    <a:pt x="1953" y="7"/>
                    <a:pt x="1955" y="7"/>
                  </a:cubicBezTo>
                  <a:cubicBezTo>
                    <a:pt x="1955" y="7"/>
                    <a:pt x="1958" y="4"/>
                    <a:pt x="1959" y="5"/>
                  </a:cubicBezTo>
                  <a:cubicBezTo>
                    <a:pt x="1959" y="5"/>
                    <a:pt x="1963" y="7"/>
                    <a:pt x="1963" y="7"/>
                  </a:cubicBezTo>
                  <a:cubicBezTo>
                    <a:pt x="1963" y="7"/>
                    <a:pt x="1958" y="8"/>
                    <a:pt x="1958" y="9"/>
                  </a:cubicBezTo>
                  <a:cubicBezTo>
                    <a:pt x="1959" y="9"/>
                    <a:pt x="1962" y="11"/>
                    <a:pt x="1962" y="11"/>
                  </a:cubicBezTo>
                  <a:cubicBezTo>
                    <a:pt x="1963" y="11"/>
                    <a:pt x="1966" y="9"/>
                    <a:pt x="1966" y="9"/>
                  </a:cubicBezTo>
                  <a:cubicBezTo>
                    <a:pt x="1970" y="7"/>
                    <a:pt x="1970" y="7"/>
                    <a:pt x="1970" y="7"/>
                  </a:cubicBezTo>
                  <a:cubicBezTo>
                    <a:pt x="1971" y="6"/>
                    <a:pt x="1973" y="5"/>
                    <a:pt x="1974" y="5"/>
                  </a:cubicBezTo>
                  <a:cubicBezTo>
                    <a:pt x="1975" y="5"/>
                    <a:pt x="1977" y="7"/>
                    <a:pt x="1978" y="7"/>
                  </a:cubicBezTo>
                  <a:cubicBezTo>
                    <a:pt x="1979" y="7"/>
                    <a:pt x="1981" y="5"/>
                    <a:pt x="1982" y="5"/>
                  </a:cubicBezTo>
                  <a:cubicBezTo>
                    <a:pt x="1983" y="5"/>
                    <a:pt x="1986" y="7"/>
                    <a:pt x="1986" y="7"/>
                  </a:cubicBezTo>
                  <a:cubicBezTo>
                    <a:pt x="1986" y="7"/>
                    <a:pt x="1982" y="9"/>
                    <a:pt x="1982" y="9"/>
                  </a:cubicBezTo>
                  <a:cubicBezTo>
                    <a:pt x="1982" y="9"/>
                    <a:pt x="1985" y="12"/>
                    <a:pt x="1986" y="12"/>
                  </a:cubicBezTo>
                  <a:cubicBezTo>
                    <a:pt x="1986" y="12"/>
                    <a:pt x="1989" y="10"/>
                    <a:pt x="1990" y="9"/>
                  </a:cubicBezTo>
                  <a:cubicBezTo>
                    <a:pt x="1991" y="9"/>
                    <a:pt x="1993" y="8"/>
                    <a:pt x="1994" y="7"/>
                  </a:cubicBezTo>
                  <a:cubicBezTo>
                    <a:pt x="1995" y="7"/>
                    <a:pt x="1997" y="5"/>
                    <a:pt x="1998" y="5"/>
                  </a:cubicBezTo>
                  <a:cubicBezTo>
                    <a:pt x="1999" y="5"/>
                    <a:pt x="2001" y="8"/>
                    <a:pt x="2002" y="8"/>
                  </a:cubicBezTo>
                  <a:cubicBezTo>
                    <a:pt x="2003" y="7"/>
                    <a:pt x="2005" y="5"/>
                    <a:pt x="2006" y="5"/>
                  </a:cubicBezTo>
                  <a:cubicBezTo>
                    <a:pt x="2007" y="5"/>
                    <a:pt x="2009" y="8"/>
                    <a:pt x="2010" y="8"/>
                  </a:cubicBezTo>
                  <a:cubicBezTo>
                    <a:pt x="2010" y="8"/>
                    <a:pt x="2013" y="5"/>
                    <a:pt x="2014" y="6"/>
                  </a:cubicBezTo>
                  <a:cubicBezTo>
                    <a:pt x="2014" y="6"/>
                    <a:pt x="2017" y="8"/>
                    <a:pt x="2017" y="8"/>
                  </a:cubicBezTo>
                  <a:cubicBezTo>
                    <a:pt x="2017" y="8"/>
                    <a:pt x="2013" y="9"/>
                    <a:pt x="2013" y="10"/>
                  </a:cubicBezTo>
                  <a:cubicBezTo>
                    <a:pt x="2013" y="10"/>
                    <a:pt x="2017" y="12"/>
                    <a:pt x="2017" y="12"/>
                  </a:cubicBezTo>
                  <a:cubicBezTo>
                    <a:pt x="2018" y="12"/>
                    <a:pt x="2021" y="10"/>
                    <a:pt x="2021" y="10"/>
                  </a:cubicBezTo>
                  <a:cubicBezTo>
                    <a:pt x="2022" y="10"/>
                    <a:pt x="2025" y="8"/>
                    <a:pt x="2025" y="8"/>
                  </a:cubicBezTo>
                  <a:cubicBezTo>
                    <a:pt x="2026" y="8"/>
                    <a:pt x="2029" y="10"/>
                    <a:pt x="2029" y="10"/>
                  </a:cubicBezTo>
                  <a:cubicBezTo>
                    <a:pt x="2030" y="10"/>
                    <a:pt x="2033" y="8"/>
                    <a:pt x="2033" y="8"/>
                  </a:cubicBezTo>
                  <a:cubicBezTo>
                    <a:pt x="2033" y="8"/>
                    <a:pt x="2030" y="6"/>
                    <a:pt x="2029" y="6"/>
                  </a:cubicBezTo>
                  <a:cubicBezTo>
                    <a:pt x="2031" y="6"/>
                    <a:pt x="2032" y="4"/>
                    <a:pt x="2033" y="4"/>
                  </a:cubicBezTo>
                  <a:cubicBezTo>
                    <a:pt x="2035" y="4"/>
                    <a:pt x="2036" y="6"/>
                    <a:pt x="2037" y="6"/>
                  </a:cubicBezTo>
                  <a:cubicBezTo>
                    <a:pt x="2039" y="6"/>
                    <a:pt x="2040" y="8"/>
                    <a:pt x="2041" y="8"/>
                  </a:cubicBezTo>
                  <a:cubicBezTo>
                    <a:pt x="2041" y="8"/>
                    <a:pt x="2045" y="6"/>
                    <a:pt x="2045" y="6"/>
                  </a:cubicBezTo>
                  <a:cubicBezTo>
                    <a:pt x="2046" y="6"/>
                    <a:pt x="2049" y="8"/>
                    <a:pt x="2049" y="8"/>
                  </a:cubicBezTo>
                  <a:cubicBezTo>
                    <a:pt x="2049" y="9"/>
                    <a:pt x="2045" y="10"/>
                    <a:pt x="2045" y="11"/>
                  </a:cubicBezTo>
                  <a:cubicBezTo>
                    <a:pt x="2045" y="11"/>
                    <a:pt x="2048" y="13"/>
                    <a:pt x="2048" y="13"/>
                  </a:cubicBezTo>
                  <a:cubicBezTo>
                    <a:pt x="2049" y="13"/>
                    <a:pt x="2052" y="11"/>
                    <a:pt x="2053" y="11"/>
                  </a:cubicBezTo>
                  <a:cubicBezTo>
                    <a:pt x="2057" y="9"/>
                    <a:pt x="2057" y="9"/>
                    <a:pt x="2057" y="9"/>
                  </a:cubicBezTo>
                  <a:cubicBezTo>
                    <a:pt x="2061" y="6"/>
                    <a:pt x="2061" y="6"/>
                    <a:pt x="2061" y="6"/>
                  </a:cubicBezTo>
                  <a:cubicBezTo>
                    <a:pt x="2062" y="6"/>
                    <a:pt x="2064" y="4"/>
                    <a:pt x="2065" y="4"/>
                  </a:cubicBezTo>
                  <a:cubicBezTo>
                    <a:pt x="2065" y="4"/>
                    <a:pt x="2068" y="6"/>
                    <a:pt x="2069" y="7"/>
                  </a:cubicBezTo>
                  <a:cubicBezTo>
                    <a:pt x="2070" y="7"/>
                    <a:pt x="2071" y="9"/>
                    <a:pt x="2072" y="9"/>
                  </a:cubicBezTo>
                  <a:cubicBezTo>
                    <a:pt x="2073" y="9"/>
                    <a:pt x="2076" y="7"/>
                    <a:pt x="2076" y="7"/>
                  </a:cubicBezTo>
                  <a:cubicBezTo>
                    <a:pt x="2078" y="7"/>
                    <a:pt x="2079" y="9"/>
                    <a:pt x="2080" y="9"/>
                  </a:cubicBezTo>
                  <a:cubicBezTo>
                    <a:pt x="2081" y="9"/>
                    <a:pt x="2083" y="7"/>
                    <a:pt x="2084" y="7"/>
                  </a:cubicBezTo>
                  <a:cubicBezTo>
                    <a:pt x="2086" y="7"/>
                    <a:pt x="2087" y="9"/>
                    <a:pt x="2088" y="9"/>
                  </a:cubicBezTo>
                  <a:cubicBezTo>
                    <a:pt x="2089" y="9"/>
                    <a:pt x="2091" y="7"/>
                    <a:pt x="2092" y="7"/>
                  </a:cubicBezTo>
                  <a:cubicBezTo>
                    <a:pt x="2093" y="7"/>
                    <a:pt x="2095" y="9"/>
                    <a:pt x="2096" y="9"/>
                  </a:cubicBezTo>
                  <a:cubicBezTo>
                    <a:pt x="2097" y="9"/>
                    <a:pt x="2099" y="8"/>
                    <a:pt x="2100" y="7"/>
                  </a:cubicBezTo>
                  <a:cubicBezTo>
                    <a:pt x="2101" y="7"/>
                    <a:pt x="2103" y="5"/>
                    <a:pt x="2104" y="5"/>
                  </a:cubicBezTo>
                  <a:cubicBezTo>
                    <a:pt x="2105" y="5"/>
                    <a:pt x="2107" y="7"/>
                    <a:pt x="2108" y="7"/>
                  </a:cubicBezTo>
                  <a:cubicBezTo>
                    <a:pt x="2109" y="7"/>
                    <a:pt x="2111" y="5"/>
                    <a:pt x="2112" y="5"/>
                  </a:cubicBezTo>
                  <a:cubicBezTo>
                    <a:pt x="2113" y="5"/>
                    <a:pt x="2115" y="7"/>
                    <a:pt x="2116" y="8"/>
                  </a:cubicBezTo>
                  <a:cubicBezTo>
                    <a:pt x="2117" y="8"/>
                    <a:pt x="2118" y="5"/>
                    <a:pt x="2120" y="5"/>
                  </a:cubicBezTo>
                  <a:cubicBezTo>
                    <a:pt x="2121" y="5"/>
                    <a:pt x="2122" y="8"/>
                    <a:pt x="2124" y="8"/>
                  </a:cubicBezTo>
                  <a:cubicBezTo>
                    <a:pt x="2125" y="8"/>
                    <a:pt x="2127" y="5"/>
                    <a:pt x="2128" y="6"/>
                  </a:cubicBezTo>
                  <a:cubicBezTo>
                    <a:pt x="2128" y="6"/>
                    <a:pt x="2131" y="8"/>
                    <a:pt x="2131" y="8"/>
                  </a:cubicBezTo>
                  <a:cubicBezTo>
                    <a:pt x="2131" y="8"/>
                    <a:pt x="2128" y="10"/>
                    <a:pt x="2127" y="10"/>
                  </a:cubicBezTo>
                  <a:cubicBezTo>
                    <a:pt x="2126" y="10"/>
                    <a:pt x="2124" y="8"/>
                    <a:pt x="2124" y="8"/>
                  </a:cubicBezTo>
                  <a:cubicBezTo>
                    <a:pt x="2122" y="8"/>
                    <a:pt x="2121" y="10"/>
                    <a:pt x="2119" y="10"/>
                  </a:cubicBezTo>
                  <a:cubicBezTo>
                    <a:pt x="2118" y="10"/>
                    <a:pt x="2117" y="7"/>
                    <a:pt x="2116" y="8"/>
                  </a:cubicBezTo>
                  <a:cubicBezTo>
                    <a:pt x="2114" y="8"/>
                    <a:pt x="2113" y="9"/>
                    <a:pt x="2112" y="10"/>
                  </a:cubicBezTo>
                  <a:cubicBezTo>
                    <a:pt x="2113" y="10"/>
                    <a:pt x="2114" y="12"/>
                    <a:pt x="2115" y="12"/>
                  </a:cubicBezTo>
                  <a:cubicBezTo>
                    <a:pt x="2116" y="12"/>
                    <a:pt x="2118" y="10"/>
                    <a:pt x="2119" y="10"/>
                  </a:cubicBezTo>
                  <a:cubicBezTo>
                    <a:pt x="2121" y="10"/>
                    <a:pt x="2122" y="12"/>
                    <a:pt x="2123" y="12"/>
                  </a:cubicBezTo>
                  <a:cubicBezTo>
                    <a:pt x="2124" y="12"/>
                    <a:pt x="2126" y="10"/>
                    <a:pt x="2127" y="10"/>
                  </a:cubicBezTo>
                  <a:cubicBezTo>
                    <a:pt x="2128" y="10"/>
                    <a:pt x="2130" y="12"/>
                    <a:pt x="2131" y="12"/>
                  </a:cubicBezTo>
                  <a:cubicBezTo>
                    <a:pt x="2132" y="12"/>
                    <a:pt x="2134" y="11"/>
                    <a:pt x="2135" y="10"/>
                  </a:cubicBezTo>
                  <a:cubicBezTo>
                    <a:pt x="2137" y="9"/>
                    <a:pt x="2138" y="9"/>
                    <a:pt x="2139" y="8"/>
                  </a:cubicBezTo>
                  <a:cubicBezTo>
                    <a:pt x="2140" y="8"/>
                    <a:pt x="2142" y="6"/>
                    <a:pt x="2143" y="6"/>
                  </a:cubicBezTo>
                  <a:cubicBezTo>
                    <a:pt x="2144" y="6"/>
                    <a:pt x="2146" y="8"/>
                    <a:pt x="2147" y="8"/>
                  </a:cubicBezTo>
                  <a:cubicBezTo>
                    <a:pt x="2148" y="8"/>
                    <a:pt x="2150" y="6"/>
                    <a:pt x="2151" y="6"/>
                  </a:cubicBezTo>
                  <a:cubicBezTo>
                    <a:pt x="2153" y="6"/>
                    <a:pt x="2154" y="8"/>
                    <a:pt x="2155" y="8"/>
                  </a:cubicBezTo>
                  <a:cubicBezTo>
                    <a:pt x="2156" y="8"/>
                    <a:pt x="2157" y="10"/>
                    <a:pt x="2159" y="10"/>
                  </a:cubicBezTo>
                  <a:cubicBezTo>
                    <a:pt x="2159" y="11"/>
                    <a:pt x="2162" y="9"/>
                    <a:pt x="2163" y="8"/>
                  </a:cubicBezTo>
                  <a:cubicBezTo>
                    <a:pt x="2163" y="8"/>
                    <a:pt x="2166" y="6"/>
                    <a:pt x="2167" y="6"/>
                  </a:cubicBezTo>
                  <a:cubicBezTo>
                    <a:pt x="2167" y="6"/>
                    <a:pt x="2171" y="8"/>
                    <a:pt x="2171" y="9"/>
                  </a:cubicBezTo>
                  <a:cubicBezTo>
                    <a:pt x="2171" y="9"/>
                    <a:pt x="2166" y="10"/>
                    <a:pt x="2167" y="11"/>
                  </a:cubicBezTo>
                  <a:cubicBezTo>
                    <a:pt x="2167" y="11"/>
                    <a:pt x="2170" y="13"/>
                    <a:pt x="2170" y="13"/>
                  </a:cubicBezTo>
                  <a:cubicBezTo>
                    <a:pt x="2171" y="13"/>
                    <a:pt x="2173" y="11"/>
                    <a:pt x="2174" y="11"/>
                  </a:cubicBezTo>
                  <a:cubicBezTo>
                    <a:pt x="2176" y="11"/>
                    <a:pt x="2177" y="13"/>
                    <a:pt x="2178" y="13"/>
                  </a:cubicBezTo>
                  <a:cubicBezTo>
                    <a:pt x="2186" y="18"/>
                    <a:pt x="2186" y="18"/>
                    <a:pt x="2186" y="18"/>
                  </a:cubicBezTo>
                  <a:cubicBezTo>
                    <a:pt x="2187" y="17"/>
                    <a:pt x="2189" y="16"/>
                    <a:pt x="2190" y="15"/>
                  </a:cubicBezTo>
                  <a:cubicBezTo>
                    <a:pt x="2190" y="15"/>
                    <a:pt x="2194" y="14"/>
                    <a:pt x="2194" y="13"/>
                  </a:cubicBezTo>
                  <a:cubicBezTo>
                    <a:pt x="2194" y="13"/>
                    <a:pt x="2190" y="11"/>
                    <a:pt x="2190" y="11"/>
                  </a:cubicBezTo>
                  <a:cubicBezTo>
                    <a:pt x="2189" y="11"/>
                    <a:pt x="2186" y="13"/>
                    <a:pt x="2186" y="13"/>
                  </a:cubicBezTo>
                  <a:cubicBezTo>
                    <a:pt x="2185" y="13"/>
                    <a:pt x="2183" y="12"/>
                    <a:pt x="2182" y="11"/>
                  </a:cubicBezTo>
                  <a:cubicBezTo>
                    <a:pt x="2181" y="10"/>
                    <a:pt x="2179" y="10"/>
                    <a:pt x="2178" y="9"/>
                  </a:cubicBezTo>
                  <a:cubicBezTo>
                    <a:pt x="2178" y="9"/>
                    <a:pt x="2179" y="8"/>
                    <a:pt x="2180" y="8"/>
                  </a:cubicBezTo>
                  <a:cubicBezTo>
                    <a:pt x="2181" y="7"/>
                    <a:pt x="2182" y="7"/>
                    <a:pt x="2183" y="7"/>
                  </a:cubicBezTo>
                  <a:cubicBezTo>
                    <a:pt x="2184" y="7"/>
                    <a:pt x="2185" y="9"/>
                    <a:pt x="2186" y="9"/>
                  </a:cubicBezTo>
                  <a:cubicBezTo>
                    <a:pt x="2188" y="9"/>
                    <a:pt x="2189" y="7"/>
                    <a:pt x="2190" y="7"/>
                  </a:cubicBezTo>
                  <a:cubicBezTo>
                    <a:pt x="2192" y="7"/>
                    <a:pt x="2193" y="9"/>
                    <a:pt x="2194" y="9"/>
                  </a:cubicBezTo>
                  <a:cubicBezTo>
                    <a:pt x="2195" y="9"/>
                    <a:pt x="2197" y="7"/>
                    <a:pt x="2198" y="7"/>
                  </a:cubicBezTo>
                  <a:cubicBezTo>
                    <a:pt x="2200" y="7"/>
                    <a:pt x="2201" y="9"/>
                    <a:pt x="2202" y="9"/>
                  </a:cubicBezTo>
                  <a:cubicBezTo>
                    <a:pt x="2203" y="9"/>
                    <a:pt x="2205" y="7"/>
                    <a:pt x="2206" y="7"/>
                  </a:cubicBezTo>
                  <a:cubicBezTo>
                    <a:pt x="2207" y="7"/>
                    <a:pt x="2209" y="9"/>
                    <a:pt x="2210" y="9"/>
                  </a:cubicBezTo>
                  <a:cubicBezTo>
                    <a:pt x="2210" y="10"/>
                    <a:pt x="2213" y="12"/>
                    <a:pt x="2214" y="12"/>
                  </a:cubicBezTo>
                  <a:cubicBezTo>
                    <a:pt x="2215" y="12"/>
                    <a:pt x="2216" y="9"/>
                    <a:pt x="2218" y="9"/>
                  </a:cubicBezTo>
                  <a:cubicBezTo>
                    <a:pt x="2219" y="9"/>
                    <a:pt x="2221" y="12"/>
                    <a:pt x="2221" y="12"/>
                  </a:cubicBezTo>
                  <a:cubicBezTo>
                    <a:pt x="2223" y="11"/>
                    <a:pt x="2225" y="10"/>
                    <a:pt x="2226" y="10"/>
                  </a:cubicBezTo>
                  <a:cubicBezTo>
                    <a:pt x="2226" y="9"/>
                    <a:pt x="2229" y="8"/>
                    <a:pt x="2230" y="7"/>
                  </a:cubicBezTo>
                  <a:cubicBezTo>
                    <a:pt x="2231" y="7"/>
                    <a:pt x="2232" y="10"/>
                    <a:pt x="2233" y="10"/>
                  </a:cubicBezTo>
                  <a:cubicBezTo>
                    <a:pt x="2234" y="10"/>
                    <a:pt x="2237" y="7"/>
                    <a:pt x="2237" y="8"/>
                  </a:cubicBezTo>
                  <a:cubicBezTo>
                    <a:pt x="2239" y="8"/>
                    <a:pt x="2240" y="9"/>
                    <a:pt x="2241" y="10"/>
                  </a:cubicBezTo>
                  <a:cubicBezTo>
                    <a:pt x="2242" y="10"/>
                    <a:pt x="2244" y="12"/>
                    <a:pt x="2245" y="12"/>
                  </a:cubicBezTo>
                  <a:cubicBezTo>
                    <a:pt x="2246" y="12"/>
                    <a:pt x="2248" y="10"/>
                    <a:pt x="2249" y="10"/>
                  </a:cubicBezTo>
                  <a:cubicBezTo>
                    <a:pt x="2253" y="8"/>
                    <a:pt x="2253" y="8"/>
                    <a:pt x="2253" y="8"/>
                  </a:cubicBezTo>
                  <a:cubicBezTo>
                    <a:pt x="2254" y="8"/>
                    <a:pt x="2257" y="6"/>
                    <a:pt x="2257" y="6"/>
                  </a:cubicBezTo>
                  <a:cubicBezTo>
                    <a:pt x="2258" y="6"/>
                    <a:pt x="2261" y="8"/>
                    <a:pt x="2261" y="8"/>
                  </a:cubicBezTo>
                  <a:cubicBezTo>
                    <a:pt x="2261" y="9"/>
                    <a:pt x="2257" y="10"/>
                    <a:pt x="2257" y="10"/>
                  </a:cubicBezTo>
                  <a:cubicBezTo>
                    <a:pt x="2257" y="11"/>
                    <a:pt x="2260" y="12"/>
                    <a:pt x="2261" y="12"/>
                  </a:cubicBezTo>
                  <a:cubicBezTo>
                    <a:pt x="2262" y="13"/>
                    <a:pt x="2263" y="14"/>
                    <a:pt x="2264" y="15"/>
                  </a:cubicBezTo>
                  <a:cubicBezTo>
                    <a:pt x="2266" y="15"/>
                    <a:pt x="2267" y="16"/>
                    <a:pt x="2268" y="17"/>
                  </a:cubicBezTo>
                  <a:cubicBezTo>
                    <a:pt x="2271" y="16"/>
                    <a:pt x="2274" y="14"/>
                    <a:pt x="2276" y="13"/>
                  </a:cubicBezTo>
                  <a:cubicBezTo>
                    <a:pt x="2277" y="12"/>
                    <a:pt x="2279" y="11"/>
                    <a:pt x="2280" y="11"/>
                  </a:cubicBezTo>
                  <a:cubicBezTo>
                    <a:pt x="2281" y="10"/>
                    <a:pt x="2283" y="13"/>
                    <a:pt x="2284" y="13"/>
                  </a:cubicBezTo>
                  <a:cubicBezTo>
                    <a:pt x="2285" y="13"/>
                    <a:pt x="2288" y="11"/>
                    <a:pt x="2288" y="11"/>
                  </a:cubicBezTo>
                  <a:cubicBezTo>
                    <a:pt x="2289" y="11"/>
                    <a:pt x="2292" y="13"/>
                    <a:pt x="2292" y="13"/>
                  </a:cubicBezTo>
                  <a:cubicBezTo>
                    <a:pt x="2292" y="14"/>
                    <a:pt x="2288" y="15"/>
                    <a:pt x="2288" y="15"/>
                  </a:cubicBezTo>
                  <a:cubicBezTo>
                    <a:pt x="2288" y="16"/>
                    <a:pt x="2291" y="17"/>
                    <a:pt x="2292" y="17"/>
                  </a:cubicBezTo>
                  <a:cubicBezTo>
                    <a:pt x="2291" y="17"/>
                    <a:pt x="2296" y="16"/>
                    <a:pt x="2296" y="15"/>
                  </a:cubicBezTo>
                  <a:cubicBezTo>
                    <a:pt x="2296" y="15"/>
                    <a:pt x="2292" y="14"/>
                    <a:pt x="2292" y="13"/>
                  </a:cubicBezTo>
                  <a:cubicBezTo>
                    <a:pt x="2293" y="13"/>
                    <a:pt x="2295" y="11"/>
                    <a:pt x="2296" y="11"/>
                  </a:cubicBezTo>
                  <a:cubicBezTo>
                    <a:pt x="2297" y="11"/>
                    <a:pt x="2299" y="13"/>
                    <a:pt x="2300" y="13"/>
                  </a:cubicBezTo>
                  <a:cubicBezTo>
                    <a:pt x="2301" y="13"/>
                    <a:pt x="2303" y="11"/>
                    <a:pt x="2304" y="11"/>
                  </a:cubicBezTo>
                  <a:cubicBezTo>
                    <a:pt x="2305" y="11"/>
                    <a:pt x="2307" y="13"/>
                    <a:pt x="2308" y="13"/>
                  </a:cubicBezTo>
                  <a:cubicBezTo>
                    <a:pt x="2308" y="14"/>
                    <a:pt x="2310" y="15"/>
                    <a:pt x="2311" y="16"/>
                  </a:cubicBezTo>
                  <a:cubicBezTo>
                    <a:pt x="2313" y="16"/>
                    <a:pt x="2314" y="18"/>
                    <a:pt x="2315" y="18"/>
                  </a:cubicBezTo>
                  <a:cubicBezTo>
                    <a:pt x="2316" y="18"/>
                    <a:pt x="2318" y="16"/>
                    <a:pt x="2319" y="16"/>
                  </a:cubicBezTo>
                  <a:cubicBezTo>
                    <a:pt x="2321" y="16"/>
                    <a:pt x="2322" y="18"/>
                    <a:pt x="2323" y="18"/>
                  </a:cubicBezTo>
                  <a:cubicBezTo>
                    <a:pt x="2324" y="18"/>
                    <a:pt x="2326" y="16"/>
                    <a:pt x="2327" y="16"/>
                  </a:cubicBezTo>
                  <a:cubicBezTo>
                    <a:pt x="2328" y="16"/>
                    <a:pt x="2330" y="18"/>
                    <a:pt x="2331" y="18"/>
                  </a:cubicBezTo>
                  <a:cubicBezTo>
                    <a:pt x="2332" y="18"/>
                    <a:pt x="2334" y="16"/>
                    <a:pt x="2335" y="16"/>
                  </a:cubicBezTo>
                  <a:cubicBezTo>
                    <a:pt x="2339" y="14"/>
                    <a:pt x="2339" y="14"/>
                    <a:pt x="2339" y="14"/>
                  </a:cubicBezTo>
                  <a:cubicBezTo>
                    <a:pt x="2347" y="10"/>
                    <a:pt x="2347" y="10"/>
                    <a:pt x="2347" y="10"/>
                  </a:cubicBezTo>
                  <a:cubicBezTo>
                    <a:pt x="2355" y="14"/>
                    <a:pt x="2355" y="14"/>
                    <a:pt x="2355" y="14"/>
                  </a:cubicBezTo>
                  <a:cubicBezTo>
                    <a:pt x="2353" y="14"/>
                    <a:pt x="2352" y="16"/>
                    <a:pt x="2351" y="16"/>
                  </a:cubicBezTo>
                  <a:cubicBezTo>
                    <a:pt x="2350" y="16"/>
                    <a:pt x="2347" y="14"/>
                    <a:pt x="2347" y="14"/>
                  </a:cubicBezTo>
                  <a:cubicBezTo>
                    <a:pt x="2347" y="15"/>
                    <a:pt x="2343" y="15"/>
                    <a:pt x="2343" y="16"/>
                  </a:cubicBezTo>
                  <a:cubicBezTo>
                    <a:pt x="2343" y="17"/>
                    <a:pt x="2347" y="18"/>
                    <a:pt x="2347" y="18"/>
                  </a:cubicBezTo>
                  <a:cubicBezTo>
                    <a:pt x="2347" y="19"/>
                    <a:pt x="2342" y="20"/>
                    <a:pt x="2343" y="21"/>
                  </a:cubicBezTo>
                  <a:cubicBezTo>
                    <a:pt x="2343" y="21"/>
                    <a:pt x="2345" y="22"/>
                    <a:pt x="2346" y="23"/>
                  </a:cubicBezTo>
                  <a:cubicBezTo>
                    <a:pt x="2348" y="24"/>
                    <a:pt x="2349" y="24"/>
                    <a:pt x="2350" y="25"/>
                  </a:cubicBezTo>
                  <a:cubicBezTo>
                    <a:pt x="2351" y="26"/>
                    <a:pt x="2353" y="26"/>
                    <a:pt x="2354" y="27"/>
                  </a:cubicBezTo>
                  <a:cubicBezTo>
                    <a:pt x="2354" y="28"/>
                    <a:pt x="2350" y="29"/>
                    <a:pt x="2350" y="29"/>
                  </a:cubicBezTo>
                  <a:cubicBezTo>
                    <a:pt x="2350" y="30"/>
                    <a:pt x="2353" y="31"/>
                    <a:pt x="2353" y="32"/>
                  </a:cubicBezTo>
                  <a:cubicBezTo>
                    <a:pt x="2354" y="32"/>
                    <a:pt x="2357" y="33"/>
                    <a:pt x="2357" y="34"/>
                  </a:cubicBezTo>
                  <a:cubicBezTo>
                    <a:pt x="2357" y="34"/>
                    <a:pt x="2353" y="35"/>
                    <a:pt x="2353" y="36"/>
                  </a:cubicBezTo>
                  <a:cubicBezTo>
                    <a:pt x="2353" y="37"/>
                    <a:pt x="2357" y="38"/>
                    <a:pt x="2357" y="38"/>
                  </a:cubicBezTo>
                  <a:cubicBezTo>
                    <a:pt x="2357" y="39"/>
                    <a:pt x="2353" y="40"/>
                    <a:pt x="2353" y="40"/>
                  </a:cubicBezTo>
                  <a:cubicBezTo>
                    <a:pt x="2353" y="41"/>
                    <a:pt x="2356" y="42"/>
                    <a:pt x="2356" y="43"/>
                  </a:cubicBezTo>
                  <a:cubicBezTo>
                    <a:pt x="2358" y="43"/>
                    <a:pt x="2359" y="40"/>
                    <a:pt x="2361" y="40"/>
                  </a:cubicBezTo>
                  <a:cubicBezTo>
                    <a:pt x="2362" y="40"/>
                    <a:pt x="2363" y="43"/>
                    <a:pt x="2364" y="43"/>
                  </a:cubicBezTo>
                  <a:cubicBezTo>
                    <a:pt x="2366" y="42"/>
                    <a:pt x="2367" y="41"/>
                    <a:pt x="2368" y="41"/>
                  </a:cubicBezTo>
                  <a:cubicBezTo>
                    <a:pt x="2369" y="40"/>
                    <a:pt x="2372" y="39"/>
                    <a:pt x="2373" y="39"/>
                  </a:cubicBezTo>
                  <a:cubicBezTo>
                    <a:pt x="2373" y="38"/>
                    <a:pt x="2369" y="37"/>
                    <a:pt x="2369" y="36"/>
                  </a:cubicBezTo>
                  <a:cubicBezTo>
                    <a:pt x="2369" y="36"/>
                    <a:pt x="2372" y="35"/>
                    <a:pt x="2373" y="34"/>
                  </a:cubicBezTo>
                  <a:cubicBezTo>
                    <a:pt x="2373" y="34"/>
                    <a:pt x="2369" y="32"/>
                    <a:pt x="2369" y="32"/>
                  </a:cubicBezTo>
                  <a:cubicBezTo>
                    <a:pt x="2369" y="32"/>
                    <a:pt x="2373" y="30"/>
                    <a:pt x="2373" y="30"/>
                  </a:cubicBezTo>
                  <a:cubicBezTo>
                    <a:pt x="2374" y="30"/>
                    <a:pt x="2377" y="32"/>
                    <a:pt x="2377" y="32"/>
                  </a:cubicBezTo>
                  <a:cubicBezTo>
                    <a:pt x="2377" y="32"/>
                    <a:pt x="2373" y="34"/>
                    <a:pt x="2373" y="34"/>
                  </a:cubicBezTo>
                  <a:cubicBezTo>
                    <a:pt x="2373" y="35"/>
                    <a:pt x="2376" y="36"/>
                    <a:pt x="2377" y="36"/>
                  </a:cubicBezTo>
                  <a:cubicBezTo>
                    <a:pt x="2376" y="37"/>
                    <a:pt x="2373" y="38"/>
                    <a:pt x="2373" y="39"/>
                  </a:cubicBezTo>
                  <a:cubicBezTo>
                    <a:pt x="2372" y="39"/>
                    <a:pt x="2377" y="41"/>
                    <a:pt x="2376" y="41"/>
                  </a:cubicBezTo>
                  <a:cubicBezTo>
                    <a:pt x="2375" y="42"/>
                    <a:pt x="2373" y="42"/>
                    <a:pt x="2372" y="43"/>
                  </a:cubicBezTo>
                  <a:cubicBezTo>
                    <a:pt x="2372" y="43"/>
                    <a:pt x="2369" y="45"/>
                    <a:pt x="2368" y="45"/>
                  </a:cubicBezTo>
                  <a:cubicBezTo>
                    <a:pt x="2367" y="45"/>
                    <a:pt x="2365" y="43"/>
                    <a:pt x="2364" y="43"/>
                  </a:cubicBezTo>
                  <a:cubicBezTo>
                    <a:pt x="2363" y="43"/>
                    <a:pt x="2361" y="44"/>
                    <a:pt x="2360" y="45"/>
                  </a:cubicBezTo>
                  <a:cubicBezTo>
                    <a:pt x="2356" y="47"/>
                    <a:pt x="2356" y="47"/>
                    <a:pt x="2356" y="47"/>
                  </a:cubicBezTo>
                  <a:cubicBezTo>
                    <a:pt x="2355" y="48"/>
                    <a:pt x="2353" y="48"/>
                    <a:pt x="2352" y="49"/>
                  </a:cubicBezTo>
                  <a:cubicBezTo>
                    <a:pt x="2351" y="49"/>
                    <a:pt x="2350" y="47"/>
                    <a:pt x="2348" y="47"/>
                  </a:cubicBezTo>
                  <a:cubicBezTo>
                    <a:pt x="2348" y="47"/>
                    <a:pt x="2344" y="49"/>
                    <a:pt x="2344" y="49"/>
                  </a:cubicBezTo>
                  <a:cubicBezTo>
                    <a:pt x="2344" y="48"/>
                    <a:pt x="2340" y="47"/>
                    <a:pt x="2340" y="47"/>
                  </a:cubicBezTo>
                  <a:cubicBezTo>
                    <a:pt x="2341" y="46"/>
                    <a:pt x="2344" y="45"/>
                    <a:pt x="2345" y="45"/>
                  </a:cubicBezTo>
                  <a:cubicBezTo>
                    <a:pt x="2345" y="44"/>
                    <a:pt x="2341" y="43"/>
                    <a:pt x="2341" y="42"/>
                  </a:cubicBezTo>
                  <a:cubicBezTo>
                    <a:pt x="2341" y="42"/>
                    <a:pt x="2344" y="41"/>
                    <a:pt x="2345" y="40"/>
                  </a:cubicBezTo>
                  <a:cubicBezTo>
                    <a:pt x="2345" y="40"/>
                    <a:pt x="2348" y="42"/>
                    <a:pt x="2349" y="42"/>
                  </a:cubicBezTo>
                  <a:cubicBezTo>
                    <a:pt x="2349" y="42"/>
                    <a:pt x="2352" y="41"/>
                    <a:pt x="2353" y="40"/>
                  </a:cubicBezTo>
                  <a:cubicBezTo>
                    <a:pt x="2353" y="40"/>
                    <a:pt x="2349" y="38"/>
                    <a:pt x="2349" y="38"/>
                  </a:cubicBezTo>
                  <a:cubicBezTo>
                    <a:pt x="2349" y="37"/>
                    <a:pt x="2353" y="37"/>
                    <a:pt x="2353" y="36"/>
                  </a:cubicBezTo>
                  <a:cubicBezTo>
                    <a:pt x="2353" y="36"/>
                    <a:pt x="2349" y="34"/>
                    <a:pt x="2349" y="34"/>
                  </a:cubicBezTo>
                  <a:cubicBezTo>
                    <a:pt x="2348" y="34"/>
                    <a:pt x="2347" y="35"/>
                    <a:pt x="2345" y="36"/>
                  </a:cubicBezTo>
                  <a:cubicBezTo>
                    <a:pt x="2345" y="36"/>
                    <a:pt x="2342" y="38"/>
                    <a:pt x="2341" y="38"/>
                  </a:cubicBezTo>
                  <a:cubicBezTo>
                    <a:pt x="2340" y="38"/>
                    <a:pt x="2338" y="36"/>
                    <a:pt x="2337" y="36"/>
                  </a:cubicBezTo>
                  <a:cubicBezTo>
                    <a:pt x="2336" y="36"/>
                    <a:pt x="2334" y="37"/>
                    <a:pt x="2333" y="38"/>
                  </a:cubicBezTo>
                  <a:cubicBezTo>
                    <a:pt x="2329" y="40"/>
                    <a:pt x="2329" y="40"/>
                    <a:pt x="2329" y="40"/>
                  </a:cubicBezTo>
                  <a:cubicBezTo>
                    <a:pt x="2329" y="39"/>
                    <a:pt x="2325" y="38"/>
                    <a:pt x="2325" y="38"/>
                  </a:cubicBezTo>
                  <a:cubicBezTo>
                    <a:pt x="2325" y="37"/>
                    <a:pt x="2329" y="36"/>
                    <a:pt x="2330" y="36"/>
                  </a:cubicBezTo>
                  <a:cubicBezTo>
                    <a:pt x="2331" y="35"/>
                    <a:pt x="2332" y="34"/>
                    <a:pt x="2334" y="33"/>
                  </a:cubicBezTo>
                  <a:cubicBezTo>
                    <a:pt x="2334" y="33"/>
                    <a:pt x="2337" y="31"/>
                    <a:pt x="2338" y="31"/>
                  </a:cubicBezTo>
                  <a:cubicBezTo>
                    <a:pt x="2339" y="31"/>
                    <a:pt x="2340" y="34"/>
                    <a:pt x="2341" y="34"/>
                  </a:cubicBezTo>
                  <a:cubicBezTo>
                    <a:pt x="2342" y="34"/>
                    <a:pt x="2345" y="32"/>
                    <a:pt x="2346" y="31"/>
                  </a:cubicBezTo>
                  <a:cubicBezTo>
                    <a:pt x="2346" y="31"/>
                    <a:pt x="2342" y="29"/>
                    <a:pt x="2342" y="29"/>
                  </a:cubicBezTo>
                  <a:cubicBezTo>
                    <a:pt x="2341" y="29"/>
                    <a:pt x="2338" y="31"/>
                    <a:pt x="2338" y="31"/>
                  </a:cubicBezTo>
                  <a:cubicBezTo>
                    <a:pt x="2337" y="31"/>
                    <a:pt x="2335" y="30"/>
                    <a:pt x="2334" y="29"/>
                  </a:cubicBezTo>
                  <a:cubicBezTo>
                    <a:pt x="2334" y="29"/>
                    <a:pt x="2330" y="27"/>
                    <a:pt x="2330" y="27"/>
                  </a:cubicBezTo>
                  <a:cubicBezTo>
                    <a:pt x="2330" y="26"/>
                    <a:pt x="2334" y="25"/>
                    <a:pt x="2334" y="25"/>
                  </a:cubicBezTo>
                  <a:cubicBezTo>
                    <a:pt x="2336" y="24"/>
                    <a:pt x="2337" y="23"/>
                    <a:pt x="2338" y="23"/>
                  </a:cubicBezTo>
                  <a:cubicBezTo>
                    <a:pt x="2337" y="22"/>
                    <a:pt x="2336" y="21"/>
                    <a:pt x="2335" y="20"/>
                  </a:cubicBezTo>
                  <a:cubicBezTo>
                    <a:pt x="2333" y="20"/>
                    <a:pt x="2332" y="18"/>
                    <a:pt x="2331" y="18"/>
                  </a:cubicBezTo>
                  <a:cubicBezTo>
                    <a:pt x="2330" y="18"/>
                    <a:pt x="2328" y="20"/>
                    <a:pt x="2327" y="20"/>
                  </a:cubicBezTo>
                  <a:cubicBezTo>
                    <a:pt x="2326" y="20"/>
                    <a:pt x="2323" y="18"/>
                    <a:pt x="2323" y="18"/>
                  </a:cubicBezTo>
                  <a:cubicBezTo>
                    <a:pt x="2323" y="18"/>
                    <a:pt x="2319" y="20"/>
                    <a:pt x="2319" y="20"/>
                  </a:cubicBezTo>
                  <a:cubicBezTo>
                    <a:pt x="2319" y="20"/>
                    <a:pt x="2322" y="22"/>
                    <a:pt x="2323" y="22"/>
                  </a:cubicBezTo>
                  <a:cubicBezTo>
                    <a:pt x="2323" y="23"/>
                    <a:pt x="2327" y="24"/>
                    <a:pt x="2326" y="25"/>
                  </a:cubicBezTo>
                  <a:cubicBezTo>
                    <a:pt x="2326" y="25"/>
                    <a:pt x="2323" y="27"/>
                    <a:pt x="2322" y="27"/>
                  </a:cubicBezTo>
                  <a:cubicBezTo>
                    <a:pt x="2321" y="27"/>
                    <a:pt x="2320" y="24"/>
                    <a:pt x="2319" y="24"/>
                  </a:cubicBezTo>
                  <a:cubicBezTo>
                    <a:pt x="2317" y="25"/>
                    <a:pt x="2316" y="26"/>
                    <a:pt x="2315" y="27"/>
                  </a:cubicBezTo>
                  <a:cubicBezTo>
                    <a:pt x="2314" y="26"/>
                    <a:pt x="2311" y="25"/>
                    <a:pt x="2311" y="24"/>
                  </a:cubicBezTo>
                  <a:cubicBezTo>
                    <a:pt x="2311" y="24"/>
                    <a:pt x="2315" y="23"/>
                    <a:pt x="2315" y="22"/>
                  </a:cubicBezTo>
                  <a:cubicBezTo>
                    <a:pt x="2315" y="21"/>
                    <a:pt x="2312" y="21"/>
                    <a:pt x="2311" y="20"/>
                  </a:cubicBezTo>
                  <a:cubicBezTo>
                    <a:pt x="2310" y="19"/>
                    <a:pt x="2309" y="18"/>
                    <a:pt x="2307" y="18"/>
                  </a:cubicBezTo>
                  <a:cubicBezTo>
                    <a:pt x="2307" y="17"/>
                    <a:pt x="2304" y="15"/>
                    <a:pt x="2304" y="15"/>
                  </a:cubicBezTo>
                  <a:cubicBezTo>
                    <a:pt x="2303" y="15"/>
                    <a:pt x="2300" y="17"/>
                    <a:pt x="2300" y="18"/>
                  </a:cubicBezTo>
                  <a:cubicBezTo>
                    <a:pt x="2299" y="18"/>
                    <a:pt x="2303" y="19"/>
                    <a:pt x="2303" y="20"/>
                  </a:cubicBezTo>
                  <a:cubicBezTo>
                    <a:pt x="2303" y="21"/>
                    <a:pt x="2300" y="21"/>
                    <a:pt x="2299" y="22"/>
                  </a:cubicBezTo>
                  <a:cubicBezTo>
                    <a:pt x="2299" y="22"/>
                    <a:pt x="2303" y="24"/>
                    <a:pt x="2303" y="24"/>
                  </a:cubicBezTo>
                  <a:cubicBezTo>
                    <a:pt x="2303" y="25"/>
                    <a:pt x="2299" y="26"/>
                    <a:pt x="2299" y="26"/>
                  </a:cubicBezTo>
                  <a:cubicBezTo>
                    <a:pt x="2299" y="27"/>
                    <a:pt x="2302" y="28"/>
                    <a:pt x="2303" y="28"/>
                  </a:cubicBezTo>
                  <a:cubicBezTo>
                    <a:pt x="2304" y="29"/>
                    <a:pt x="2305" y="30"/>
                    <a:pt x="2306" y="31"/>
                  </a:cubicBezTo>
                  <a:cubicBezTo>
                    <a:pt x="2307" y="31"/>
                    <a:pt x="2309" y="33"/>
                    <a:pt x="2310" y="33"/>
                  </a:cubicBezTo>
                  <a:cubicBezTo>
                    <a:pt x="2310" y="33"/>
                    <a:pt x="2311" y="32"/>
                    <a:pt x="2312" y="32"/>
                  </a:cubicBezTo>
                  <a:cubicBezTo>
                    <a:pt x="2313" y="31"/>
                    <a:pt x="2314" y="31"/>
                    <a:pt x="2314" y="31"/>
                  </a:cubicBezTo>
                  <a:cubicBezTo>
                    <a:pt x="2315" y="31"/>
                    <a:pt x="2318" y="32"/>
                    <a:pt x="2318" y="33"/>
                  </a:cubicBezTo>
                  <a:cubicBezTo>
                    <a:pt x="2318" y="34"/>
                    <a:pt x="2314" y="35"/>
                    <a:pt x="2314" y="35"/>
                  </a:cubicBezTo>
                  <a:cubicBezTo>
                    <a:pt x="2314" y="36"/>
                    <a:pt x="2318" y="37"/>
                    <a:pt x="2318" y="37"/>
                  </a:cubicBezTo>
                  <a:cubicBezTo>
                    <a:pt x="2318" y="38"/>
                    <a:pt x="2314" y="39"/>
                    <a:pt x="2314" y="40"/>
                  </a:cubicBezTo>
                  <a:cubicBezTo>
                    <a:pt x="2313" y="40"/>
                    <a:pt x="2318" y="41"/>
                    <a:pt x="2317" y="42"/>
                  </a:cubicBezTo>
                  <a:cubicBezTo>
                    <a:pt x="2317" y="43"/>
                    <a:pt x="2314" y="43"/>
                    <a:pt x="2313" y="44"/>
                  </a:cubicBezTo>
                  <a:cubicBezTo>
                    <a:pt x="2313" y="45"/>
                    <a:pt x="2309" y="45"/>
                    <a:pt x="2309" y="46"/>
                  </a:cubicBezTo>
                  <a:cubicBezTo>
                    <a:pt x="2309" y="46"/>
                    <a:pt x="2313" y="48"/>
                    <a:pt x="2313" y="48"/>
                  </a:cubicBezTo>
                  <a:cubicBezTo>
                    <a:pt x="2312" y="49"/>
                    <a:pt x="2309" y="50"/>
                    <a:pt x="2309" y="50"/>
                  </a:cubicBezTo>
                  <a:cubicBezTo>
                    <a:pt x="2308" y="50"/>
                    <a:pt x="2306" y="48"/>
                    <a:pt x="2305" y="48"/>
                  </a:cubicBezTo>
                  <a:cubicBezTo>
                    <a:pt x="2304" y="48"/>
                    <a:pt x="2302" y="50"/>
                    <a:pt x="2301" y="50"/>
                  </a:cubicBezTo>
                  <a:cubicBezTo>
                    <a:pt x="2300" y="50"/>
                    <a:pt x="2298" y="48"/>
                    <a:pt x="2297" y="48"/>
                  </a:cubicBezTo>
                  <a:cubicBezTo>
                    <a:pt x="2296" y="48"/>
                    <a:pt x="2294" y="50"/>
                    <a:pt x="2293" y="50"/>
                  </a:cubicBezTo>
                  <a:cubicBezTo>
                    <a:pt x="2292" y="50"/>
                    <a:pt x="2291" y="48"/>
                    <a:pt x="2289" y="48"/>
                  </a:cubicBezTo>
                  <a:cubicBezTo>
                    <a:pt x="2288" y="48"/>
                    <a:pt x="2287" y="46"/>
                    <a:pt x="2286" y="46"/>
                  </a:cubicBezTo>
                  <a:cubicBezTo>
                    <a:pt x="2285" y="46"/>
                    <a:pt x="2282" y="47"/>
                    <a:pt x="2281" y="48"/>
                  </a:cubicBezTo>
                  <a:cubicBezTo>
                    <a:pt x="2281" y="48"/>
                    <a:pt x="2278" y="50"/>
                    <a:pt x="2277" y="50"/>
                  </a:cubicBezTo>
                  <a:cubicBezTo>
                    <a:pt x="2277" y="50"/>
                    <a:pt x="2274" y="48"/>
                    <a:pt x="2274" y="48"/>
                  </a:cubicBezTo>
                  <a:cubicBezTo>
                    <a:pt x="2274" y="47"/>
                    <a:pt x="2277" y="46"/>
                    <a:pt x="2278" y="45"/>
                  </a:cubicBezTo>
                  <a:cubicBezTo>
                    <a:pt x="2278" y="45"/>
                    <a:pt x="2282" y="44"/>
                    <a:pt x="2282" y="43"/>
                  </a:cubicBezTo>
                  <a:cubicBezTo>
                    <a:pt x="2282" y="43"/>
                    <a:pt x="2278" y="41"/>
                    <a:pt x="2278" y="41"/>
                  </a:cubicBezTo>
                  <a:cubicBezTo>
                    <a:pt x="2277" y="41"/>
                    <a:pt x="2275" y="43"/>
                    <a:pt x="2274" y="43"/>
                  </a:cubicBezTo>
                  <a:cubicBezTo>
                    <a:pt x="2273" y="43"/>
                    <a:pt x="2272" y="41"/>
                    <a:pt x="2270" y="41"/>
                  </a:cubicBezTo>
                  <a:cubicBezTo>
                    <a:pt x="2270" y="41"/>
                    <a:pt x="2266" y="43"/>
                    <a:pt x="2266" y="43"/>
                  </a:cubicBezTo>
                  <a:cubicBezTo>
                    <a:pt x="2266" y="43"/>
                    <a:pt x="2262" y="41"/>
                    <a:pt x="2262" y="41"/>
                  </a:cubicBezTo>
                  <a:cubicBezTo>
                    <a:pt x="2262" y="41"/>
                    <a:pt x="2266" y="39"/>
                    <a:pt x="2266" y="39"/>
                  </a:cubicBezTo>
                  <a:cubicBezTo>
                    <a:pt x="2268" y="39"/>
                    <a:pt x="2269" y="41"/>
                    <a:pt x="2270" y="41"/>
                  </a:cubicBezTo>
                  <a:cubicBezTo>
                    <a:pt x="2271" y="40"/>
                    <a:pt x="2274" y="40"/>
                    <a:pt x="2274" y="39"/>
                  </a:cubicBezTo>
                  <a:cubicBezTo>
                    <a:pt x="2274" y="38"/>
                    <a:pt x="2270" y="37"/>
                    <a:pt x="2271" y="37"/>
                  </a:cubicBezTo>
                  <a:cubicBezTo>
                    <a:pt x="2271" y="36"/>
                    <a:pt x="2274" y="35"/>
                    <a:pt x="2275" y="34"/>
                  </a:cubicBezTo>
                  <a:cubicBezTo>
                    <a:pt x="2276" y="34"/>
                    <a:pt x="2277" y="33"/>
                    <a:pt x="2279" y="32"/>
                  </a:cubicBezTo>
                  <a:cubicBezTo>
                    <a:pt x="2279" y="32"/>
                    <a:pt x="2282" y="34"/>
                    <a:pt x="2282" y="35"/>
                  </a:cubicBezTo>
                  <a:cubicBezTo>
                    <a:pt x="2283" y="35"/>
                    <a:pt x="2286" y="37"/>
                    <a:pt x="2286" y="37"/>
                  </a:cubicBezTo>
                  <a:cubicBezTo>
                    <a:pt x="2287" y="37"/>
                    <a:pt x="2290" y="35"/>
                    <a:pt x="2290" y="35"/>
                  </a:cubicBezTo>
                  <a:cubicBezTo>
                    <a:pt x="2291" y="34"/>
                    <a:pt x="2287" y="33"/>
                    <a:pt x="2287" y="33"/>
                  </a:cubicBezTo>
                  <a:cubicBezTo>
                    <a:pt x="2287" y="32"/>
                    <a:pt x="2290" y="31"/>
                    <a:pt x="2291" y="30"/>
                  </a:cubicBezTo>
                  <a:cubicBezTo>
                    <a:pt x="2292" y="30"/>
                    <a:pt x="2294" y="29"/>
                    <a:pt x="2295" y="28"/>
                  </a:cubicBezTo>
                  <a:cubicBezTo>
                    <a:pt x="2296" y="28"/>
                    <a:pt x="2297" y="27"/>
                    <a:pt x="2299" y="26"/>
                  </a:cubicBezTo>
                  <a:cubicBezTo>
                    <a:pt x="2299" y="25"/>
                    <a:pt x="2295" y="25"/>
                    <a:pt x="2295" y="24"/>
                  </a:cubicBezTo>
                  <a:cubicBezTo>
                    <a:pt x="2295" y="23"/>
                    <a:pt x="2299" y="22"/>
                    <a:pt x="2299" y="22"/>
                  </a:cubicBezTo>
                  <a:cubicBezTo>
                    <a:pt x="2299" y="21"/>
                    <a:pt x="2296" y="20"/>
                    <a:pt x="2295" y="20"/>
                  </a:cubicBezTo>
                  <a:cubicBezTo>
                    <a:pt x="2295" y="20"/>
                    <a:pt x="2291" y="21"/>
                    <a:pt x="2291" y="22"/>
                  </a:cubicBezTo>
                  <a:cubicBezTo>
                    <a:pt x="2291" y="22"/>
                    <a:pt x="2295" y="24"/>
                    <a:pt x="2295" y="24"/>
                  </a:cubicBezTo>
                  <a:cubicBezTo>
                    <a:pt x="2295" y="25"/>
                    <a:pt x="2292" y="26"/>
                    <a:pt x="2291" y="26"/>
                  </a:cubicBezTo>
                  <a:cubicBezTo>
                    <a:pt x="2290" y="26"/>
                    <a:pt x="2288" y="28"/>
                    <a:pt x="2287" y="28"/>
                  </a:cubicBezTo>
                  <a:cubicBezTo>
                    <a:pt x="2286" y="28"/>
                    <a:pt x="2284" y="26"/>
                    <a:pt x="2283" y="26"/>
                  </a:cubicBezTo>
                  <a:cubicBezTo>
                    <a:pt x="2283" y="26"/>
                    <a:pt x="2282" y="25"/>
                    <a:pt x="2281" y="25"/>
                  </a:cubicBezTo>
                  <a:cubicBezTo>
                    <a:pt x="2280" y="24"/>
                    <a:pt x="2279" y="24"/>
                    <a:pt x="2279" y="24"/>
                  </a:cubicBezTo>
                  <a:cubicBezTo>
                    <a:pt x="2278" y="24"/>
                    <a:pt x="2277" y="25"/>
                    <a:pt x="2275" y="26"/>
                  </a:cubicBezTo>
                  <a:cubicBezTo>
                    <a:pt x="2274" y="26"/>
                    <a:pt x="2272" y="27"/>
                    <a:pt x="2271" y="28"/>
                  </a:cubicBezTo>
                  <a:cubicBezTo>
                    <a:pt x="2271" y="28"/>
                    <a:pt x="2275" y="30"/>
                    <a:pt x="2275" y="30"/>
                  </a:cubicBezTo>
                  <a:cubicBezTo>
                    <a:pt x="2275" y="31"/>
                    <a:pt x="2271" y="32"/>
                    <a:pt x="2271" y="32"/>
                  </a:cubicBezTo>
                  <a:cubicBezTo>
                    <a:pt x="2270" y="33"/>
                    <a:pt x="2268" y="34"/>
                    <a:pt x="2267" y="34"/>
                  </a:cubicBezTo>
                  <a:cubicBezTo>
                    <a:pt x="2263" y="36"/>
                    <a:pt x="2263" y="36"/>
                    <a:pt x="2263" y="36"/>
                  </a:cubicBezTo>
                  <a:cubicBezTo>
                    <a:pt x="2262" y="37"/>
                    <a:pt x="2260" y="38"/>
                    <a:pt x="2259" y="39"/>
                  </a:cubicBezTo>
                  <a:cubicBezTo>
                    <a:pt x="2258" y="39"/>
                    <a:pt x="2256" y="36"/>
                    <a:pt x="2255" y="36"/>
                  </a:cubicBezTo>
                  <a:cubicBezTo>
                    <a:pt x="2254" y="36"/>
                    <a:pt x="2251" y="38"/>
                    <a:pt x="2251" y="38"/>
                  </a:cubicBezTo>
                  <a:cubicBezTo>
                    <a:pt x="2250" y="39"/>
                    <a:pt x="2247" y="40"/>
                    <a:pt x="2247" y="40"/>
                  </a:cubicBezTo>
                  <a:cubicBezTo>
                    <a:pt x="2247" y="41"/>
                    <a:pt x="2250" y="43"/>
                    <a:pt x="2250" y="43"/>
                  </a:cubicBezTo>
                  <a:cubicBezTo>
                    <a:pt x="2251" y="43"/>
                    <a:pt x="2252" y="42"/>
                    <a:pt x="2253" y="42"/>
                  </a:cubicBezTo>
                  <a:cubicBezTo>
                    <a:pt x="2254" y="41"/>
                    <a:pt x="2255" y="41"/>
                    <a:pt x="2255" y="41"/>
                  </a:cubicBezTo>
                  <a:cubicBezTo>
                    <a:pt x="2255" y="41"/>
                    <a:pt x="2258" y="42"/>
                    <a:pt x="2258" y="43"/>
                  </a:cubicBezTo>
                  <a:cubicBezTo>
                    <a:pt x="2258" y="43"/>
                    <a:pt x="2254" y="44"/>
                    <a:pt x="2254" y="45"/>
                  </a:cubicBezTo>
                  <a:cubicBezTo>
                    <a:pt x="2254" y="46"/>
                    <a:pt x="2258" y="46"/>
                    <a:pt x="2258" y="47"/>
                  </a:cubicBezTo>
                  <a:cubicBezTo>
                    <a:pt x="2258" y="47"/>
                    <a:pt x="2257" y="48"/>
                    <a:pt x="2256" y="48"/>
                  </a:cubicBezTo>
                  <a:cubicBezTo>
                    <a:pt x="2255" y="49"/>
                    <a:pt x="2254" y="49"/>
                    <a:pt x="2254" y="49"/>
                  </a:cubicBezTo>
                  <a:cubicBezTo>
                    <a:pt x="2253" y="49"/>
                    <a:pt x="2251" y="47"/>
                    <a:pt x="2250" y="47"/>
                  </a:cubicBezTo>
                  <a:cubicBezTo>
                    <a:pt x="2242" y="51"/>
                    <a:pt x="2242" y="51"/>
                    <a:pt x="2242" y="51"/>
                  </a:cubicBezTo>
                  <a:cubicBezTo>
                    <a:pt x="2238" y="49"/>
                    <a:pt x="2238" y="49"/>
                    <a:pt x="2238" y="49"/>
                  </a:cubicBezTo>
                  <a:cubicBezTo>
                    <a:pt x="2237" y="48"/>
                    <a:pt x="2235" y="47"/>
                    <a:pt x="2234" y="47"/>
                  </a:cubicBezTo>
                  <a:cubicBezTo>
                    <a:pt x="2234" y="46"/>
                    <a:pt x="2238" y="45"/>
                    <a:pt x="2238" y="45"/>
                  </a:cubicBezTo>
                  <a:cubicBezTo>
                    <a:pt x="2239" y="44"/>
                    <a:pt x="2235" y="43"/>
                    <a:pt x="2235" y="42"/>
                  </a:cubicBezTo>
                  <a:cubicBezTo>
                    <a:pt x="2235" y="42"/>
                    <a:pt x="2238" y="41"/>
                    <a:pt x="2239" y="40"/>
                  </a:cubicBezTo>
                  <a:cubicBezTo>
                    <a:pt x="2239" y="40"/>
                    <a:pt x="2243" y="39"/>
                    <a:pt x="2243" y="38"/>
                  </a:cubicBezTo>
                  <a:cubicBezTo>
                    <a:pt x="2243" y="38"/>
                    <a:pt x="2239" y="37"/>
                    <a:pt x="2239" y="36"/>
                  </a:cubicBezTo>
                  <a:cubicBezTo>
                    <a:pt x="2239" y="35"/>
                    <a:pt x="2236" y="34"/>
                    <a:pt x="2235" y="34"/>
                  </a:cubicBezTo>
                  <a:cubicBezTo>
                    <a:pt x="2231" y="36"/>
                    <a:pt x="2231" y="36"/>
                    <a:pt x="2231" y="36"/>
                  </a:cubicBezTo>
                  <a:cubicBezTo>
                    <a:pt x="2230" y="36"/>
                    <a:pt x="2228" y="37"/>
                    <a:pt x="2227" y="38"/>
                  </a:cubicBezTo>
                  <a:cubicBezTo>
                    <a:pt x="2227" y="38"/>
                    <a:pt x="2223" y="39"/>
                    <a:pt x="2223" y="40"/>
                  </a:cubicBezTo>
                  <a:cubicBezTo>
                    <a:pt x="2223" y="40"/>
                    <a:pt x="2227" y="42"/>
                    <a:pt x="2227" y="42"/>
                  </a:cubicBezTo>
                  <a:cubicBezTo>
                    <a:pt x="2227" y="42"/>
                    <a:pt x="2228" y="42"/>
                    <a:pt x="2229" y="41"/>
                  </a:cubicBezTo>
                  <a:cubicBezTo>
                    <a:pt x="2230" y="41"/>
                    <a:pt x="2231" y="40"/>
                    <a:pt x="2231" y="40"/>
                  </a:cubicBezTo>
                  <a:cubicBezTo>
                    <a:pt x="2231" y="41"/>
                    <a:pt x="2235" y="42"/>
                    <a:pt x="2235" y="42"/>
                  </a:cubicBezTo>
                  <a:cubicBezTo>
                    <a:pt x="2235" y="43"/>
                    <a:pt x="2230" y="44"/>
                    <a:pt x="2231" y="45"/>
                  </a:cubicBezTo>
                  <a:cubicBezTo>
                    <a:pt x="2231" y="45"/>
                    <a:pt x="2234" y="46"/>
                    <a:pt x="2234" y="47"/>
                  </a:cubicBezTo>
                  <a:cubicBezTo>
                    <a:pt x="2230" y="49"/>
                    <a:pt x="2230" y="49"/>
                    <a:pt x="2230" y="49"/>
                  </a:cubicBezTo>
                  <a:cubicBezTo>
                    <a:pt x="2229" y="49"/>
                    <a:pt x="2227" y="51"/>
                    <a:pt x="2226" y="51"/>
                  </a:cubicBezTo>
                  <a:cubicBezTo>
                    <a:pt x="2225" y="51"/>
                    <a:pt x="2223" y="49"/>
                    <a:pt x="2222" y="49"/>
                  </a:cubicBezTo>
                  <a:cubicBezTo>
                    <a:pt x="2221" y="49"/>
                    <a:pt x="2220" y="51"/>
                    <a:pt x="2218" y="51"/>
                  </a:cubicBezTo>
                  <a:cubicBezTo>
                    <a:pt x="2211" y="46"/>
                    <a:pt x="2211" y="46"/>
                    <a:pt x="2211" y="46"/>
                  </a:cubicBezTo>
                  <a:cubicBezTo>
                    <a:pt x="2212" y="46"/>
                    <a:pt x="2214" y="45"/>
                    <a:pt x="2215" y="44"/>
                  </a:cubicBezTo>
                  <a:cubicBezTo>
                    <a:pt x="2215" y="44"/>
                    <a:pt x="2219" y="42"/>
                    <a:pt x="2219" y="42"/>
                  </a:cubicBezTo>
                  <a:cubicBezTo>
                    <a:pt x="2219" y="42"/>
                    <a:pt x="2215" y="40"/>
                    <a:pt x="2215" y="40"/>
                  </a:cubicBezTo>
                  <a:cubicBezTo>
                    <a:pt x="2216" y="39"/>
                    <a:pt x="2218" y="38"/>
                    <a:pt x="2219" y="38"/>
                  </a:cubicBezTo>
                  <a:cubicBezTo>
                    <a:pt x="2220" y="37"/>
                    <a:pt x="2223" y="36"/>
                    <a:pt x="2223" y="36"/>
                  </a:cubicBezTo>
                  <a:cubicBezTo>
                    <a:pt x="2224" y="35"/>
                    <a:pt x="2220" y="34"/>
                    <a:pt x="2220" y="33"/>
                  </a:cubicBezTo>
                  <a:cubicBezTo>
                    <a:pt x="2218" y="34"/>
                    <a:pt x="2217" y="35"/>
                    <a:pt x="2216" y="36"/>
                  </a:cubicBezTo>
                  <a:cubicBezTo>
                    <a:pt x="2214" y="36"/>
                    <a:pt x="2212" y="37"/>
                    <a:pt x="2212" y="38"/>
                  </a:cubicBezTo>
                  <a:cubicBezTo>
                    <a:pt x="2211" y="38"/>
                    <a:pt x="2207" y="39"/>
                    <a:pt x="2207" y="40"/>
                  </a:cubicBezTo>
                  <a:cubicBezTo>
                    <a:pt x="2207" y="40"/>
                    <a:pt x="2212" y="42"/>
                    <a:pt x="2211" y="42"/>
                  </a:cubicBezTo>
                  <a:cubicBezTo>
                    <a:pt x="2211" y="43"/>
                    <a:pt x="2207" y="43"/>
                    <a:pt x="2207" y="44"/>
                  </a:cubicBezTo>
                  <a:cubicBezTo>
                    <a:pt x="2207" y="45"/>
                    <a:pt x="2211" y="46"/>
                    <a:pt x="2211" y="46"/>
                  </a:cubicBezTo>
                  <a:cubicBezTo>
                    <a:pt x="2210" y="47"/>
                    <a:pt x="2208" y="48"/>
                    <a:pt x="2207" y="48"/>
                  </a:cubicBezTo>
                  <a:cubicBezTo>
                    <a:pt x="2206" y="49"/>
                    <a:pt x="2204" y="50"/>
                    <a:pt x="2203" y="51"/>
                  </a:cubicBezTo>
                  <a:cubicBezTo>
                    <a:pt x="2202" y="51"/>
                    <a:pt x="2199" y="48"/>
                    <a:pt x="2199" y="48"/>
                  </a:cubicBezTo>
                  <a:cubicBezTo>
                    <a:pt x="2198" y="48"/>
                    <a:pt x="2196" y="51"/>
                    <a:pt x="2195" y="50"/>
                  </a:cubicBezTo>
                  <a:cubicBezTo>
                    <a:pt x="2194" y="50"/>
                    <a:pt x="2192" y="49"/>
                    <a:pt x="2191" y="48"/>
                  </a:cubicBezTo>
                  <a:cubicBezTo>
                    <a:pt x="2191" y="48"/>
                    <a:pt x="2188" y="46"/>
                    <a:pt x="2187" y="46"/>
                  </a:cubicBezTo>
                  <a:cubicBezTo>
                    <a:pt x="2187" y="46"/>
                    <a:pt x="2184" y="48"/>
                    <a:pt x="2183" y="48"/>
                  </a:cubicBezTo>
                  <a:cubicBezTo>
                    <a:pt x="2182" y="48"/>
                    <a:pt x="2180" y="50"/>
                    <a:pt x="2179" y="50"/>
                  </a:cubicBezTo>
                  <a:cubicBezTo>
                    <a:pt x="2178" y="50"/>
                    <a:pt x="2176" y="48"/>
                    <a:pt x="2175" y="48"/>
                  </a:cubicBezTo>
                  <a:cubicBezTo>
                    <a:pt x="2174" y="48"/>
                    <a:pt x="2173" y="50"/>
                    <a:pt x="2171" y="50"/>
                  </a:cubicBezTo>
                  <a:cubicBezTo>
                    <a:pt x="2170" y="50"/>
                    <a:pt x="2169" y="48"/>
                    <a:pt x="2168" y="48"/>
                  </a:cubicBezTo>
                  <a:cubicBezTo>
                    <a:pt x="2167" y="48"/>
                    <a:pt x="2164" y="50"/>
                    <a:pt x="2163" y="50"/>
                  </a:cubicBezTo>
                  <a:cubicBezTo>
                    <a:pt x="2162" y="49"/>
                    <a:pt x="2161" y="48"/>
                    <a:pt x="2160" y="48"/>
                  </a:cubicBezTo>
                  <a:cubicBezTo>
                    <a:pt x="2159" y="47"/>
                    <a:pt x="2157" y="45"/>
                    <a:pt x="2156" y="45"/>
                  </a:cubicBezTo>
                  <a:cubicBezTo>
                    <a:pt x="2155" y="45"/>
                    <a:pt x="2152" y="47"/>
                    <a:pt x="2152" y="47"/>
                  </a:cubicBezTo>
                  <a:cubicBezTo>
                    <a:pt x="2151" y="48"/>
                    <a:pt x="2149" y="49"/>
                    <a:pt x="2148" y="49"/>
                  </a:cubicBezTo>
                  <a:cubicBezTo>
                    <a:pt x="2147" y="50"/>
                    <a:pt x="2145" y="47"/>
                    <a:pt x="2144" y="47"/>
                  </a:cubicBezTo>
                  <a:cubicBezTo>
                    <a:pt x="2143" y="47"/>
                    <a:pt x="2141" y="49"/>
                    <a:pt x="2140" y="49"/>
                  </a:cubicBezTo>
                  <a:cubicBezTo>
                    <a:pt x="2138" y="49"/>
                    <a:pt x="2138" y="47"/>
                    <a:pt x="2136" y="47"/>
                  </a:cubicBezTo>
                  <a:cubicBezTo>
                    <a:pt x="2135" y="47"/>
                    <a:pt x="2133" y="49"/>
                    <a:pt x="2132" y="49"/>
                  </a:cubicBezTo>
                  <a:cubicBezTo>
                    <a:pt x="2131" y="49"/>
                    <a:pt x="2130" y="47"/>
                    <a:pt x="2128" y="47"/>
                  </a:cubicBezTo>
                  <a:cubicBezTo>
                    <a:pt x="2127" y="47"/>
                    <a:pt x="2126" y="49"/>
                    <a:pt x="2124" y="49"/>
                  </a:cubicBezTo>
                  <a:cubicBezTo>
                    <a:pt x="2123" y="49"/>
                    <a:pt x="2122" y="47"/>
                    <a:pt x="2120" y="47"/>
                  </a:cubicBezTo>
                  <a:cubicBezTo>
                    <a:pt x="2119" y="47"/>
                    <a:pt x="2118" y="49"/>
                    <a:pt x="2116" y="49"/>
                  </a:cubicBezTo>
                  <a:cubicBezTo>
                    <a:pt x="2115" y="49"/>
                    <a:pt x="2114" y="47"/>
                    <a:pt x="2113" y="47"/>
                  </a:cubicBezTo>
                  <a:cubicBezTo>
                    <a:pt x="2112" y="47"/>
                    <a:pt x="2110" y="49"/>
                    <a:pt x="2109" y="49"/>
                  </a:cubicBezTo>
                  <a:cubicBezTo>
                    <a:pt x="2108" y="49"/>
                    <a:pt x="2105" y="47"/>
                    <a:pt x="2105" y="46"/>
                  </a:cubicBezTo>
                  <a:cubicBezTo>
                    <a:pt x="2105" y="46"/>
                    <a:pt x="2109" y="45"/>
                    <a:pt x="2109" y="44"/>
                  </a:cubicBezTo>
                  <a:cubicBezTo>
                    <a:pt x="2109" y="44"/>
                    <a:pt x="2105" y="42"/>
                    <a:pt x="2105" y="42"/>
                  </a:cubicBezTo>
                  <a:cubicBezTo>
                    <a:pt x="2105" y="42"/>
                    <a:pt x="2101" y="44"/>
                    <a:pt x="2101" y="44"/>
                  </a:cubicBezTo>
                  <a:cubicBezTo>
                    <a:pt x="2101" y="45"/>
                    <a:pt x="2105" y="46"/>
                    <a:pt x="2105" y="46"/>
                  </a:cubicBezTo>
                  <a:cubicBezTo>
                    <a:pt x="2104" y="47"/>
                    <a:pt x="2101" y="49"/>
                    <a:pt x="2101" y="49"/>
                  </a:cubicBezTo>
                  <a:cubicBezTo>
                    <a:pt x="2100" y="49"/>
                    <a:pt x="2098" y="46"/>
                    <a:pt x="2097" y="46"/>
                  </a:cubicBezTo>
                  <a:cubicBezTo>
                    <a:pt x="2096" y="47"/>
                    <a:pt x="2094" y="48"/>
                    <a:pt x="2093" y="48"/>
                  </a:cubicBezTo>
                  <a:cubicBezTo>
                    <a:pt x="2092" y="49"/>
                    <a:pt x="2090" y="50"/>
                    <a:pt x="2089" y="51"/>
                  </a:cubicBezTo>
                  <a:cubicBezTo>
                    <a:pt x="2088" y="51"/>
                    <a:pt x="2085" y="49"/>
                    <a:pt x="2085" y="48"/>
                  </a:cubicBezTo>
                  <a:cubicBezTo>
                    <a:pt x="2084" y="48"/>
                    <a:pt x="2082" y="46"/>
                    <a:pt x="2081" y="46"/>
                  </a:cubicBezTo>
                  <a:cubicBezTo>
                    <a:pt x="2081" y="46"/>
                    <a:pt x="2078" y="48"/>
                    <a:pt x="2077" y="48"/>
                  </a:cubicBezTo>
                  <a:cubicBezTo>
                    <a:pt x="2077" y="48"/>
                    <a:pt x="2074" y="50"/>
                    <a:pt x="2073" y="50"/>
                  </a:cubicBezTo>
                  <a:cubicBezTo>
                    <a:pt x="2072" y="50"/>
                    <a:pt x="2070" y="48"/>
                    <a:pt x="2069" y="48"/>
                  </a:cubicBezTo>
                  <a:cubicBezTo>
                    <a:pt x="2069" y="48"/>
                    <a:pt x="2066" y="46"/>
                    <a:pt x="2066" y="46"/>
                  </a:cubicBezTo>
                  <a:cubicBezTo>
                    <a:pt x="2065" y="46"/>
                    <a:pt x="2062" y="48"/>
                    <a:pt x="2061" y="48"/>
                  </a:cubicBezTo>
                  <a:cubicBezTo>
                    <a:pt x="2061" y="48"/>
                    <a:pt x="2058" y="50"/>
                    <a:pt x="2057" y="50"/>
                  </a:cubicBezTo>
                  <a:cubicBezTo>
                    <a:pt x="2056" y="50"/>
                    <a:pt x="2055" y="48"/>
                    <a:pt x="2054" y="48"/>
                  </a:cubicBezTo>
                  <a:cubicBezTo>
                    <a:pt x="2053" y="48"/>
                    <a:pt x="2051" y="50"/>
                    <a:pt x="2050" y="50"/>
                  </a:cubicBezTo>
                  <a:cubicBezTo>
                    <a:pt x="2048" y="50"/>
                    <a:pt x="2047" y="48"/>
                    <a:pt x="2046" y="48"/>
                  </a:cubicBezTo>
                  <a:cubicBezTo>
                    <a:pt x="2045" y="47"/>
                    <a:pt x="2043" y="50"/>
                    <a:pt x="2042" y="50"/>
                  </a:cubicBezTo>
                  <a:cubicBezTo>
                    <a:pt x="2040" y="50"/>
                    <a:pt x="2039" y="47"/>
                    <a:pt x="2038" y="47"/>
                  </a:cubicBezTo>
                  <a:cubicBezTo>
                    <a:pt x="2037" y="47"/>
                    <a:pt x="2035" y="50"/>
                    <a:pt x="2034" y="49"/>
                  </a:cubicBezTo>
                  <a:cubicBezTo>
                    <a:pt x="2033" y="49"/>
                    <a:pt x="2031" y="47"/>
                    <a:pt x="2030" y="47"/>
                  </a:cubicBezTo>
                  <a:cubicBezTo>
                    <a:pt x="2029" y="47"/>
                    <a:pt x="2027" y="49"/>
                    <a:pt x="2026" y="49"/>
                  </a:cubicBezTo>
                  <a:cubicBezTo>
                    <a:pt x="2025" y="49"/>
                    <a:pt x="2023" y="47"/>
                    <a:pt x="2022" y="47"/>
                  </a:cubicBezTo>
                  <a:cubicBezTo>
                    <a:pt x="2021" y="47"/>
                    <a:pt x="2019" y="49"/>
                    <a:pt x="2018" y="49"/>
                  </a:cubicBezTo>
                  <a:cubicBezTo>
                    <a:pt x="2017" y="49"/>
                    <a:pt x="2016" y="47"/>
                    <a:pt x="2014" y="47"/>
                  </a:cubicBezTo>
                  <a:cubicBezTo>
                    <a:pt x="2013" y="47"/>
                    <a:pt x="2011" y="49"/>
                    <a:pt x="2010" y="49"/>
                  </a:cubicBezTo>
                  <a:cubicBezTo>
                    <a:pt x="2009" y="49"/>
                    <a:pt x="2008" y="47"/>
                    <a:pt x="2007" y="47"/>
                  </a:cubicBezTo>
                  <a:cubicBezTo>
                    <a:pt x="2005" y="47"/>
                    <a:pt x="2004" y="49"/>
                    <a:pt x="2002" y="49"/>
                  </a:cubicBezTo>
                  <a:cubicBezTo>
                    <a:pt x="2001" y="49"/>
                    <a:pt x="2000" y="47"/>
                    <a:pt x="1999" y="47"/>
                  </a:cubicBezTo>
                  <a:cubicBezTo>
                    <a:pt x="1997" y="47"/>
                    <a:pt x="1996" y="49"/>
                    <a:pt x="1995" y="49"/>
                  </a:cubicBezTo>
                  <a:cubicBezTo>
                    <a:pt x="1993" y="49"/>
                    <a:pt x="1992" y="47"/>
                    <a:pt x="1991" y="47"/>
                  </a:cubicBezTo>
                  <a:cubicBezTo>
                    <a:pt x="1990" y="46"/>
                    <a:pt x="1988" y="49"/>
                    <a:pt x="1987" y="49"/>
                  </a:cubicBezTo>
                  <a:cubicBezTo>
                    <a:pt x="1986" y="49"/>
                    <a:pt x="1984" y="47"/>
                    <a:pt x="1983" y="46"/>
                  </a:cubicBezTo>
                  <a:cubicBezTo>
                    <a:pt x="1982" y="46"/>
                    <a:pt x="1980" y="45"/>
                    <a:pt x="1979" y="44"/>
                  </a:cubicBezTo>
                  <a:cubicBezTo>
                    <a:pt x="1979" y="44"/>
                    <a:pt x="1975" y="42"/>
                    <a:pt x="1976" y="42"/>
                  </a:cubicBezTo>
                  <a:cubicBezTo>
                    <a:pt x="1976" y="41"/>
                    <a:pt x="1980" y="40"/>
                    <a:pt x="1980" y="40"/>
                  </a:cubicBezTo>
                  <a:cubicBezTo>
                    <a:pt x="1980" y="39"/>
                    <a:pt x="1976" y="38"/>
                    <a:pt x="1976" y="38"/>
                  </a:cubicBezTo>
                  <a:cubicBezTo>
                    <a:pt x="1976" y="37"/>
                    <a:pt x="1980" y="36"/>
                    <a:pt x="1980" y="35"/>
                  </a:cubicBezTo>
                  <a:cubicBezTo>
                    <a:pt x="1980" y="35"/>
                    <a:pt x="1977" y="34"/>
                    <a:pt x="1976" y="33"/>
                  </a:cubicBezTo>
                  <a:cubicBezTo>
                    <a:pt x="1976" y="34"/>
                    <a:pt x="1972" y="35"/>
                    <a:pt x="1972" y="35"/>
                  </a:cubicBezTo>
                  <a:cubicBezTo>
                    <a:pt x="1972" y="36"/>
                    <a:pt x="1976" y="37"/>
                    <a:pt x="1976" y="38"/>
                  </a:cubicBezTo>
                  <a:cubicBezTo>
                    <a:pt x="1976" y="38"/>
                    <a:pt x="1972" y="39"/>
                    <a:pt x="1972" y="40"/>
                  </a:cubicBezTo>
                  <a:cubicBezTo>
                    <a:pt x="1972" y="40"/>
                    <a:pt x="1976" y="41"/>
                    <a:pt x="1976" y="42"/>
                  </a:cubicBezTo>
                  <a:cubicBezTo>
                    <a:pt x="1975" y="42"/>
                    <a:pt x="1972" y="44"/>
                    <a:pt x="1971" y="44"/>
                  </a:cubicBezTo>
                  <a:cubicBezTo>
                    <a:pt x="1971" y="44"/>
                    <a:pt x="1968" y="42"/>
                    <a:pt x="1968" y="42"/>
                  </a:cubicBezTo>
                  <a:cubicBezTo>
                    <a:pt x="1967" y="42"/>
                    <a:pt x="1964" y="44"/>
                    <a:pt x="1964" y="44"/>
                  </a:cubicBezTo>
                  <a:cubicBezTo>
                    <a:pt x="1964" y="44"/>
                    <a:pt x="1967" y="46"/>
                    <a:pt x="1967" y="46"/>
                  </a:cubicBezTo>
                  <a:cubicBezTo>
                    <a:pt x="1966" y="46"/>
                    <a:pt x="1964" y="48"/>
                    <a:pt x="1963" y="48"/>
                  </a:cubicBezTo>
                  <a:cubicBezTo>
                    <a:pt x="1962" y="48"/>
                    <a:pt x="1961" y="46"/>
                    <a:pt x="1959" y="46"/>
                  </a:cubicBezTo>
                  <a:cubicBezTo>
                    <a:pt x="1959" y="46"/>
                    <a:pt x="1956" y="48"/>
                    <a:pt x="1955" y="48"/>
                  </a:cubicBezTo>
                  <a:cubicBezTo>
                    <a:pt x="1954" y="48"/>
                    <a:pt x="1953" y="46"/>
                    <a:pt x="1952" y="46"/>
                  </a:cubicBezTo>
                  <a:cubicBezTo>
                    <a:pt x="1951" y="45"/>
                    <a:pt x="1949" y="44"/>
                    <a:pt x="1948" y="44"/>
                  </a:cubicBezTo>
                  <a:cubicBezTo>
                    <a:pt x="1947" y="43"/>
                    <a:pt x="1944" y="45"/>
                    <a:pt x="1944" y="46"/>
                  </a:cubicBezTo>
                  <a:cubicBezTo>
                    <a:pt x="1943" y="46"/>
                    <a:pt x="1941" y="48"/>
                    <a:pt x="1940" y="48"/>
                  </a:cubicBezTo>
                  <a:cubicBezTo>
                    <a:pt x="1939" y="48"/>
                    <a:pt x="1937" y="45"/>
                    <a:pt x="1936" y="45"/>
                  </a:cubicBezTo>
                  <a:cubicBezTo>
                    <a:pt x="1935" y="45"/>
                    <a:pt x="1933" y="48"/>
                    <a:pt x="1932" y="48"/>
                  </a:cubicBezTo>
                  <a:cubicBezTo>
                    <a:pt x="1930" y="47"/>
                    <a:pt x="1930" y="45"/>
                    <a:pt x="1928" y="45"/>
                  </a:cubicBezTo>
                  <a:cubicBezTo>
                    <a:pt x="1927" y="45"/>
                    <a:pt x="1925" y="47"/>
                    <a:pt x="1924" y="47"/>
                  </a:cubicBezTo>
                  <a:cubicBezTo>
                    <a:pt x="1923" y="47"/>
                    <a:pt x="1922" y="45"/>
                    <a:pt x="1920" y="45"/>
                  </a:cubicBezTo>
                  <a:cubicBezTo>
                    <a:pt x="1919" y="45"/>
                    <a:pt x="1917" y="47"/>
                    <a:pt x="1916" y="47"/>
                  </a:cubicBezTo>
                  <a:cubicBezTo>
                    <a:pt x="1915" y="47"/>
                    <a:pt x="1913" y="45"/>
                    <a:pt x="1912" y="45"/>
                  </a:cubicBezTo>
                  <a:cubicBezTo>
                    <a:pt x="1911" y="45"/>
                    <a:pt x="1910" y="47"/>
                    <a:pt x="1908" y="47"/>
                  </a:cubicBezTo>
                  <a:cubicBezTo>
                    <a:pt x="1907" y="47"/>
                    <a:pt x="1906" y="45"/>
                    <a:pt x="1905" y="45"/>
                  </a:cubicBezTo>
                  <a:cubicBezTo>
                    <a:pt x="1903" y="45"/>
                    <a:pt x="1901" y="47"/>
                    <a:pt x="1900" y="47"/>
                  </a:cubicBezTo>
                  <a:cubicBezTo>
                    <a:pt x="1900" y="47"/>
                    <a:pt x="1897" y="45"/>
                    <a:pt x="1897" y="45"/>
                  </a:cubicBezTo>
                  <a:cubicBezTo>
                    <a:pt x="1897" y="44"/>
                    <a:pt x="1901" y="43"/>
                    <a:pt x="1901" y="43"/>
                  </a:cubicBezTo>
                  <a:cubicBezTo>
                    <a:pt x="1901" y="42"/>
                    <a:pt x="1897" y="40"/>
                    <a:pt x="1897" y="40"/>
                  </a:cubicBezTo>
                  <a:cubicBezTo>
                    <a:pt x="1897" y="40"/>
                    <a:pt x="1893" y="42"/>
                    <a:pt x="1893" y="42"/>
                  </a:cubicBezTo>
                  <a:cubicBezTo>
                    <a:pt x="1893" y="43"/>
                    <a:pt x="1897" y="44"/>
                    <a:pt x="1897" y="45"/>
                  </a:cubicBezTo>
                  <a:cubicBezTo>
                    <a:pt x="1896" y="45"/>
                    <a:pt x="1893" y="47"/>
                    <a:pt x="1893" y="47"/>
                  </a:cubicBezTo>
                  <a:cubicBezTo>
                    <a:pt x="1892" y="47"/>
                    <a:pt x="1890" y="44"/>
                    <a:pt x="1889" y="45"/>
                  </a:cubicBezTo>
                  <a:cubicBezTo>
                    <a:pt x="1888" y="45"/>
                    <a:pt x="1886" y="46"/>
                    <a:pt x="1885" y="47"/>
                  </a:cubicBezTo>
                  <a:cubicBezTo>
                    <a:pt x="1884" y="47"/>
                    <a:pt x="1882" y="49"/>
                    <a:pt x="1881" y="49"/>
                  </a:cubicBezTo>
                  <a:cubicBezTo>
                    <a:pt x="1880" y="49"/>
                    <a:pt x="1877" y="47"/>
                    <a:pt x="1877" y="47"/>
                  </a:cubicBezTo>
                  <a:cubicBezTo>
                    <a:pt x="1876" y="46"/>
                    <a:pt x="1874" y="44"/>
                    <a:pt x="1873" y="44"/>
                  </a:cubicBezTo>
                  <a:cubicBezTo>
                    <a:pt x="1873" y="44"/>
                    <a:pt x="1870" y="46"/>
                    <a:pt x="1869" y="46"/>
                  </a:cubicBezTo>
                  <a:cubicBezTo>
                    <a:pt x="1868" y="47"/>
                    <a:pt x="1866" y="48"/>
                    <a:pt x="1865" y="48"/>
                  </a:cubicBezTo>
                  <a:cubicBezTo>
                    <a:pt x="1864" y="49"/>
                    <a:pt x="1862" y="46"/>
                    <a:pt x="1861" y="46"/>
                  </a:cubicBezTo>
                  <a:cubicBezTo>
                    <a:pt x="1860" y="46"/>
                    <a:pt x="1858" y="48"/>
                    <a:pt x="1857" y="48"/>
                  </a:cubicBezTo>
                  <a:cubicBezTo>
                    <a:pt x="1856" y="48"/>
                    <a:pt x="1854" y="46"/>
                    <a:pt x="1853" y="46"/>
                  </a:cubicBezTo>
                  <a:cubicBezTo>
                    <a:pt x="1853" y="46"/>
                    <a:pt x="1850" y="44"/>
                    <a:pt x="1850" y="44"/>
                  </a:cubicBezTo>
                  <a:cubicBezTo>
                    <a:pt x="1849" y="44"/>
                    <a:pt x="1846" y="46"/>
                    <a:pt x="1846" y="46"/>
                  </a:cubicBezTo>
                  <a:cubicBezTo>
                    <a:pt x="1844" y="46"/>
                    <a:pt x="1843" y="44"/>
                    <a:pt x="1842" y="44"/>
                  </a:cubicBezTo>
                  <a:cubicBezTo>
                    <a:pt x="1841" y="43"/>
                    <a:pt x="1839" y="41"/>
                    <a:pt x="1838" y="41"/>
                  </a:cubicBezTo>
                  <a:cubicBezTo>
                    <a:pt x="1838" y="41"/>
                    <a:pt x="1834" y="43"/>
                    <a:pt x="1834" y="44"/>
                  </a:cubicBezTo>
                  <a:cubicBezTo>
                    <a:pt x="1834" y="44"/>
                    <a:pt x="1838" y="46"/>
                    <a:pt x="1838" y="46"/>
                  </a:cubicBezTo>
                  <a:cubicBezTo>
                    <a:pt x="1837" y="46"/>
                    <a:pt x="1835" y="48"/>
                    <a:pt x="1834" y="48"/>
                  </a:cubicBezTo>
                  <a:cubicBezTo>
                    <a:pt x="1833" y="48"/>
                    <a:pt x="1831" y="46"/>
                    <a:pt x="1830" y="46"/>
                  </a:cubicBezTo>
                  <a:cubicBezTo>
                    <a:pt x="1829" y="46"/>
                    <a:pt x="1826" y="48"/>
                    <a:pt x="1826" y="48"/>
                  </a:cubicBezTo>
                  <a:cubicBezTo>
                    <a:pt x="1825" y="47"/>
                    <a:pt x="1823" y="46"/>
                    <a:pt x="1822" y="45"/>
                  </a:cubicBezTo>
                  <a:cubicBezTo>
                    <a:pt x="1822" y="45"/>
                    <a:pt x="1819" y="43"/>
                    <a:pt x="1818" y="43"/>
                  </a:cubicBezTo>
                  <a:cubicBezTo>
                    <a:pt x="1818" y="43"/>
                    <a:pt x="1815" y="45"/>
                    <a:pt x="1814" y="45"/>
                  </a:cubicBezTo>
                  <a:cubicBezTo>
                    <a:pt x="1814" y="46"/>
                    <a:pt x="1811" y="47"/>
                    <a:pt x="1810" y="47"/>
                  </a:cubicBezTo>
                  <a:cubicBezTo>
                    <a:pt x="1809" y="47"/>
                    <a:pt x="1807" y="45"/>
                    <a:pt x="1806" y="45"/>
                  </a:cubicBezTo>
                  <a:cubicBezTo>
                    <a:pt x="1805" y="45"/>
                    <a:pt x="1804" y="47"/>
                    <a:pt x="1802" y="47"/>
                  </a:cubicBezTo>
                  <a:cubicBezTo>
                    <a:pt x="1801" y="47"/>
                    <a:pt x="1800" y="45"/>
                    <a:pt x="1798" y="45"/>
                  </a:cubicBezTo>
                  <a:cubicBezTo>
                    <a:pt x="1798" y="45"/>
                    <a:pt x="1795" y="47"/>
                    <a:pt x="1794" y="47"/>
                  </a:cubicBezTo>
                  <a:cubicBezTo>
                    <a:pt x="1794" y="47"/>
                    <a:pt x="1791" y="45"/>
                    <a:pt x="1791" y="45"/>
                  </a:cubicBezTo>
                  <a:cubicBezTo>
                    <a:pt x="1791" y="44"/>
                    <a:pt x="1795" y="43"/>
                    <a:pt x="1795" y="43"/>
                  </a:cubicBezTo>
                  <a:cubicBezTo>
                    <a:pt x="1795" y="43"/>
                    <a:pt x="1791" y="41"/>
                    <a:pt x="1791" y="41"/>
                  </a:cubicBezTo>
                  <a:cubicBezTo>
                    <a:pt x="1791" y="41"/>
                    <a:pt x="1787" y="42"/>
                    <a:pt x="1787" y="43"/>
                  </a:cubicBezTo>
                  <a:cubicBezTo>
                    <a:pt x="1787" y="43"/>
                    <a:pt x="1788" y="43"/>
                    <a:pt x="1789" y="44"/>
                  </a:cubicBezTo>
                  <a:cubicBezTo>
                    <a:pt x="1790" y="44"/>
                    <a:pt x="1791" y="45"/>
                    <a:pt x="1791" y="45"/>
                  </a:cubicBezTo>
                  <a:cubicBezTo>
                    <a:pt x="1789" y="45"/>
                    <a:pt x="1788" y="47"/>
                    <a:pt x="1787" y="47"/>
                  </a:cubicBezTo>
                  <a:cubicBezTo>
                    <a:pt x="1785" y="47"/>
                    <a:pt x="1784" y="45"/>
                    <a:pt x="1783" y="45"/>
                  </a:cubicBezTo>
                  <a:cubicBezTo>
                    <a:pt x="1781" y="45"/>
                    <a:pt x="1780" y="47"/>
                    <a:pt x="1779" y="47"/>
                  </a:cubicBezTo>
                  <a:cubicBezTo>
                    <a:pt x="1778" y="47"/>
                    <a:pt x="1776" y="45"/>
                    <a:pt x="1775" y="45"/>
                  </a:cubicBezTo>
                  <a:cubicBezTo>
                    <a:pt x="1774" y="45"/>
                    <a:pt x="1772" y="47"/>
                    <a:pt x="1771" y="47"/>
                  </a:cubicBezTo>
                  <a:cubicBezTo>
                    <a:pt x="1770" y="47"/>
                    <a:pt x="1768" y="44"/>
                    <a:pt x="1767" y="44"/>
                  </a:cubicBezTo>
                  <a:cubicBezTo>
                    <a:pt x="1766" y="45"/>
                    <a:pt x="1764" y="46"/>
                    <a:pt x="1763" y="47"/>
                  </a:cubicBezTo>
                  <a:cubicBezTo>
                    <a:pt x="1762" y="47"/>
                    <a:pt x="1760" y="49"/>
                    <a:pt x="1759" y="49"/>
                  </a:cubicBezTo>
                  <a:cubicBezTo>
                    <a:pt x="1758" y="49"/>
                    <a:pt x="1756" y="46"/>
                    <a:pt x="1755" y="46"/>
                  </a:cubicBezTo>
                  <a:cubicBezTo>
                    <a:pt x="1754" y="46"/>
                    <a:pt x="1752" y="49"/>
                    <a:pt x="1751" y="48"/>
                  </a:cubicBezTo>
                  <a:cubicBezTo>
                    <a:pt x="1750" y="48"/>
                    <a:pt x="1748" y="47"/>
                    <a:pt x="1747" y="46"/>
                  </a:cubicBezTo>
                  <a:cubicBezTo>
                    <a:pt x="1747" y="46"/>
                    <a:pt x="1744" y="44"/>
                    <a:pt x="1744" y="44"/>
                  </a:cubicBezTo>
                  <a:cubicBezTo>
                    <a:pt x="1743" y="44"/>
                    <a:pt x="1740" y="46"/>
                    <a:pt x="1739" y="46"/>
                  </a:cubicBezTo>
                  <a:cubicBezTo>
                    <a:pt x="1739" y="46"/>
                    <a:pt x="1736" y="48"/>
                    <a:pt x="1735" y="48"/>
                  </a:cubicBezTo>
                  <a:cubicBezTo>
                    <a:pt x="1734" y="48"/>
                    <a:pt x="1733" y="46"/>
                    <a:pt x="1732" y="46"/>
                  </a:cubicBezTo>
                  <a:cubicBezTo>
                    <a:pt x="1731" y="46"/>
                    <a:pt x="1729" y="48"/>
                    <a:pt x="1728" y="48"/>
                  </a:cubicBezTo>
                  <a:cubicBezTo>
                    <a:pt x="1726" y="48"/>
                    <a:pt x="1725" y="46"/>
                    <a:pt x="1724" y="46"/>
                  </a:cubicBezTo>
                  <a:cubicBezTo>
                    <a:pt x="1723" y="46"/>
                    <a:pt x="1721" y="48"/>
                    <a:pt x="1720" y="48"/>
                  </a:cubicBezTo>
                  <a:cubicBezTo>
                    <a:pt x="1718" y="48"/>
                    <a:pt x="1717" y="46"/>
                    <a:pt x="1716" y="46"/>
                  </a:cubicBezTo>
                  <a:cubicBezTo>
                    <a:pt x="1715" y="46"/>
                    <a:pt x="1713" y="48"/>
                    <a:pt x="1712" y="48"/>
                  </a:cubicBezTo>
                  <a:cubicBezTo>
                    <a:pt x="1711" y="48"/>
                    <a:pt x="1709" y="46"/>
                    <a:pt x="1708" y="45"/>
                  </a:cubicBezTo>
                  <a:cubicBezTo>
                    <a:pt x="1707" y="45"/>
                    <a:pt x="1705" y="48"/>
                    <a:pt x="1704" y="48"/>
                  </a:cubicBezTo>
                  <a:cubicBezTo>
                    <a:pt x="1703" y="48"/>
                    <a:pt x="1702" y="45"/>
                    <a:pt x="1700" y="45"/>
                  </a:cubicBezTo>
                  <a:cubicBezTo>
                    <a:pt x="1699" y="45"/>
                    <a:pt x="1697" y="47"/>
                    <a:pt x="1696" y="47"/>
                  </a:cubicBezTo>
                  <a:cubicBezTo>
                    <a:pt x="1695" y="47"/>
                    <a:pt x="1693" y="45"/>
                    <a:pt x="1692" y="45"/>
                  </a:cubicBezTo>
                  <a:cubicBezTo>
                    <a:pt x="1691" y="45"/>
                    <a:pt x="1690" y="47"/>
                    <a:pt x="1688" y="47"/>
                  </a:cubicBezTo>
                  <a:cubicBezTo>
                    <a:pt x="1687" y="47"/>
                    <a:pt x="1686" y="45"/>
                    <a:pt x="1685" y="45"/>
                  </a:cubicBezTo>
                  <a:cubicBezTo>
                    <a:pt x="1683" y="45"/>
                    <a:pt x="1682" y="47"/>
                    <a:pt x="1680" y="47"/>
                  </a:cubicBezTo>
                  <a:cubicBezTo>
                    <a:pt x="1679" y="47"/>
                    <a:pt x="1678" y="45"/>
                    <a:pt x="1677" y="45"/>
                  </a:cubicBezTo>
                  <a:cubicBezTo>
                    <a:pt x="1675" y="45"/>
                    <a:pt x="1674" y="47"/>
                    <a:pt x="1673" y="47"/>
                  </a:cubicBezTo>
                  <a:cubicBezTo>
                    <a:pt x="1671" y="47"/>
                    <a:pt x="1670" y="45"/>
                    <a:pt x="1669" y="45"/>
                  </a:cubicBezTo>
                  <a:cubicBezTo>
                    <a:pt x="1668" y="45"/>
                    <a:pt x="1666" y="47"/>
                    <a:pt x="1665" y="47"/>
                  </a:cubicBezTo>
                  <a:cubicBezTo>
                    <a:pt x="1664" y="47"/>
                    <a:pt x="1661" y="45"/>
                    <a:pt x="1661" y="45"/>
                  </a:cubicBezTo>
                  <a:cubicBezTo>
                    <a:pt x="1661" y="44"/>
                    <a:pt x="1665" y="43"/>
                    <a:pt x="1665" y="43"/>
                  </a:cubicBezTo>
                  <a:cubicBezTo>
                    <a:pt x="1665" y="42"/>
                    <a:pt x="1662" y="40"/>
                    <a:pt x="1661" y="40"/>
                  </a:cubicBezTo>
                  <a:cubicBezTo>
                    <a:pt x="1661" y="40"/>
                    <a:pt x="1657" y="42"/>
                    <a:pt x="1657" y="42"/>
                  </a:cubicBezTo>
                  <a:cubicBezTo>
                    <a:pt x="1657" y="43"/>
                    <a:pt x="1661" y="44"/>
                    <a:pt x="1661" y="45"/>
                  </a:cubicBezTo>
                  <a:cubicBezTo>
                    <a:pt x="1661" y="45"/>
                    <a:pt x="1657" y="47"/>
                    <a:pt x="1657" y="47"/>
                  </a:cubicBezTo>
                  <a:cubicBezTo>
                    <a:pt x="1656" y="47"/>
                    <a:pt x="1654" y="44"/>
                    <a:pt x="1653" y="44"/>
                  </a:cubicBezTo>
                  <a:cubicBezTo>
                    <a:pt x="1652" y="45"/>
                    <a:pt x="1650" y="46"/>
                    <a:pt x="1649" y="47"/>
                  </a:cubicBezTo>
                  <a:cubicBezTo>
                    <a:pt x="1648" y="47"/>
                    <a:pt x="1646" y="49"/>
                    <a:pt x="1645" y="49"/>
                  </a:cubicBezTo>
                  <a:cubicBezTo>
                    <a:pt x="1645" y="49"/>
                    <a:pt x="1642" y="47"/>
                    <a:pt x="1641" y="46"/>
                  </a:cubicBezTo>
                  <a:cubicBezTo>
                    <a:pt x="1641" y="46"/>
                    <a:pt x="1638" y="44"/>
                    <a:pt x="1637" y="44"/>
                  </a:cubicBezTo>
                  <a:cubicBezTo>
                    <a:pt x="1637" y="44"/>
                    <a:pt x="1634" y="46"/>
                    <a:pt x="1633" y="46"/>
                  </a:cubicBezTo>
                  <a:cubicBezTo>
                    <a:pt x="1633" y="47"/>
                    <a:pt x="1630" y="48"/>
                    <a:pt x="1629" y="48"/>
                  </a:cubicBezTo>
                  <a:cubicBezTo>
                    <a:pt x="1628" y="48"/>
                    <a:pt x="1627" y="46"/>
                    <a:pt x="1626" y="46"/>
                  </a:cubicBezTo>
                  <a:cubicBezTo>
                    <a:pt x="1624" y="46"/>
                    <a:pt x="1622" y="48"/>
                    <a:pt x="1621" y="48"/>
                  </a:cubicBezTo>
                  <a:cubicBezTo>
                    <a:pt x="1620" y="48"/>
                    <a:pt x="1619" y="46"/>
                    <a:pt x="1618" y="46"/>
                  </a:cubicBezTo>
                  <a:cubicBezTo>
                    <a:pt x="1616" y="46"/>
                    <a:pt x="1615" y="48"/>
                    <a:pt x="1614" y="48"/>
                  </a:cubicBezTo>
                  <a:cubicBezTo>
                    <a:pt x="1612" y="48"/>
                    <a:pt x="1611" y="46"/>
                    <a:pt x="1610" y="46"/>
                  </a:cubicBezTo>
                  <a:cubicBezTo>
                    <a:pt x="1609" y="46"/>
                    <a:pt x="1607" y="48"/>
                    <a:pt x="1606" y="48"/>
                  </a:cubicBezTo>
                  <a:cubicBezTo>
                    <a:pt x="1605" y="48"/>
                    <a:pt x="1603" y="46"/>
                    <a:pt x="1602" y="46"/>
                  </a:cubicBezTo>
                  <a:cubicBezTo>
                    <a:pt x="1601" y="46"/>
                    <a:pt x="1599" y="48"/>
                    <a:pt x="1598" y="48"/>
                  </a:cubicBezTo>
                  <a:cubicBezTo>
                    <a:pt x="1597" y="48"/>
                    <a:pt x="1595" y="46"/>
                    <a:pt x="1594" y="46"/>
                  </a:cubicBezTo>
                  <a:cubicBezTo>
                    <a:pt x="1593" y="45"/>
                    <a:pt x="1591" y="48"/>
                    <a:pt x="1590" y="48"/>
                  </a:cubicBezTo>
                  <a:cubicBezTo>
                    <a:pt x="1589" y="48"/>
                    <a:pt x="1587" y="46"/>
                    <a:pt x="1586" y="45"/>
                  </a:cubicBezTo>
                  <a:cubicBezTo>
                    <a:pt x="1586" y="45"/>
                    <a:pt x="1583" y="43"/>
                    <a:pt x="1583" y="43"/>
                  </a:cubicBezTo>
                  <a:cubicBezTo>
                    <a:pt x="1582" y="43"/>
                    <a:pt x="1579" y="45"/>
                    <a:pt x="1578" y="45"/>
                  </a:cubicBezTo>
                  <a:cubicBezTo>
                    <a:pt x="1578" y="45"/>
                    <a:pt x="1575" y="47"/>
                    <a:pt x="1574" y="47"/>
                  </a:cubicBezTo>
                  <a:cubicBezTo>
                    <a:pt x="1574" y="47"/>
                    <a:pt x="1571" y="45"/>
                    <a:pt x="1571" y="45"/>
                  </a:cubicBezTo>
                  <a:cubicBezTo>
                    <a:pt x="1571" y="45"/>
                    <a:pt x="1574" y="43"/>
                    <a:pt x="1575" y="43"/>
                  </a:cubicBezTo>
                  <a:cubicBezTo>
                    <a:pt x="1573" y="43"/>
                    <a:pt x="1572" y="41"/>
                    <a:pt x="1571" y="41"/>
                  </a:cubicBezTo>
                  <a:cubicBezTo>
                    <a:pt x="1571" y="41"/>
                    <a:pt x="1567" y="43"/>
                    <a:pt x="1567" y="43"/>
                  </a:cubicBezTo>
                  <a:cubicBezTo>
                    <a:pt x="1567" y="43"/>
                    <a:pt x="1571" y="45"/>
                    <a:pt x="1571" y="45"/>
                  </a:cubicBezTo>
                  <a:cubicBezTo>
                    <a:pt x="1570" y="45"/>
                    <a:pt x="1567" y="47"/>
                    <a:pt x="1567" y="47"/>
                  </a:cubicBezTo>
                  <a:cubicBezTo>
                    <a:pt x="1565" y="47"/>
                    <a:pt x="1564" y="45"/>
                    <a:pt x="1563" y="45"/>
                  </a:cubicBezTo>
                  <a:cubicBezTo>
                    <a:pt x="1561" y="45"/>
                    <a:pt x="1560" y="47"/>
                    <a:pt x="1559" y="47"/>
                  </a:cubicBezTo>
                  <a:cubicBezTo>
                    <a:pt x="1557" y="47"/>
                    <a:pt x="1556" y="45"/>
                    <a:pt x="1555" y="45"/>
                  </a:cubicBezTo>
                  <a:cubicBezTo>
                    <a:pt x="1554" y="45"/>
                    <a:pt x="1552" y="47"/>
                    <a:pt x="1551" y="47"/>
                  </a:cubicBezTo>
                  <a:cubicBezTo>
                    <a:pt x="1549" y="47"/>
                    <a:pt x="1549" y="45"/>
                    <a:pt x="1547" y="45"/>
                  </a:cubicBezTo>
                  <a:cubicBezTo>
                    <a:pt x="1546" y="45"/>
                    <a:pt x="1545" y="47"/>
                    <a:pt x="1543" y="47"/>
                  </a:cubicBezTo>
                  <a:cubicBezTo>
                    <a:pt x="1543" y="47"/>
                    <a:pt x="1539" y="45"/>
                    <a:pt x="1539" y="44"/>
                  </a:cubicBezTo>
                  <a:cubicBezTo>
                    <a:pt x="1539" y="44"/>
                    <a:pt x="1543" y="43"/>
                    <a:pt x="1543" y="42"/>
                  </a:cubicBezTo>
                  <a:cubicBezTo>
                    <a:pt x="1544" y="42"/>
                    <a:pt x="1547" y="45"/>
                    <a:pt x="1547" y="45"/>
                  </a:cubicBezTo>
                  <a:cubicBezTo>
                    <a:pt x="1548" y="45"/>
                    <a:pt x="1551" y="43"/>
                    <a:pt x="1551" y="43"/>
                  </a:cubicBezTo>
                  <a:cubicBezTo>
                    <a:pt x="1552" y="42"/>
                    <a:pt x="1555" y="41"/>
                    <a:pt x="1555" y="40"/>
                  </a:cubicBezTo>
                  <a:cubicBezTo>
                    <a:pt x="1555" y="40"/>
                    <a:pt x="1551" y="39"/>
                    <a:pt x="1552" y="38"/>
                  </a:cubicBezTo>
                  <a:cubicBezTo>
                    <a:pt x="1552" y="37"/>
                    <a:pt x="1555" y="37"/>
                    <a:pt x="1556" y="36"/>
                  </a:cubicBezTo>
                  <a:cubicBezTo>
                    <a:pt x="1556" y="35"/>
                    <a:pt x="1552" y="34"/>
                    <a:pt x="1552" y="34"/>
                  </a:cubicBezTo>
                  <a:cubicBezTo>
                    <a:pt x="1550" y="34"/>
                    <a:pt x="1549" y="35"/>
                    <a:pt x="1548" y="36"/>
                  </a:cubicBezTo>
                  <a:cubicBezTo>
                    <a:pt x="1547" y="36"/>
                    <a:pt x="1544" y="38"/>
                    <a:pt x="1544" y="38"/>
                  </a:cubicBezTo>
                  <a:cubicBezTo>
                    <a:pt x="1543" y="38"/>
                    <a:pt x="1540" y="36"/>
                    <a:pt x="1540" y="36"/>
                  </a:cubicBezTo>
                  <a:cubicBezTo>
                    <a:pt x="1539" y="36"/>
                    <a:pt x="1537" y="37"/>
                    <a:pt x="1536" y="38"/>
                  </a:cubicBezTo>
                  <a:cubicBezTo>
                    <a:pt x="1535" y="38"/>
                    <a:pt x="1533" y="39"/>
                    <a:pt x="1532" y="40"/>
                  </a:cubicBezTo>
                  <a:cubicBezTo>
                    <a:pt x="1531" y="40"/>
                    <a:pt x="1528" y="42"/>
                    <a:pt x="1528" y="42"/>
                  </a:cubicBezTo>
                  <a:cubicBezTo>
                    <a:pt x="1528" y="42"/>
                    <a:pt x="1531" y="44"/>
                    <a:pt x="1531" y="44"/>
                  </a:cubicBezTo>
                  <a:cubicBezTo>
                    <a:pt x="1530" y="45"/>
                    <a:pt x="1528" y="46"/>
                    <a:pt x="1527" y="46"/>
                  </a:cubicBezTo>
                  <a:cubicBezTo>
                    <a:pt x="1526" y="46"/>
                    <a:pt x="1525" y="44"/>
                    <a:pt x="1524" y="44"/>
                  </a:cubicBezTo>
                  <a:cubicBezTo>
                    <a:pt x="1522" y="44"/>
                    <a:pt x="1521" y="46"/>
                    <a:pt x="1519" y="46"/>
                  </a:cubicBezTo>
                  <a:cubicBezTo>
                    <a:pt x="1518" y="46"/>
                    <a:pt x="1517" y="44"/>
                    <a:pt x="1516" y="44"/>
                  </a:cubicBezTo>
                  <a:cubicBezTo>
                    <a:pt x="1514" y="44"/>
                    <a:pt x="1513" y="46"/>
                    <a:pt x="1512" y="46"/>
                  </a:cubicBezTo>
                  <a:cubicBezTo>
                    <a:pt x="1511" y="46"/>
                    <a:pt x="1509" y="44"/>
                    <a:pt x="1508" y="44"/>
                  </a:cubicBezTo>
                  <a:cubicBezTo>
                    <a:pt x="1507" y="44"/>
                    <a:pt x="1505" y="45"/>
                    <a:pt x="1504" y="46"/>
                  </a:cubicBezTo>
                  <a:cubicBezTo>
                    <a:pt x="1503" y="46"/>
                    <a:pt x="1500" y="48"/>
                    <a:pt x="1500" y="48"/>
                  </a:cubicBezTo>
                  <a:cubicBezTo>
                    <a:pt x="1499" y="48"/>
                    <a:pt x="1496" y="46"/>
                    <a:pt x="1496" y="46"/>
                  </a:cubicBezTo>
                  <a:cubicBezTo>
                    <a:pt x="1495" y="46"/>
                    <a:pt x="1493" y="44"/>
                    <a:pt x="1492" y="44"/>
                  </a:cubicBezTo>
                  <a:cubicBezTo>
                    <a:pt x="1491" y="44"/>
                    <a:pt x="1489" y="46"/>
                    <a:pt x="1488" y="46"/>
                  </a:cubicBezTo>
                  <a:cubicBezTo>
                    <a:pt x="1487" y="46"/>
                    <a:pt x="1485" y="43"/>
                    <a:pt x="1484" y="43"/>
                  </a:cubicBezTo>
                  <a:cubicBezTo>
                    <a:pt x="1483" y="44"/>
                    <a:pt x="1482" y="45"/>
                    <a:pt x="1480" y="46"/>
                  </a:cubicBezTo>
                  <a:cubicBezTo>
                    <a:pt x="1479" y="46"/>
                    <a:pt x="1477" y="48"/>
                    <a:pt x="1476" y="48"/>
                  </a:cubicBezTo>
                  <a:cubicBezTo>
                    <a:pt x="1475" y="48"/>
                    <a:pt x="1473" y="45"/>
                    <a:pt x="1472" y="45"/>
                  </a:cubicBezTo>
                  <a:cubicBezTo>
                    <a:pt x="1471" y="46"/>
                    <a:pt x="1470" y="47"/>
                    <a:pt x="1468" y="47"/>
                  </a:cubicBezTo>
                  <a:cubicBezTo>
                    <a:pt x="1467" y="47"/>
                    <a:pt x="1466" y="45"/>
                    <a:pt x="1465" y="45"/>
                  </a:cubicBezTo>
                  <a:cubicBezTo>
                    <a:pt x="1463" y="45"/>
                    <a:pt x="1462" y="47"/>
                    <a:pt x="1460" y="47"/>
                  </a:cubicBezTo>
                  <a:cubicBezTo>
                    <a:pt x="1459" y="47"/>
                    <a:pt x="1458" y="45"/>
                    <a:pt x="1457" y="45"/>
                  </a:cubicBezTo>
                  <a:cubicBezTo>
                    <a:pt x="1455" y="45"/>
                    <a:pt x="1454" y="43"/>
                    <a:pt x="1453" y="43"/>
                  </a:cubicBezTo>
                  <a:cubicBezTo>
                    <a:pt x="1452" y="43"/>
                    <a:pt x="1450" y="45"/>
                    <a:pt x="1449" y="45"/>
                  </a:cubicBezTo>
                  <a:cubicBezTo>
                    <a:pt x="1448" y="45"/>
                    <a:pt x="1446" y="47"/>
                    <a:pt x="1445" y="47"/>
                  </a:cubicBezTo>
                  <a:cubicBezTo>
                    <a:pt x="1444" y="47"/>
                    <a:pt x="1442" y="45"/>
                    <a:pt x="1441" y="45"/>
                  </a:cubicBezTo>
                  <a:cubicBezTo>
                    <a:pt x="1440" y="45"/>
                    <a:pt x="1438" y="47"/>
                    <a:pt x="1437" y="47"/>
                  </a:cubicBezTo>
                  <a:cubicBezTo>
                    <a:pt x="1436" y="47"/>
                    <a:pt x="1434" y="45"/>
                    <a:pt x="1433" y="45"/>
                  </a:cubicBezTo>
                  <a:cubicBezTo>
                    <a:pt x="1432" y="45"/>
                    <a:pt x="1430" y="47"/>
                    <a:pt x="1429" y="47"/>
                  </a:cubicBezTo>
                  <a:cubicBezTo>
                    <a:pt x="1429" y="47"/>
                    <a:pt x="1425" y="45"/>
                    <a:pt x="1425" y="44"/>
                  </a:cubicBezTo>
                  <a:cubicBezTo>
                    <a:pt x="1425" y="44"/>
                    <a:pt x="1429" y="42"/>
                    <a:pt x="1429" y="42"/>
                  </a:cubicBezTo>
                  <a:cubicBezTo>
                    <a:pt x="1428" y="42"/>
                    <a:pt x="1427" y="40"/>
                    <a:pt x="1426" y="40"/>
                  </a:cubicBezTo>
                  <a:cubicBezTo>
                    <a:pt x="1425" y="40"/>
                    <a:pt x="1422" y="42"/>
                    <a:pt x="1422" y="42"/>
                  </a:cubicBezTo>
                  <a:cubicBezTo>
                    <a:pt x="1422" y="42"/>
                    <a:pt x="1425" y="44"/>
                    <a:pt x="1425" y="44"/>
                  </a:cubicBezTo>
                  <a:cubicBezTo>
                    <a:pt x="1424" y="45"/>
                    <a:pt x="1422" y="47"/>
                    <a:pt x="1421" y="47"/>
                  </a:cubicBezTo>
                  <a:cubicBezTo>
                    <a:pt x="1420" y="47"/>
                    <a:pt x="1419" y="44"/>
                    <a:pt x="1417" y="44"/>
                  </a:cubicBezTo>
                  <a:cubicBezTo>
                    <a:pt x="1416" y="44"/>
                    <a:pt x="1415" y="46"/>
                    <a:pt x="1413" y="46"/>
                  </a:cubicBezTo>
                  <a:cubicBezTo>
                    <a:pt x="1412" y="46"/>
                    <a:pt x="1411" y="44"/>
                    <a:pt x="1410" y="44"/>
                  </a:cubicBezTo>
                  <a:cubicBezTo>
                    <a:pt x="1409" y="44"/>
                    <a:pt x="1406" y="46"/>
                    <a:pt x="1406" y="46"/>
                  </a:cubicBezTo>
                  <a:cubicBezTo>
                    <a:pt x="1405" y="46"/>
                    <a:pt x="1402" y="44"/>
                    <a:pt x="1402" y="44"/>
                  </a:cubicBezTo>
                  <a:cubicBezTo>
                    <a:pt x="1402" y="43"/>
                    <a:pt x="1406" y="43"/>
                    <a:pt x="1406" y="42"/>
                  </a:cubicBezTo>
                  <a:cubicBezTo>
                    <a:pt x="1406" y="42"/>
                    <a:pt x="1402" y="40"/>
                    <a:pt x="1402" y="40"/>
                  </a:cubicBezTo>
                  <a:cubicBezTo>
                    <a:pt x="1402" y="40"/>
                    <a:pt x="1398" y="42"/>
                    <a:pt x="1398" y="42"/>
                  </a:cubicBezTo>
                  <a:cubicBezTo>
                    <a:pt x="1398" y="42"/>
                    <a:pt x="1402" y="44"/>
                    <a:pt x="1402" y="44"/>
                  </a:cubicBezTo>
                  <a:cubicBezTo>
                    <a:pt x="1401" y="45"/>
                    <a:pt x="1399" y="46"/>
                    <a:pt x="1398" y="46"/>
                  </a:cubicBezTo>
                  <a:cubicBezTo>
                    <a:pt x="1397" y="47"/>
                    <a:pt x="1395" y="48"/>
                    <a:pt x="1394" y="48"/>
                  </a:cubicBezTo>
                  <a:cubicBezTo>
                    <a:pt x="1393" y="48"/>
                    <a:pt x="1390" y="46"/>
                    <a:pt x="1390" y="46"/>
                  </a:cubicBezTo>
                  <a:cubicBezTo>
                    <a:pt x="1389" y="46"/>
                    <a:pt x="1387" y="44"/>
                    <a:pt x="1386" y="44"/>
                  </a:cubicBezTo>
                  <a:cubicBezTo>
                    <a:pt x="1385" y="44"/>
                    <a:pt x="1383" y="46"/>
                    <a:pt x="1382" y="46"/>
                  </a:cubicBezTo>
                  <a:cubicBezTo>
                    <a:pt x="1381" y="45"/>
                    <a:pt x="1379" y="44"/>
                    <a:pt x="1378" y="44"/>
                  </a:cubicBezTo>
                  <a:cubicBezTo>
                    <a:pt x="1378" y="43"/>
                    <a:pt x="1375" y="41"/>
                    <a:pt x="1375" y="41"/>
                  </a:cubicBezTo>
                  <a:cubicBezTo>
                    <a:pt x="1374" y="41"/>
                    <a:pt x="1370" y="43"/>
                    <a:pt x="1370" y="43"/>
                  </a:cubicBezTo>
                  <a:cubicBezTo>
                    <a:pt x="1370" y="44"/>
                    <a:pt x="1374" y="46"/>
                    <a:pt x="1374" y="46"/>
                  </a:cubicBezTo>
                  <a:cubicBezTo>
                    <a:pt x="1373" y="46"/>
                    <a:pt x="1371" y="48"/>
                    <a:pt x="1370" y="48"/>
                  </a:cubicBezTo>
                  <a:cubicBezTo>
                    <a:pt x="1369" y="48"/>
                    <a:pt x="1368" y="46"/>
                    <a:pt x="1366" y="46"/>
                  </a:cubicBezTo>
                  <a:cubicBezTo>
                    <a:pt x="1365" y="46"/>
                    <a:pt x="1364" y="48"/>
                    <a:pt x="1362" y="48"/>
                  </a:cubicBezTo>
                  <a:cubicBezTo>
                    <a:pt x="1361" y="48"/>
                    <a:pt x="1360" y="46"/>
                    <a:pt x="1358" y="45"/>
                  </a:cubicBezTo>
                  <a:cubicBezTo>
                    <a:pt x="1357" y="45"/>
                    <a:pt x="1355" y="48"/>
                    <a:pt x="1354" y="47"/>
                  </a:cubicBezTo>
                  <a:cubicBezTo>
                    <a:pt x="1354" y="47"/>
                    <a:pt x="1351" y="46"/>
                    <a:pt x="1351" y="45"/>
                  </a:cubicBezTo>
                  <a:cubicBezTo>
                    <a:pt x="1350" y="45"/>
                    <a:pt x="1348" y="43"/>
                    <a:pt x="1347" y="43"/>
                  </a:cubicBezTo>
                  <a:cubicBezTo>
                    <a:pt x="1346" y="43"/>
                    <a:pt x="1343" y="45"/>
                    <a:pt x="1343" y="45"/>
                  </a:cubicBezTo>
                  <a:cubicBezTo>
                    <a:pt x="1342" y="45"/>
                    <a:pt x="1340" y="47"/>
                    <a:pt x="1339" y="47"/>
                  </a:cubicBezTo>
                  <a:cubicBezTo>
                    <a:pt x="1338" y="47"/>
                    <a:pt x="1336" y="45"/>
                    <a:pt x="1335" y="45"/>
                  </a:cubicBezTo>
                  <a:cubicBezTo>
                    <a:pt x="1334" y="45"/>
                    <a:pt x="1332" y="47"/>
                    <a:pt x="1331" y="47"/>
                  </a:cubicBezTo>
                  <a:cubicBezTo>
                    <a:pt x="1329" y="47"/>
                    <a:pt x="1329" y="45"/>
                    <a:pt x="1327" y="45"/>
                  </a:cubicBezTo>
                  <a:cubicBezTo>
                    <a:pt x="1326" y="45"/>
                    <a:pt x="1324" y="47"/>
                    <a:pt x="1323" y="47"/>
                  </a:cubicBezTo>
                  <a:cubicBezTo>
                    <a:pt x="1322" y="47"/>
                    <a:pt x="1321" y="45"/>
                    <a:pt x="1319" y="45"/>
                  </a:cubicBezTo>
                  <a:cubicBezTo>
                    <a:pt x="1318" y="45"/>
                    <a:pt x="1316" y="47"/>
                    <a:pt x="1315" y="47"/>
                  </a:cubicBezTo>
                  <a:cubicBezTo>
                    <a:pt x="1314" y="47"/>
                    <a:pt x="1312" y="44"/>
                    <a:pt x="1311" y="45"/>
                  </a:cubicBezTo>
                  <a:cubicBezTo>
                    <a:pt x="1310" y="45"/>
                    <a:pt x="1309" y="47"/>
                    <a:pt x="1307" y="47"/>
                  </a:cubicBezTo>
                  <a:cubicBezTo>
                    <a:pt x="1306" y="47"/>
                    <a:pt x="1305" y="44"/>
                    <a:pt x="1304" y="44"/>
                  </a:cubicBezTo>
                  <a:cubicBezTo>
                    <a:pt x="1303" y="44"/>
                    <a:pt x="1300" y="47"/>
                    <a:pt x="1299" y="46"/>
                  </a:cubicBezTo>
                  <a:cubicBezTo>
                    <a:pt x="1299" y="46"/>
                    <a:pt x="1296" y="44"/>
                    <a:pt x="1296" y="44"/>
                  </a:cubicBezTo>
                  <a:cubicBezTo>
                    <a:pt x="1296" y="44"/>
                    <a:pt x="1300" y="43"/>
                    <a:pt x="1300" y="42"/>
                  </a:cubicBezTo>
                  <a:cubicBezTo>
                    <a:pt x="1300" y="42"/>
                    <a:pt x="1296" y="40"/>
                    <a:pt x="1296" y="40"/>
                  </a:cubicBezTo>
                  <a:cubicBezTo>
                    <a:pt x="1296" y="40"/>
                    <a:pt x="1292" y="42"/>
                    <a:pt x="1292" y="42"/>
                  </a:cubicBezTo>
                  <a:cubicBezTo>
                    <a:pt x="1292" y="42"/>
                    <a:pt x="1296" y="44"/>
                    <a:pt x="1296" y="44"/>
                  </a:cubicBezTo>
                  <a:cubicBezTo>
                    <a:pt x="1295" y="44"/>
                    <a:pt x="1292" y="46"/>
                    <a:pt x="1292" y="46"/>
                  </a:cubicBezTo>
                  <a:cubicBezTo>
                    <a:pt x="1291" y="46"/>
                    <a:pt x="1289" y="44"/>
                    <a:pt x="1288" y="44"/>
                  </a:cubicBezTo>
                  <a:cubicBezTo>
                    <a:pt x="1287" y="44"/>
                    <a:pt x="1285" y="46"/>
                    <a:pt x="1284" y="46"/>
                  </a:cubicBezTo>
                  <a:cubicBezTo>
                    <a:pt x="1283" y="47"/>
                    <a:pt x="1281" y="48"/>
                    <a:pt x="1280" y="48"/>
                  </a:cubicBezTo>
                  <a:cubicBezTo>
                    <a:pt x="1279" y="48"/>
                    <a:pt x="1276" y="46"/>
                    <a:pt x="1276" y="46"/>
                  </a:cubicBezTo>
                  <a:cubicBezTo>
                    <a:pt x="1275" y="46"/>
                    <a:pt x="1273" y="44"/>
                    <a:pt x="1272" y="44"/>
                  </a:cubicBezTo>
                  <a:cubicBezTo>
                    <a:pt x="1272" y="44"/>
                    <a:pt x="1269" y="46"/>
                    <a:pt x="1268" y="46"/>
                  </a:cubicBezTo>
                  <a:cubicBezTo>
                    <a:pt x="1267" y="46"/>
                    <a:pt x="1265" y="48"/>
                    <a:pt x="1264" y="48"/>
                  </a:cubicBezTo>
                  <a:cubicBezTo>
                    <a:pt x="1263" y="48"/>
                    <a:pt x="1261" y="46"/>
                    <a:pt x="1260" y="46"/>
                  </a:cubicBezTo>
                  <a:cubicBezTo>
                    <a:pt x="1259" y="46"/>
                    <a:pt x="1257" y="48"/>
                    <a:pt x="1256" y="48"/>
                  </a:cubicBezTo>
                  <a:cubicBezTo>
                    <a:pt x="1255" y="48"/>
                    <a:pt x="1254" y="46"/>
                    <a:pt x="1252" y="46"/>
                  </a:cubicBezTo>
                  <a:cubicBezTo>
                    <a:pt x="1252" y="46"/>
                    <a:pt x="1249" y="48"/>
                    <a:pt x="1248" y="48"/>
                  </a:cubicBezTo>
                  <a:cubicBezTo>
                    <a:pt x="1247" y="47"/>
                    <a:pt x="1245" y="46"/>
                    <a:pt x="1245" y="45"/>
                  </a:cubicBezTo>
                  <a:cubicBezTo>
                    <a:pt x="1244" y="45"/>
                    <a:pt x="1241" y="43"/>
                    <a:pt x="1241" y="43"/>
                  </a:cubicBezTo>
                  <a:cubicBezTo>
                    <a:pt x="1240" y="43"/>
                    <a:pt x="1237" y="45"/>
                    <a:pt x="1237" y="45"/>
                  </a:cubicBezTo>
                  <a:cubicBezTo>
                    <a:pt x="1236" y="46"/>
                    <a:pt x="1233" y="47"/>
                    <a:pt x="1233" y="47"/>
                  </a:cubicBezTo>
                  <a:cubicBezTo>
                    <a:pt x="1231" y="47"/>
                    <a:pt x="1230" y="45"/>
                    <a:pt x="1229" y="45"/>
                  </a:cubicBezTo>
                  <a:cubicBezTo>
                    <a:pt x="1228" y="45"/>
                    <a:pt x="1226" y="47"/>
                    <a:pt x="1225" y="47"/>
                  </a:cubicBezTo>
                  <a:cubicBezTo>
                    <a:pt x="1223" y="47"/>
                    <a:pt x="1222" y="45"/>
                    <a:pt x="1221" y="45"/>
                  </a:cubicBezTo>
                  <a:cubicBezTo>
                    <a:pt x="1220" y="45"/>
                    <a:pt x="1218" y="47"/>
                    <a:pt x="1217" y="47"/>
                  </a:cubicBezTo>
                  <a:cubicBezTo>
                    <a:pt x="1216" y="47"/>
                    <a:pt x="1214" y="45"/>
                    <a:pt x="1213" y="45"/>
                  </a:cubicBezTo>
                  <a:cubicBezTo>
                    <a:pt x="1212" y="45"/>
                    <a:pt x="1210" y="47"/>
                    <a:pt x="1209" y="47"/>
                  </a:cubicBezTo>
                  <a:cubicBezTo>
                    <a:pt x="1208" y="47"/>
                    <a:pt x="1207" y="45"/>
                    <a:pt x="1205" y="45"/>
                  </a:cubicBezTo>
                  <a:cubicBezTo>
                    <a:pt x="1204" y="45"/>
                    <a:pt x="1203" y="47"/>
                    <a:pt x="1201" y="47"/>
                  </a:cubicBezTo>
                  <a:cubicBezTo>
                    <a:pt x="1200" y="47"/>
                    <a:pt x="1199" y="45"/>
                    <a:pt x="1197" y="45"/>
                  </a:cubicBezTo>
                  <a:cubicBezTo>
                    <a:pt x="1196" y="44"/>
                    <a:pt x="1195" y="47"/>
                    <a:pt x="1193" y="47"/>
                  </a:cubicBezTo>
                  <a:cubicBezTo>
                    <a:pt x="1192" y="47"/>
                    <a:pt x="1191" y="44"/>
                    <a:pt x="1190" y="44"/>
                  </a:cubicBezTo>
                  <a:cubicBezTo>
                    <a:pt x="1188" y="44"/>
                    <a:pt x="1187" y="46"/>
                    <a:pt x="1186" y="46"/>
                  </a:cubicBezTo>
                  <a:cubicBezTo>
                    <a:pt x="1184" y="46"/>
                    <a:pt x="1183" y="44"/>
                    <a:pt x="1182" y="44"/>
                  </a:cubicBezTo>
                  <a:cubicBezTo>
                    <a:pt x="1180" y="44"/>
                    <a:pt x="1179" y="46"/>
                    <a:pt x="1178" y="46"/>
                  </a:cubicBezTo>
                  <a:cubicBezTo>
                    <a:pt x="1176" y="46"/>
                    <a:pt x="1175" y="44"/>
                    <a:pt x="1174" y="44"/>
                  </a:cubicBezTo>
                  <a:cubicBezTo>
                    <a:pt x="1173" y="44"/>
                    <a:pt x="1171" y="46"/>
                    <a:pt x="1170" y="46"/>
                  </a:cubicBezTo>
                  <a:cubicBezTo>
                    <a:pt x="1170" y="46"/>
                    <a:pt x="1166" y="44"/>
                    <a:pt x="1166" y="44"/>
                  </a:cubicBezTo>
                  <a:cubicBezTo>
                    <a:pt x="1166" y="43"/>
                    <a:pt x="1170" y="42"/>
                    <a:pt x="1170" y="42"/>
                  </a:cubicBezTo>
                  <a:cubicBezTo>
                    <a:pt x="1170" y="42"/>
                    <a:pt x="1167" y="40"/>
                    <a:pt x="1166" y="40"/>
                  </a:cubicBezTo>
                  <a:cubicBezTo>
                    <a:pt x="1166" y="40"/>
                    <a:pt x="1162" y="42"/>
                    <a:pt x="1162" y="42"/>
                  </a:cubicBezTo>
                  <a:cubicBezTo>
                    <a:pt x="1162" y="42"/>
                    <a:pt x="1166" y="44"/>
                    <a:pt x="1166" y="44"/>
                  </a:cubicBezTo>
                  <a:cubicBezTo>
                    <a:pt x="1166" y="44"/>
                    <a:pt x="1163" y="46"/>
                    <a:pt x="1162" y="46"/>
                  </a:cubicBezTo>
                  <a:cubicBezTo>
                    <a:pt x="1161" y="46"/>
                    <a:pt x="1159" y="44"/>
                    <a:pt x="1158" y="44"/>
                  </a:cubicBezTo>
                  <a:cubicBezTo>
                    <a:pt x="1157" y="44"/>
                    <a:pt x="1155" y="45"/>
                    <a:pt x="1154" y="46"/>
                  </a:cubicBezTo>
                  <a:cubicBezTo>
                    <a:pt x="1154" y="46"/>
                    <a:pt x="1151" y="48"/>
                    <a:pt x="1150" y="48"/>
                  </a:cubicBezTo>
                  <a:cubicBezTo>
                    <a:pt x="1149" y="48"/>
                    <a:pt x="1147" y="46"/>
                    <a:pt x="1146" y="46"/>
                  </a:cubicBezTo>
                  <a:cubicBezTo>
                    <a:pt x="1146" y="45"/>
                    <a:pt x="1143" y="43"/>
                    <a:pt x="1143" y="43"/>
                  </a:cubicBezTo>
                  <a:cubicBezTo>
                    <a:pt x="1142" y="44"/>
                    <a:pt x="1140" y="41"/>
                    <a:pt x="1139" y="41"/>
                  </a:cubicBezTo>
                  <a:cubicBezTo>
                    <a:pt x="1139" y="41"/>
                    <a:pt x="1135" y="43"/>
                    <a:pt x="1135" y="43"/>
                  </a:cubicBezTo>
                  <a:cubicBezTo>
                    <a:pt x="1135" y="43"/>
                    <a:pt x="1138" y="46"/>
                    <a:pt x="1138" y="46"/>
                  </a:cubicBezTo>
                  <a:cubicBezTo>
                    <a:pt x="1137" y="46"/>
                    <a:pt x="1136" y="48"/>
                    <a:pt x="1134" y="48"/>
                  </a:cubicBezTo>
                  <a:cubicBezTo>
                    <a:pt x="1133" y="48"/>
                    <a:pt x="1132" y="45"/>
                    <a:pt x="1131" y="45"/>
                  </a:cubicBezTo>
                  <a:cubicBezTo>
                    <a:pt x="1129" y="45"/>
                    <a:pt x="1128" y="48"/>
                    <a:pt x="1127" y="48"/>
                  </a:cubicBezTo>
                  <a:cubicBezTo>
                    <a:pt x="1125" y="48"/>
                    <a:pt x="1124" y="45"/>
                    <a:pt x="1123" y="45"/>
                  </a:cubicBezTo>
                  <a:cubicBezTo>
                    <a:pt x="1121" y="45"/>
                    <a:pt x="1120" y="47"/>
                    <a:pt x="1119" y="47"/>
                  </a:cubicBezTo>
                  <a:cubicBezTo>
                    <a:pt x="1118" y="47"/>
                    <a:pt x="1116" y="45"/>
                    <a:pt x="1115" y="45"/>
                  </a:cubicBezTo>
                  <a:cubicBezTo>
                    <a:pt x="1114" y="45"/>
                    <a:pt x="1112" y="47"/>
                    <a:pt x="1111" y="47"/>
                  </a:cubicBezTo>
                  <a:cubicBezTo>
                    <a:pt x="1110" y="47"/>
                    <a:pt x="1108" y="45"/>
                    <a:pt x="1107" y="45"/>
                  </a:cubicBezTo>
                  <a:cubicBezTo>
                    <a:pt x="1106" y="45"/>
                    <a:pt x="1104" y="47"/>
                    <a:pt x="1103" y="47"/>
                  </a:cubicBezTo>
                  <a:cubicBezTo>
                    <a:pt x="1102" y="47"/>
                    <a:pt x="1101" y="45"/>
                    <a:pt x="1099" y="45"/>
                  </a:cubicBezTo>
                  <a:cubicBezTo>
                    <a:pt x="1098" y="45"/>
                    <a:pt x="1096" y="47"/>
                    <a:pt x="1095" y="47"/>
                  </a:cubicBezTo>
                  <a:cubicBezTo>
                    <a:pt x="1094" y="47"/>
                    <a:pt x="1092" y="45"/>
                    <a:pt x="1091" y="45"/>
                  </a:cubicBezTo>
                  <a:cubicBezTo>
                    <a:pt x="1090" y="45"/>
                    <a:pt x="1089" y="47"/>
                    <a:pt x="1087" y="47"/>
                  </a:cubicBezTo>
                  <a:cubicBezTo>
                    <a:pt x="1086" y="47"/>
                    <a:pt x="1085" y="45"/>
                    <a:pt x="1084" y="45"/>
                  </a:cubicBezTo>
                  <a:cubicBezTo>
                    <a:pt x="1082" y="45"/>
                    <a:pt x="1081" y="47"/>
                    <a:pt x="1079" y="47"/>
                  </a:cubicBezTo>
                  <a:cubicBezTo>
                    <a:pt x="1078" y="46"/>
                    <a:pt x="1077" y="44"/>
                    <a:pt x="1076" y="44"/>
                  </a:cubicBezTo>
                  <a:cubicBezTo>
                    <a:pt x="1074" y="44"/>
                    <a:pt x="1073" y="47"/>
                    <a:pt x="1072" y="46"/>
                  </a:cubicBezTo>
                  <a:cubicBezTo>
                    <a:pt x="1071" y="46"/>
                    <a:pt x="1069" y="44"/>
                    <a:pt x="1068" y="44"/>
                  </a:cubicBezTo>
                  <a:cubicBezTo>
                    <a:pt x="1067" y="44"/>
                    <a:pt x="1065" y="46"/>
                    <a:pt x="1064" y="46"/>
                  </a:cubicBezTo>
                  <a:cubicBezTo>
                    <a:pt x="1062" y="46"/>
                    <a:pt x="1061" y="44"/>
                    <a:pt x="1060" y="44"/>
                  </a:cubicBezTo>
                  <a:cubicBezTo>
                    <a:pt x="1059" y="44"/>
                    <a:pt x="1057" y="46"/>
                    <a:pt x="1056" y="46"/>
                  </a:cubicBezTo>
                  <a:cubicBezTo>
                    <a:pt x="1055" y="46"/>
                    <a:pt x="1054" y="44"/>
                    <a:pt x="1052" y="44"/>
                  </a:cubicBezTo>
                  <a:cubicBezTo>
                    <a:pt x="1051" y="44"/>
                    <a:pt x="1049" y="46"/>
                    <a:pt x="1048" y="46"/>
                  </a:cubicBezTo>
                  <a:cubicBezTo>
                    <a:pt x="1047" y="46"/>
                    <a:pt x="1045" y="44"/>
                    <a:pt x="1044" y="44"/>
                  </a:cubicBezTo>
                  <a:cubicBezTo>
                    <a:pt x="1043" y="44"/>
                    <a:pt x="1042" y="46"/>
                    <a:pt x="1040" y="46"/>
                  </a:cubicBezTo>
                  <a:cubicBezTo>
                    <a:pt x="1039" y="46"/>
                    <a:pt x="1038" y="44"/>
                    <a:pt x="1037" y="44"/>
                  </a:cubicBezTo>
                  <a:cubicBezTo>
                    <a:pt x="1037" y="43"/>
                    <a:pt x="1041" y="42"/>
                    <a:pt x="1041" y="42"/>
                  </a:cubicBezTo>
                  <a:cubicBezTo>
                    <a:pt x="1041" y="41"/>
                    <a:pt x="1037" y="40"/>
                    <a:pt x="1037" y="39"/>
                  </a:cubicBezTo>
                  <a:cubicBezTo>
                    <a:pt x="1037" y="39"/>
                    <a:pt x="1041" y="38"/>
                    <a:pt x="1041" y="37"/>
                  </a:cubicBezTo>
                  <a:cubicBezTo>
                    <a:pt x="1041" y="37"/>
                    <a:pt x="1037" y="36"/>
                    <a:pt x="1037" y="35"/>
                  </a:cubicBezTo>
                  <a:cubicBezTo>
                    <a:pt x="1037" y="34"/>
                    <a:pt x="1042" y="33"/>
                    <a:pt x="1041" y="33"/>
                  </a:cubicBezTo>
                  <a:cubicBezTo>
                    <a:pt x="1041" y="33"/>
                    <a:pt x="1038" y="31"/>
                    <a:pt x="1038" y="31"/>
                  </a:cubicBezTo>
                  <a:cubicBezTo>
                    <a:pt x="1037" y="31"/>
                    <a:pt x="1034" y="32"/>
                    <a:pt x="1033" y="33"/>
                  </a:cubicBezTo>
                  <a:cubicBezTo>
                    <a:pt x="1033" y="33"/>
                    <a:pt x="1037" y="35"/>
                    <a:pt x="1037" y="35"/>
                  </a:cubicBezTo>
                  <a:cubicBezTo>
                    <a:pt x="1037" y="36"/>
                    <a:pt x="1033" y="36"/>
                    <a:pt x="1033" y="37"/>
                  </a:cubicBezTo>
                  <a:cubicBezTo>
                    <a:pt x="1033" y="38"/>
                    <a:pt x="1037" y="39"/>
                    <a:pt x="1037" y="39"/>
                  </a:cubicBezTo>
                  <a:cubicBezTo>
                    <a:pt x="1037" y="40"/>
                    <a:pt x="1033" y="41"/>
                    <a:pt x="1033" y="41"/>
                  </a:cubicBezTo>
                  <a:cubicBezTo>
                    <a:pt x="1033" y="42"/>
                    <a:pt x="1036" y="43"/>
                    <a:pt x="1037" y="44"/>
                  </a:cubicBezTo>
                  <a:cubicBezTo>
                    <a:pt x="1035" y="44"/>
                    <a:pt x="1034" y="46"/>
                    <a:pt x="1032" y="46"/>
                  </a:cubicBezTo>
                  <a:cubicBezTo>
                    <a:pt x="1031" y="46"/>
                    <a:pt x="1030" y="44"/>
                    <a:pt x="1029" y="43"/>
                  </a:cubicBezTo>
                  <a:cubicBezTo>
                    <a:pt x="1027" y="43"/>
                    <a:pt x="1026" y="46"/>
                    <a:pt x="1025" y="46"/>
                  </a:cubicBezTo>
                  <a:cubicBezTo>
                    <a:pt x="1023" y="46"/>
                    <a:pt x="1022" y="44"/>
                    <a:pt x="1021" y="43"/>
                  </a:cubicBezTo>
                  <a:cubicBezTo>
                    <a:pt x="1020" y="43"/>
                    <a:pt x="1018" y="45"/>
                    <a:pt x="1017" y="45"/>
                  </a:cubicBezTo>
                  <a:cubicBezTo>
                    <a:pt x="1016" y="45"/>
                    <a:pt x="1014" y="44"/>
                    <a:pt x="1013" y="43"/>
                  </a:cubicBezTo>
                  <a:cubicBezTo>
                    <a:pt x="1012" y="43"/>
                    <a:pt x="1010" y="41"/>
                    <a:pt x="1009" y="41"/>
                  </a:cubicBezTo>
                  <a:cubicBezTo>
                    <a:pt x="1008" y="41"/>
                    <a:pt x="1006" y="43"/>
                    <a:pt x="1005" y="43"/>
                  </a:cubicBezTo>
                  <a:cubicBezTo>
                    <a:pt x="1005" y="43"/>
                    <a:pt x="1002" y="45"/>
                    <a:pt x="1001" y="45"/>
                  </a:cubicBezTo>
                  <a:cubicBezTo>
                    <a:pt x="1000" y="45"/>
                    <a:pt x="998" y="43"/>
                    <a:pt x="997" y="43"/>
                  </a:cubicBezTo>
                  <a:cubicBezTo>
                    <a:pt x="996" y="43"/>
                    <a:pt x="994" y="45"/>
                    <a:pt x="993" y="45"/>
                  </a:cubicBezTo>
                  <a:cubicBezTo>
                    <a:pt x="992" y="45"/>
                    <a:pt x="990" y="43"/>
                    <a:pt x="989" y="43"/>
                  </a:cubicBezTo>
                  <a:cubicBezTo>
                    <a:pt x="989" y="43"/>
                    <a:pt x="986" y="45"/>
                    <a:pt x="985" y="45"/>
                  </a:cubicBezTo>
                  <a:cubicBezTo>
                    <a:pt x="985" y="45"/>
                    <a:pt x="982" y="43"/>
                    <a:pt x="982" y="43"/>
                  </a:cubicBezTo>
                  <a:cubicBezTo>
                    <a:pt x="982" y="42"/>
                    <a:pt x="986" y="41"/>
                    <a:pt x="986" y="41"/>
                  </a:cubicBezTo>
                  <a:cubicBezTo>
                    <a:pt x="986" y="40"/>
                    <a:pt x="982" y="38"/>
                    <a:pt x="982" y="38"/>
                  </a:cubicBezTo>
                  <a:cubicBezTo>
                    <a:pt x="982" y="38"/>
                    <a:pt x="978" y="40"/>
                    <a:pt x="978" y="40"/>
                  </a:cubicBezTo>
                  <a:cubicBezTo>
                    <a:pt x="978" y="41"/>
                    <a:pt x="982" y="42"/>
                    <a:pt x="982" y="43"/>
                  </a:cubicBezTo>
                  <a:cubicBezTo>
                    <a:pt x="981" y="43"/>
                    <a:pt x="978" y="44"/>
                    <a:pt x="978" y="45"/>
                  </a:cubicBezTo>
                  <a:cubicBezTo>
                    <a:pt x="977" y="45"/>
                    <a:pt x="974" y="47"/>
                    <a:pt x="973" y="47"/>
                  </a:cubicBezTo>
                  <a:cubicBezTo>
                    <a:pt x="972" y="47"/>
                    <a:pt x="971" y="44"/>
                    <a:pt x="970" y="45"/>
                  </a:cubicBezTo>
                  <a:cubicBezTo>
                    <a:pt x="968" y="45"/>
                    <a:pt x="967" y="46"/>
                    <a:pt x="966" y="47"/>
                  </a:cubicBezTo>
                  <a:cubicBezTo>
                    <a:pt x="962" y="44"/>
                    <a:pt x="962" y="44"/>
                    <a:pt x="962" y="44"/>
                  </a:cubicBezTo>
                  <a:cubicBezTo>
                    <a:pt x="961" y="44"/>
                    <a:pt x="958" y="42"/>
                    <a:pt x="958" y="42"/>
                  </a:cubicBezTo>
                  <a:cubicBezTo>
                    <a:pt x="958" y="41"/>
                    <a:pt x="962" y="41"/>
                    <a:pt x="962" y="40"/>
                  </a:cubicBezTo>
                  <a:cubicBezTo>
                    <a:pt x="963" y="40"/>
                    <a:pt x="965" y="42"/>
                    <a:pt x="966" y="42"/>
                  </a:cubicBezTo>
                  <a:cubicBezTo>
                    <a:pt x="966" y="42"/>
                    <a:pt x="970" y="40"/>
                    <a:pt x="970" y="40"/>
                  </a:cubicBezTo>
                  <a:cubicBezTo>
                    <a:pt x="970" y="39"/>
                    <a:pt x="966" y="39"/>
                    <a:pt x="966" y="38"/>
                  </a:cubicBezTo>
                  <a:cubicBezTo>
                    <a:pt x="966" y="37"/>
                    <a:pt x="962" y="36"/>
                    <a:pt x="962" y="36"/>
                  </a:cubicBezTo>
                  <a:cubicBezTo>
                    <a:pt x="963" y="35"/>
                    <a:pt x="966" y="34"/>
                    <a:pt x="967" y="34"/>
                  </a:cubicBezTo>
                  <a:cubicBezTo>
                    <a:pt x="965" y="33"/>
                    <a:pt x="964" y="31"/>
                    <a:pt x="963" y="31"/>
                  </a:cubicBezTo>
                  <a:cubicBezTo>
                    <a:pt x="962" y="31"/>
                    <a:pt x="959" y="33"/>
                    <a:pt x="959" y="33"/>
                  </a:cubicBezTo>
                  <a:cubicBezTo>
                    <a:pt x="958" y="34"/>
                    <a:pt x="963" y="35"/>
                    <a:pt x="962" y="36"/>
                  </a:cubicBezTo>
                  <a:cubicBezTo>
                    <a:pt x="962" y="36"/>
                    <a:pt x="959" y="37"/>
                    <a:pt x="958" y="38"/>
                  </a:cubicBezTo>
                  <a:cubicBezTo>
                    <a:pt x="958" y="38"/>
                    <a:pt x="954" y="39"/>
                    <a:pt x="954" y="40"/>
                  </a:cubicBezTo>
                  <a:cubicBezTo>
                    <a:pt x="954" y="40"/>
                    <a:pt x="958" y="42"/>
                    <a:pt x="958" y="42"/>
                  </a:cubicBezTo>
                  <a:cubicBezTo>
                    <a:pt x="958" y="43"/>
                    <a:pt x="955" y="44"/>
                    <a:pt x="954" y="44"/>
                  </a:cubicBezTo>
                  <a:cubicBezTo>
                    <a:pt x="953" y="45"/>
                    <a:pt x="951" y="46"/>
                    <a:pt x="950" y="46"/>
                  </a:cubicBezTo>
                  <a:cubicBezTo>
                    <a:pt x="949" y="46"/>
                    <a:pt x="947" y="44"/>
                    <a:pt x="946" y="44"/>
                  </a:cubicBezTo>
                  <a:cubicBezTo>
                    <a:pt x="945" y="44"/>
                    <a:pt x="943" y="46"/>
                    <a:pt x="942" y="46"/>
                  </a:cubicBezTo>
                  <a:cubicBezTo>
                    <a:pt x="941" y="46"/>
                    <a:pt x="940" y="44"/>
                    <a:pt x="938" y="44"/>
                  </a:cubicBezTo>
                  <a:cubicBezTo>
                    <a:pt x="937" y="44"/>
                    <a:pt x="935" y="46"/>
                    <a:pt x="934" y="46"/>
                  </a:cubicBezTo>
                  <a:cubicBezTo>
                    <a:pt x="933" y="46"/>
                    <a:pt x="932" y="44"/>
                    <a:pt x="930" y="44"/>
                  </a:cubicBezTo>
                  <a:cubicBezTo>
                    <a:pt x="931" y="43"/>
                    <a:pt x="934" y="42"/>
                    <a:pt x="935" y="42"/>
                  </a:cubicBezTo>
                  <a:cubicBezTo>
                    <a:pt x="935" y="42"/>
                    <a:pt x="931" y="39"/>
                    <a:pt x="931" y="39"/>
                  </a:cubicBezTo>
                  <a:cubicBezTo>
                    <a:pt x="930" y="39"/>
                    <a:pt x="927" y="41"/>
                    <a:pt x="927" y="42"/>
                  </a:cubicBezTo>
                  <a:cubicBezTo>
                    <a:pt x="927" y="42"/>
                    <a:pt x="930" y="44"/>
                    <a:pt x="930" y="44"/>
                  </a:cubicBezTo>
                  <a:cubicBezTo>
                    <a:pt x="929" y="44"/>
                    <a:pt x="928" y="46"/>
                    <a:pt x="926" y="46"/>
                  </a:cubicBezTo>
                  <a:cubicBezTo>
                    <a:pt x="925" y="46"/>
                    <a:pt x="924" y="44"/>
                    <a:pt x="923" y="44"/>
                  </a:cubicBezTo>
                  <a:cubicBezTo>
                    <a:pt x="921" y="44"/>
                    <a:pt x="920" y="46"/>
                    <a:pt x="918" y="46"/>
                  </a:cubicBezTo>
                  <a:cubicBezTo>
                    <a:pt x="917" y="46"/>
                    <a:pt x="916" y="44"/>
                    <a:pt x="915" y="44"/>
                  </a:cubicBezTo>
                  <a:cubicBezTo>
                    <a:pt x="913" y="43"/>
                    <a:pt x="912" y="41"/>
                    <a:pt x="911" y="41"/>
                  </a:cubicBezTo>
                  <a:cubicBezTo>
                    <a:pt x="910" y="41"/>
                    <a:pt x="908" y="43"/>
                    <a:pt x="907" y="43"/>
                  </a:cubicBezTo>
                  <a:cubicBezTo>
                    <a:pt x="906" y="43"/>
                    <a:pt x="904" y="41"/>
                    <a:pt x="903" y="41"/>
                  </a:cubicBezTo>
                  <a:cubicBezTo>
                    <a:pt x="903" y="41"/>
                    <a:pt x="899" y="43"/>
                    <a:pt x="899" y="43"/>
                  </a:cubicBezTo>
                  <a:cubicBezTo>
                    <a:pt x="899" y="43"/>
                    <a:pt x="903" y="45"/>
                    <a:pt x="903" y="45"/>
                  </a:cubicBezTo>
                  <a:cubicBezTo>
                    <a:pt x="902" y="46"/>
                    <a:pt x="900" y="48"/>
                    <a:pt x="899" y="48"/>
                  </a:cubicBezTo>
                  <a:cubicBezTo>
                    <a:pt x="898" y="48"/>
                    <a:pt x="896" y="46"/>
                    <a:pt x="895" y="45"/>
                  </a:cubicBezTo>
                  <a:cubicBezTo>
                    <a:pt x="895" y="45"/>
                    <a:pt x="892" y="43"/>
                    <a:pt x="891" y="43"/>
                  </a:cubicBezTo>
                  <a:cubicBezTo>
                    <a:pt x="890" y="43"/>
                    <a:pt x="888" y="45"/>
                    <a:pt x="887" y="45"/>
                  </a:cubicBezTo>
                  <a:cubicBezTo>
                    <a:pt x="886" y="46"/>
                    <a:pt x="884" y="47"/>
                    <a:pt x="883" y="47"/>
                  </a:cubicBezTo>
                  <a:cubicBezTo>
                    <a:pt x="882" y="47"/>
                    <a:pt x="880" y="45"/>
                    <a:pt x="879" y="45"/>
                  </a:cubicBezTo>
                  <a:cubicBezTo>
                    <a:pt x="878" y="45"/>
                    <a:pt x="877" y="43"/>
                    <a:pt x="876" y="43"/>
                  </a:cubicBezTo>
                  <a:cubicBezTo>
                    <a:pt x="875" y="43"/>
                    <a:pt x="872" y="45"/>
                    <a:pt x="871" y="45"/>
                  </a:cubicBezTo>
                  <a:cubicBezTo>
                    <a:pt x="870" y="45"/>
                    <a:pt x="869" y="47"/>
                    <a:pt x="867" y="47"/>
                  </a:cubicBezTo>
                  <a:cubicBezTo>
                    <a:pt x="866" y="47"/>
                    <a:pt x="865" y="45"/>
                    <a:pt x="864" y="45"/>
                  </a:cubicBezTo>
                  <a:cubicBezTo>
                    <a:pt x="863" y="45"/>
                    <a:pt x="860" y="47"/>
                    <a:pt x="859" y="47"/>
                  </a:cubicBezTo>
                  <a:cubicBezTo>
                    <a:pt x="858" y="47"/>
                    <a:pt x="857" y="45"/>
                    <a:pt x="856" y="45"/>
                  </a:cubicBezTo>
                  <a:cubicBezTo>
                    <a:pt x="855" y="44"/>
                    <a:pt x="852" y="43"/>
                    <a:pt x="852" y="42"/>
                  </a:cubicBezTo>
                  <a:cubicBezTo>
                    <a:pt x="852" y="42"/>
                    <a:pt x="856" y="41"/>
                    <a:pt x="856" y="40"/>
                  </a:cubicBezTo>
                  <a:cubicBezTo>
                    <a:pt x="856" y="40"/>
                    <a:pt x="853" y="38"/>
                    <a:pt x="852" y="38"/>
                  </a:cubicBezTo>
                  <a:cubicBezTo>
                    <a:pt x="852" y="38"/>
                    <a:pt x="848" y="40"/>
                    <a:pt x="848" y="40"/>
                  </a:cubicBezTo>
                  <a:cubicBezTo>
                    <a:pt x="848" y="41"/>
                    <a:pt x="852" y="42"/>
                    <a:pt x="852" y="42"/>
                  </a:cubicBezTo>
                  <a:cubicBezTo>
                    <a:pt x="851" y="43"/>
                    <a:pt x="849" y="44"/>
                    <a:pt x="848" y="44"/>
                  </a:cubicBezTo>
                  <a:cubicBezTo>
                    <a:pt x="847" y="45"/>
                    <a:pt x="845" y="46"/>
                    <a:pt x="844" y="47"/>
                  </a:cubicBezTo>
                  <a:cubicBezTo>
                    <a:pt x="843" y="47"/>
                    <a:pt x="841" y="44"/>
                    <a:pt x="840" y="44"/>
                  </a:cubicBezTo>
                  <a:cubicBezTo>
                    <a:pt x="839" y="44"/>
                    <a:pt x="837" y="46"/>
                    <a:pt x="836" y="46"/>
                  </a:cubicBezTo>
                  <a:cubicBezTo>
                    <a:pt x="835" y="46"/>
                    <a:pt x="833" y="44"/>
                    <a:pt x="832" y="44"/>
                  </a:cubicBezTo>
                  <a:cubicBezTo>
                    <a:pt x="831" y="44"/>
                    <a:pt x="829" y="46"/>
                    <a:pt x="828" y="46"/>
                  </a:cubicBezTo>
                  <a:cubicBezTo>
                    <a:pt x="827" y="46"/>
                    <a:pt x="826" y="44"/>
                    <a:pt x="824" y="44"/>
                  </a:cubicBezTo>
                  <a:cubicBezTo>
                    <a:pt x="823" y="44"/>
                    <a:pt x="821" y="46"/>
                    <a:pt x="820" y="46"/>
                  </a:cubicBezTo>
                  <a:cubicBezTo>
                    <a:pt x="819" y="46"/>
                    <a:pt x="818" y="44"/>
                    <a:pt x="817" y="44"/>
                  </a:cubicBezTo>
                  <a:cubicBezTo>
                    <a:pt x="815" y="44"/>
                    <a:pt x="814" y="46"/>
                    <a:pt x="812" y="46"/>
                  </a:cubicBezTo>
                  <a:cubicBezTo>
                    <a:pt x="811" y="46"/>
                    <a:pt x="810" y="44"/>
                    <a:pt x="809" y="44"/>
                  </a:cubicBezTo>
                  <a:cubicBezTo>
                    <a:pt x="807" y="44"/>
                    <a:pt x="806" y="46"/>
                    <a:pt x="805" y="46"/>
                  </a:cubicBezTo>
                  <a:cubicBezTo>
                    <a:pt x="803" y="46"/>
                    <a:pt x="802" y="44"/>
                    <a:pt x="801" y="44"/>
                  </a:cubicBezTo>
                  <a:cubicBezTo>
                    <a:pt x="799" y="44"/>
                    <a:pt x="798" y="46"/>
                    <a:pt x="797" y="46"/>
                  </a:cubicBezTo>
                  <a:cubicBezTo>
                    <a:pt x="796" y="46"/>
                    <a:pt x="794" y="43"/>
                    <a:pt x="793" y="43"/>
                  </a:cubicBezTo>
                  <a:cubicBezTo>
                    <a:pt x="792" y="43"/>
                    <a:pt x="790" y="46"/>
                    <a:pt x="789" y="45"/>
                  </a:cubicBezTo>
                  <a:cubicBezTo>
                    <a:pt x="788" y="45"/>
                    <a:pt x="786" y="43"/>
                    <a:pt x="785" y="43"/>
                  </a:cubicBezTo>
                  <a:cubicBezTo>
                    <a:pt x="784" y="43"/>
                    <a:pt x="782" y="45"/>
                    <a:pt x="781" y="45"/>
                  </a:cubicBezTo>
                  <a:cubicBezTo>
                    <a:pt x="780" y="45"/>
                    <a:pt x="778" y="44"/>
                    <a:pt x="777" y="43"/>
                  </a:cubicBezTo>
                  <a:cubicBezTo>
                    <a:pt x="777" y="43"/>
                    <a:pt x="774" y="41"/>
                    <a:pt x="774" y="41"/>
                  </a:cubicBezTo>
                  <a:cubicBezTo>
                    <a:pt x="773" y="41"/>
                    <a:pt x="769" y="43"/>
                    <a:pt x="769" y="43"/>
                  </a:cubicBezTo>
                  <a:cubicBezTo>
                    <a:pt x="769" y="43"/>
                    <a:pt x="773" y="45"/>
                    <a:pt x="773" y="45"/>
                  </a:cubicBezTo>
                  <a:cubicBezTo>
                    <a:pt x="772" y="45"/>
                    <a:pt x="770" y="47"/>
                    <a:pt x="769" y="47"/>
                  </a:cubicBezTo>
                  <a:cubicBezTo>
                    <a:pt x="768" y="47"/>
                    <a:pt x="767" y="45"/>
                    <a:pt x="765" y="45"/>
                  </a:cubicBezTo>
                  <a:cubicBezTo>
                    <a:pt x="764" y="45"/>
                    <a:pt x="763" y="47"/>
                    <a:pt x="761" y="47"/>
                  </a:cubicBezTo>
                  <a:cubicBezTo>
                    <a:pt x="760" y="47"/>
                    <a:pt x="759" y="45"/>
                    <a:pt x="757" y="45"/>
                  </a:cubicBezTo>
                  <a:cubicBezTo>
                    <a:pt x="756" y="45"/>
                    <a:pt x="754" y="47"/>
                    <a:pt x="753" y="47"/>
                  </a:cubicBezTo>
                  <a:cubicBezTo>
                    <a:pt x="753" y="47"/>
                    <a:pt x="750" y="45"/>
                    <a:pt x="750" y="45"/>
                  </a:cubicBezTo>
                  <a:cubicBezTo>
                    <a:pt x="749" y="44"/>
                    <a:pt x="747" y="43"/>
                    <a:pt x="746" y="42"/>
                  </a:cubicBezTo>
                  <a:cubicBezTo>
                    <a:pt x="745" y="42"/>
                    <a:pt x="742" y="44"/>
                    <a:pt x="742" y="45"/>
                  </a:cubicBezTo>
                  <a:cubicBezTo>
                    <a:pt x="741" y="45"/>
                    <a:pt x="739" y="46"/>
                    <a:pt x="738" y="47"/>
                  </a:cubicBezTo>
                  <a:cubicBezTo>
                    <a:pt x="737" y="47"/>
                    <a:pt x="735" y="44"/>
                    <a:pt x="734" y="44"/>
                  </a:cubicBezTo>
                  <a:cubicBezTo>
                    <a:pt x="733" y="44"/>
                    <a:pt x="731" y="47"/>
                    <a:pt x="730" y="47"/>
                  </a:cubicBezTo>
                  <a:cubicBezTo>
                    <a:pt x="729" y="46"/>
                    <a:pt x="727" y="44"/>
                    <a:pt x="726" y="44"/>
                  </a:cubicBezTo>
                  <a:cubicBezTo>
                    <a:pt x="725" y="44"/>
                    <a:pt x="724" y="42"/>
                    <a:pt x="722" y="42"/>
                  </a:cubicBezTo>
                  <a:cubicBezTo>
                    <a:pt x="722" y="42"/>
                    <a:pt x="719" y="44"/>
                    <a:pt x="718" y="44"/>
                  </a:cubicBezTo>
                  <a:cubicBezTo>
                    <a:pt x="718" y="44"/>
                    <a:pt x="715" y="46"/>
                    <a:pt x="714" y="46"/>
                  </a:cubicBezTo>
                  <a:cubicBezTo>
                    <a:pt x="713" y="46"/>
                    <a:pt x="712" y="44"/>
                    <a:pt x="710" y="44"/>
                  </a:cubicBezTo>
                  <a:cubicBezTo>
                    <a:pt x="710" y="44"/>
                    <a:pt x="707" y="46"/>
                    <a:pt x="706" y="46"/>
                  </a:cubicBezTo>
                  <a:cubicBezTo>
                    <a:pt x="705" y="46"/>
                    <a:pt x="703" y="44"/>
                    <a:pt x="703" y="44"/>
                  </a:cubicBezTo>
                  <a:cubicBezTo>
                    <a:pt x="702" y="44"/>
                    <a:pt x="699" y="42"/>
                    <a:pt x="699" y="42"/>
                  </a:cubicBezTo>
                  <a:cubicBezTo>
                    <a:pt x="698" y="42"/>
                    <a:pt x="695" y="43"/>
                    <a:pt x="695" y="44"/>
                  </a:cubicBezTo>
                  <a:cubicBezTo>
                    <a:pt x="694" y="44"/>
                    <a:pt x="692" y="46"/>
                    <a:pt x="691" y="46"/>
                  </a:cubicBezTo>
                  <a:cubicBezTo>
                    <a:pt x="690" y="46"/>
                    <a:pt x="688" y="44"/>
                    <a:pt x="687" y="44"/>
                  </a:cubicBezTo>
                  <a:cubicBezTo>
                    <a:pt x="686" y="44"/>
                    <a:pt x="684" y="46"/>
                    <a:pt x="683" y="46"/>
                  </a:cubicBezTo>
                  <a:cubicBezTo>
                    <a:pt x="682" y="46"/>
                    <a:pt x="680" y="43"/>
                    <a:pt x="679" y="43"/>
                  </a:cubicBezTo>
                  <a:cubicBezTo>
                    <a:pt x="678" y="43"/>
                    <a:pt x="676" y="46"/>
                    <a:pt x="675" y="45"/>
                  </a:cubicBezTo>
                  <a:cubicBezTo>
                    <a:pt x="674" y="45"/>
                    <a:pt x="672" y="43"/>
                    <a:pt x="671" y="43"/>
                  </a:cubicBezTo>
                  <a:cubicBezTo>
                    <a:pt x="670" y="43"/>
                    <a:pt x="669" y="41"/>
                    <a:pt x="667" y="41"/>
                  </a:cubicBezTo>
                  <a:cubicBezTo>
                    <a:pt x="667" y="41"/>
                    <a:pt x="664" y="43"/>
                    <a:pt x="663" y="43"/>
                  </a:cubicBezTo>
                  <a:cubicBezTo>
                    <a:pt x="662" y="44"/>
                    <a:pt x="660" y="45"/>
                    <a:pt x="659" y="45"/>
                  </a:cubicBezTo>
                  <a:cubicBezTo>
                    <a:pt x="658" y="45"/>
                    <a:pt x="656" y="43"/>
                    <a:pt x="656" y="43"/>
                  </a:cubicBezTo>
                  <a:cubicBezTo>
                    <a:pt x="654" y="43"/>
                    <a:pt x="653" y="45"/>
                    <a:pt x="651" y="45"/>
                  </a:cubicBezTo>
                  <a:cubicBezTo>
                    <a:pt x="650" y="45"/>
                    <a:pt x="649" y="43"/>
                    <a:pt x="648" y="43"/>
                  </a:cubicBezTo>
                  <a:cubicBezTo>
                    <a:pt x="646" y="43"/>
                    <a:pt x="645" y="45"/>
                    <a:pt x="644" y="45"/>
                  </a:cubicBezTo>
                  <a:cubicBezTo>
                    <a:pt x="642" y="45"/>
                    <a:pt x="641" y="43"/>
                    <a:pt x="640" y="43"/>
                  </a:cubicBezTo>
                  <a:cubicBezTo>
                    <a:pt x="639" y="43"/>
                    <a:pt x="637" y="45"/>
                    <a:pt x="636" y="45"/>
                  </a:cubicBezTo>
                  <a:cubicBezTo>
                    <a:pt x="635" y="45"/>
                    <a:pt x="632" y="43"/>
                    <a:pt x="632" y="43"/>
                  </a:cubicBezTo>
                  <a:cubicBezTo>
                    <a:pt x="632" y="42"/>
                    <a:pt x="636" y="41"/>
                    <a:pt x="636" y="40"/>
                  </a:cubicBezTo>
                  <a:cubicBezTo>
                    <a:pt x="636" y="40"/>
                    <a:pt x="633" y="38"/>
                    <a:pt x="632" y="38"/>
                  </a:cubicBezTo>
                  <a:cubicBezTo>
                    <a:pt x="632" y="38"/>
                    <a:pt x="628" y="40"/>
                    <a:pt x="628" y="40"/>
                  </a:cubicBezTo>
                  <a:cubicBezTo>
                    <a:pt x="628" y="40"/>
                    <a:pt x="632" y="43"/>
                    <a:pt x="632" y="43"/>
                  </a:cubicBezTo>
                  <a:cubicBezTo>
                    <a:pt x="631" y="43"/>
                    <a:pt x="629" y="45"/>
                    <a:pt x="628" y="45"/>
                  </a:cubicBezTo>
                  <a:cubicBezTo>
                    <a:pt x="627" y="45"/>
                    <a:pt x="625" y="42"/>
                    <a:pt x="624" y="42"/>
                  </a:cubicBezTo>
                  <a:cubicBezTo>
                    <a:pt x="623" y="42"/>
                    <a:pt x="621" y="44"/>
                    <a:pt x="620" y="44"/>
                  </a:cubicBezTo>
                  <a:cubicBezTo>
                    <a:pt x="619" y="44"/>
                    <a:pt x="618" y="42"/>
                    <a:pt x="616" y="42"/>
                  </a:cubicBezTo>
                  <a:cubicBezTo>
                    <a:pt x="615" y="42"/>
                    <a:pt x="613" y="44"/>
                    <a:pt x="612" y="44"/>
                  </a:cubicBezTo>
                  <a:cubicBezTo>
                    <a:pt x="611" y="44"/>
                    <a:pt x="610" y="42"/>
                    <a:pt x="608" y="42"/>
                  </a:cubicBezTo>
                  <a:cubicBezTo>
                    <a:pt x="607" y="42"/>
                    <a:pt x="606" y="44"/>
                    <a:pt x="604" y="44"/>
                  </a:cubicBezTo>
                  <a:cubicBezTo>
                    <a:pt x="603" y="44"/>
                    <a:pt x="602" y="42"/>
                    <a:pt x="601" y="42"/>
                  </a:cubicBezTo>
                  <a:cubicBezTo>
                    <a:pt x="599" y="42"/>
                    <a:pt x="598" y="44"/>
                    <a:pt x="597" y="44"/>
                  </a:cubicBezTo>
                  <a:cubicBezTo>
                    <a:pt x="595" y="44"/>
                    <a:pt x="594" y="42"/>
                    <a:pt x="593" y="42"/>
                  </a:cubicBezTo>
                  <a:cubicBezTo>
                    <a:pt x="592" y="42"/>
                    <a:pt x="590" y="44"/>
                    <a:pt x="589" y="44"/>
                  </a:cubicBezTo>
                  <a:cubicBezTo>
                    <a:pt x="587" y="44"/>
                    <a:pt x="586" y="42"/>
                    <a:pt x="585" y="42"/>
                  </a:cubicBezTo>
                  <a:cubicBezTo>
                    <a:pt x="584" y="42"/>
                    <a:pt x="581" y="43"/>
                    <a:pt x="581" y="44"/>
                  </a:cubicBezTo>
                  <a:cubicBezTo>
                    <a:pt x="580" y="44"/>
                    <a:pt x="577" y="46"/>
                    <a:pt x="577" y="46"/>
                  </a:cubicBezTo>
                  <a:cubicBezTo>
                    <a:pt x="575" y="46"/>
                    <a:pt x="574" y="44"/>
                    <a:pt x="573" y="44"/>
                  </a:cubicBezTo>
                  <a:cubicBezTo>
                    <a:pt x="572" y="44"/>
                    <a:pt x="570" y="46"/>
                    <a:pt x="569" y="46"/>
                  </a:cubicBezTo>
                  <a:cubicBezTo>
                    <a:pt x="568" y="46"/>
                    <a:pt x="566" y="43"/>
                    <a:pt x="565" y="43"/>
                  </a:cubicBezTo>
                  <a:cubicBezTo>
                    <a:pt x="564" y="43"/>
                    <a:pt x="562" y="46"/>
                    <a:pt x="561" y="46"/>
                  </a:cubicBezTo>
                  <a:cubicBezTo>
                    <a:pt x="560" y="45"/>
                    <a:pt x="558" y="43"/>
                    <a:pt x="557" y="43"/>
                  </a:cubicBezTo>
                  <a:cubicBezTo>
                    <a:pt x="556" y="43"/>
                    <a:pt x="555" y="45"/>
                    <a:pt x="553" y="45"/>
                  </a:cubicBezTo>
                  <a:cubicBezTo>
                    <a:pt x="552" y="45"/>
                    <a:pt x="551" y="43"/>
                    <a:pt x="549" y="43"/>
                  </a:cubicBezTo>
                  <a:cubicBezTo>
                    <a:pt x="548" y="43"/>
                    <a:pt x="547" y="45"/>
                    <a:pt x="545" y="45"/>
                  </a:cubicBezTo>
                  <a:cubicBezTo>
                    <a:pt x="544" y="45"/>
                    <a:pt x="543" y="43"/>
                    <a:pt x="542" y="43"/>
                  </a:cubicBezTo>
                  <a:cubicBezTo>
                    <a:pt x="542" y="42"/>
                    <a:pt x="546" y="42"/>
                    <a:pt x="546" y="41"/>
                  </a:cubicBezTo>
                  <a:cubicBezTo>
                    <a:pt x="546" y="40"/>
                    <a:pt x="542" y="39"/>
                    <a:pt x="542" y="39"/>
                  </a:cubicBezTo>
                  <a:cubicBezTo>
                    <a:pt x="542" y="38"/>
                    <a:pt x="546" y="37"/>
                    <a:pt x="546" y="37"/>
                  </a:cubicBezTo>
                  <a:cubicBezTo>
                    <a:pt x="546" y="36"/>
                    <a:pt x="542" y="35"/>
                    <a:pt x="542" y="34"/>
                  </a:cubicBezTo>
                  <a:cubicBezTo>
                    <a:pt x="543" y="34"/>
                    <a:pt x="546" y="33"/>
                    <a:pt x="546" y="32"/>
                  </a:cubicBezTo>
                  <a:cubicBezTo>
                    <a:pt x="546" y="32"/>
                    <a:pt x="543" y="30"/>
                    <a:pt x="543" y="30"/>
                  </a:cubicBezTo>
                  <a:cubicBezTo>
                    <a:pt x="542" y="30"/>
                    <a:pt x="539" y="32"/>
                    <a:pt x="539" y="32"/>
                  </a:cubicBezTo>
                  <a:cubicBezTo>
                    <a:pt x="538" y="33"/>
                    <a:pt x="542" y="34"/>
                    <a:pt x="542" y="34"/>
                  </a:cubicBezTo>
                  <a:cubicBezTo>
                    <a:pt x="542" y="35"/>
                    <a:pt x="538" y="36"/>
                    <a:pt x="538" y="36"/>
                  </a:cubicBezTo>
                  <a:cubicBezTo>
                    <a:pt x="538" y="37"/>
                    <a:pt x="542" y="38"/>
                    <a:pt x="542" y="39"/>
                  </a:cubicBezTo>
                  <a:cubicBezTo>
                    <a:pt x="542" y="39"/>
                    <a:pt x="538" y="40"/>
                    <a:pt x="538" y="41"/>
                  </a:cubicBezTo>
                  <a:cubicBezTo>
                    <a:pt x="538" y="41"/>
                    <a:pt x="541" y="42"/>
                    <a:pt x="542" y="43"/>
                  </a:cubicBezTo>
                  <a:cubicBezTo>
                    <a:pt x="540" y="43"/>
                    <a:pt x="539" y="45"/>
                    <a:pt x="538" y="45"/>
                  </a:cubicBezTo>
                  <a:cubicBezTo>
                    <a:pt x="537" y="45"/>
                    <a:pt x="534" y="43"/>
                    <a:pt x="534" y="43"/>
                  </a:cubicBezTo>
                  <a:cubicBezTo>
                    <a:pt x="532" y="43"/>
                    <a:pt x="531" y="44"/>
                    <a:pt x="530" y="45"/>
                  </a:cubicBezTo>
                  <a:cubicBezTo>
                    <a:pt x="529" y="45"/>
                    <a:pt x="526" y="47"/>
                    <a:pt x="526" y="47"/>
                  </a:cubicBezTo>
                  <a:cubicBezTo>
                    <a:pt x="525" y="47"/>
                    <a:pt x="522" y="45"/>
                    <a:pt x="522" y="45"/>
                  </a:cubicBezTo>
                  <a:cubicBezTo>
                    <a:pt x="521" y="44"/>
                    <a:pt x="519" y="43"/>
                    <a:pt x="518" y="43"/>
                  </a:cubicBezTo>
                  <a:cubicBezTo>
                    <a:pt x="517" y="43"/>
                    <a:pt x="515" y="44"/>
                    <a:pt x="514" y="45"/>
                  </a:cubicBezTo>
                  <a:cubicBezTo>
                    <a:pt x="513" y="45"/>
                    <a:pt x="511" y="47"/>
                    <a:pt x="510" y="47"/>
                  </a:cubicBezTo>
                  <a:cubicBezTo>
                    <a:pt x="509" y="47"/>
                    <a:pt x="507" y="44"/>
                    <a:pt x="506" y="44"/>
                  </a:cubicBezTo>
                  <a:cubicBezTo>
                    <a:pt x="505" y="44"/>
                    <a:pt x="503" y="47"/>
                    <a:pt x="502" y="47"/>
                  </a:cubicBezTo>
                  <a:cubicBezTo>
                    <a:pt x="501" y="47"/>
                    <a:pt x="500" y="44"/>
                    <a:pt x="498" y="44"/>
                  </a:cubicBezTo>
                  <a:cubicBezTo>
                    <a:pt x="497" y="44"/>
                    <a:pt x="495" y="46"/>
                    <a:pt x="494" y="46"/>
                  </a:cubicBezTo>
                  <a:cubicBezTo>
                    <a:pt x="493" y="46"/>
                    <a:pt x="492" y="44"/>
                    <a:pt x="490" y="44"/>
                  </a:cubicBezTo>
                  <a:cubicBezTo>
                    <a:pt x="489" y="44"/>
                    <a:pt x="487" y="46"/>
                    <a:pt x="486" y="46"/>
                  </a:cubicBezTo>
                  <a:cubicBezTo>
                    <a:pt x="485" y="46"/>
                    <a:pt x="484" y="44"/>
                    <a:pt x="483" y="44"/>
                  </a:cubicBezTo>
                  <a:cubicBezTo>
                    <a:pt x="481" y="44"/>
                    <a:pt x="480" y="46"/>
                    <a:pt x="478" y="46"/>
                  </a:cubicBezTo>
                  <a:cubicBezTo>
                    <a:pt x="477" y="46"/>
                    <a:pt x="476" y="44"/>
                    <a:pt x="475" y="44"/>
                  </a:cubicBezTo>
                  <a:cubicBezTo>
                    <a:pt x="473" y="44"/>
                    <a:pt x="472" y="46"/>
                    <a:pt x="471" y="46"/>
                  </a:cubicBezTo>
                  <a:cubicBezTo>
                    <a:pt x="469" y="46"/>
                    <a:pt x="468" y="44"/>
                    <a:pt x="467" y="44"/>
                  </a:cubicBezTo>
                  <a:cubicBezTo>
                    <a:pt x="466" y="44"/>
                    <a:pt x="464" y="46"/>
                    <a:pt x="463" y="46"/>
                  </a:cubicBezTo>
                  <a:cubicBezTo>
                    <a:pt x="462" y="46"/>
                    <a:pt x="460" y="43"/>
                    <a:pt x="459" y="44"/>
                  </a:cubicBezTo>
                  <a:cubicBezTo>
                    <a:pt x="458" y="44"/>
                    <a:pt x="456" y="45"/>
                    <a:pt x="455" y="46"/>
                  </a:cubicBezTo>
                  <a:cubicBezTo>
                    <a:pt x="454" y="46"/>
                    <a:pt x="452" y="48"/>
                    <a:pt x="451" y="48"/>
                  </a:cubicBezTo>
                  <a:cubicBezTo>
                    <a:pt x="450" y="48"/>
                    <a:pt x="448" y="46"/>
                    <a:pt x="447" y="46"/>
                  </a:cubicBezTo>
                  <a:cubicBezTo>
                    <a:pt x="446" y="45"/>
                    <a:pt x="444" y="43"/>
                    <a:pt x="443" y="43"/>
                  </a:cubicBezTo>
                  <a:cubicBezTo>
                    <a:pt x="442" y="43"/>
                    <a:pt x="440" y="45"/>
                    <a:pt x="439" y="45"/>
                  </a:cubicBezTo>
                  <a:cubicBezTo>
                    <a:pt x="438" y="45"/>
                    <a:pt x="436" y="43"/>
                    <a:pt x="436" y="43"/>
                  </a:cubicBezTo>
                  <a:cubicBezTo>
                    <a:pt x="434" y="43"/>
                    <a:pt x="432" y="45"/>
                    <a:pt x="431" y="45"/>
                  </a:cubicBezTo>
                  <a:cubicBezTo>
                    <a:pt x="431" y="45"/>
                    <a:pt x="428" y="47"/>
                    <a:pt x="427" y="47"/>
                  </a:cubicBezTo>
                  <a:cubicBezTo>
                    <a:pt x="426" y="47"/>
                    <a:pt x="424" y="45"/>
                    <a:pt x="424" y="45"/>
                  </a:cubicBezTo>
                  <a:cubicBezTo>
                    <a:pt x="423" y="45"/>
                    <a:pt x="420" y="43"/>
                    <a:pt x="420" y="43"/>
                  </a:cubicBezTo>
                  <a:cubicBezTo>
                    <a:pt x="419" y="43"/>
                    <a:pt x="416" y="45"/>
                    <a:pt x="416" y="45"/>
                  </a:cubicBezTo>
                  <a:cubicBezTo>
                    <a:pt x="415" y="45"/>
                    <a:pt x="413" y="47"/>
                    <a:pt x="412" y="47"/>
                  </a:cubicBezTo>
                  <a:cubicBezTo>
                    <a:pt x="411" y="47"/>
                    <a:pt x="409" y="45"/>
                    <a:pt x="408" y="45"/>
                  </a:cubicBezTo>
                  <a:cubicBezTo>
                    <a:pt x="407" y="45"/>
                    <a:pt x="405" y="47"/>
                    <a:pt x="404" y="47"/>
                  </a:cubicBezTo>
                  <a:cubicBezTo>
                    <a:pt x="403" y="47"/>
                    <a:pt x="401" y="45"/>
                    <a:pt x="400" y="45"/>
                  </a:cubicBezTo>
                  <a:cubicBezTo>
                    <a:pt x="399" y="45"/>
                    <a:pt x="397" y="47"/>
                    <a:pt x="396" y="47"/>
                  </a:cubicBezTo>
                  <a:cubicBezTo>
                    <a:pt x="395" y="47"/>
                    <a:pt x="394" y="45"/>
                    <a:pt x="392" y="44"/>
                  </a:cubicBezTo>
                  <a:cubicBezTo>
                    <a:pt x="391" y="44"/>
                    <a:pt x="389" y="47"/>
                    <a:pt x="388" y="47"/>
                  </a:cubicBezTo>
                  <a:cubicBezTo>
                    <a:pt x="388" y="47"/>
                    <a:pt x="384" y="45"/>
                    <a:pt x="384" y="44"/>
                  </a:cubicBezTo>
                  <a:cubicBezTo>
                    <a:pt x="384" y="44"/>
                    <a:pt x="389" y="43"/>
                    <a:pt x="388" y="42"/>
                  </a:cubicBezTo>
                  <a:cubicBezTo>
                    <a:pt x="388" y="42"/>
                    <a:pt x="385" y="40"/>
                    <a:pt x="385" y="40"/>
                  </a:cubicBezTo>
                  <a:cubicBezTo>
                    <a:pt x="384" y="40"/>
                    <a:pt x="381" y="42"/>
                    <a:pt x="381" y="42"/>
                  </a:cubicBezTo>
                  <a:cubicBezTo>
                    <a:pt x="381" y="43"/>
                    <a:pt x="385" y="44"/>
                    <a:pt x="384" y="44"/>
                  </a:cubicBezTo>
                  <a:cubicBezTo>
                    <a:pt x="384" y="45"/>
                    <a:pt x="381" y="46"/>
                    <a:pt x="380" y="46"/>
                  </a:cubicBezTo>
                  <a:cubicBezTo>
                    <a:pt x="379" y="47"/>
                    <a:pt x="377" y="48"/>
                    <a:pt x="376" y="49"/>
                  </a:cubicBezTo>
                  <a:cubicBezTo>
                    <a:pt x="375" y="49"/>
                    <a:pt x="373" y="46"/>
                    <a:pt x="372" y="46"/>
                  </a:cubicBezTo>
                  <a:cubicBezTo>
                    <a:pt x="372" y="46"/>
                    <a:pt x="369" y="49"/>
                    <a:pt x="368" y="48"/>
                  </a:cubicBezTo>
                  <a:cubicBezTo>
                    <a:pt x="367" y="48"/>
                    <a:pt x="365" y="47"/>
                    <a:pt x="365" y="46"/>
                  </a:cubicBezTo>
                  <a:cubicBezTo>
                    <a:pt x="364" y="46"/>
                    <a:pt x="362" y="44"/>
                    <a:pt x="361" y="44"/>
                  </a:cubicBezTo>
                  <a:cubicBezTo>
                    <a:pt x="360" y="44"/>
                    <a:pt x="357" y="46"/>
                    <a:pt x="357" y="46"/>
                  </a:cubicBezTo>
                  <a:cubicBezTo>
                    <a:pt x="356" y="46"/>
                    <a:pt x="353" y="48"/>
                    <a:pt x="353" y="48"/>
                  </a:cubicBezTo>
                  <a:cubicBezTo>
                    <a:pt x="351" y="48"/>
                    <a:pt x="350" y="46"/>
                    <a:pt x="349" y="46"/>
                  </a:cubicBezTo>
                  <a:cubicBezTo>
                    <a:pt x="348" y="46"/>
                    <a:pt x="346" y="48"/>
                    <a:pt x="345" y="48"/>
                  </a:cubicBezTo>
                  <a:cubicBezTo>
                    <a:pt x="343" y="48"/>
                    <a:pt x="342" y="46"/>
                    <a:pt x="341" y="46"/>
                  </a:cubicBezTo>
                  <a:cubicBezTo>
                    <a:pt x="340" y="46"/>
                    <a:pt x="338" y="48"/>
                    <a:pt x="337" y="48"/>
                  </a:cubicBezTo>
                  <a:cubicBezTo>
                    <a:pt x="336" y="48"/>
                    <a:pt x="335" y="46"/>
                    <a:pt x="333" y="46"/>
                  </a:cubicBezTo>
                  <a:cubicBezTo>
                    <a:pt x="332" y="46"/>
                    <a:pt x="330" y="48"/>
                    <a:pt x="329" y="48"/>
                  </a:cubicBezTo>
                  <a:cubicBezTo>
                    <a:pt x="328" y="47"/>
                    <a:pt x="327" y="45"/>
                    <a:pt x="325" y="45"/>
                  </a:cubicBezTo>
                  <a:cubicBezTo>
                    <a:pt x="324" y="45"/>
                    <a:pt x="323" y="48"/>
                    <a:pt x="321" y="47"/>
                  </a:cubicBezTo>
                  <a:cubicBezTo>
                    <a:pt x="320" y="47"/>
                    <a:pt x="319" y="45"/>
                    <a:pt x="317" y="45"/>
                  </a:cubicBezTo>
                  <a:cubicBezTo>
                    <a:pt x="316" y="45"/>
                    <a:pt x="315" y="47"/>
                    <a:pt x="313" y="47"/>
                  </a:cubicBezTo>
                  <a:cubicBezTo>
                    <a:pt x="312" y="47"/>
                    <a:pt x="311" y="45"/>
                    <a:pt x="310" y="45"/>
                  </a:cubicBezTo>
                  <a:cubicBezTo>
                    <a:pt x="309" y="45"/>
                    <a:pt x="307" y="47"/>
                    <a:pt x="306" y="47"/>
                  </a:cubicBezTo>
                  <a:cubicBezTo>
                    <a:pt x="305" y="47"/>
                    <a:pt x="303" y="45"/>
                    <a:pt x="302" y="45"/>
                  </a:cubicBezTo>
                  <a:cubicBezTo>
                    <a:pt x="301" y="45"/>
                    <a:pt x="298" y="47"/>
                    <a:pt x="298" y="47"/>
                  </a:cubicBezTo>
                  <a:cubicBezTo>
                    <a:pt x="297" y="47"/>
                    <a:pt x="294" y="49"/>
                    <a:pt x="294" y="49"/>
                  </a:cubicBezTo>
                  <a:cubicBezTo>
                    <a:pt x="293" y="49"/>
                    <a:pt x="290" y="47"/>
                    <a:pt x="290" y="47"/>
                  </a:cubicBezTo>
                  <a:cubicBezTo>
                    <a:pt x="289" y="46"/>
                    <a:pt x="287" y="45"/>
                    <a:pt x="286" y="45"/>
                  </a:cubicBezTo>
                  <a:cubicBezTo>
                    <a:pt x="285" y="44"/>
                    <a:pt x="283" y="47"/>
                    <a:pt x="282" y="47"/>
                  </a:cubicBezTo>
                  <a:cubicBezTo>
                    <a:pt x="281" y="47"/>
                    <a:pt x="280" y="44"/>
                    <a:pt x="278" y="44"/>
                  </a:cubicBezTo>
                  <a:cubicBezTo>
                    <a:pt x="278" y="45"/>
                    <a:pt x="275" y="46"/>
                    <a:pt x="274" y="47"/>
                  </a:cubicBezTo>
                  <a:cubicBezTo>
                    <a:pt x="274" y="47"/>
                    <a:pt x="271" y="49"/>
                    <a:pt x="270" y="49"/>
                  </a:cubicBezTo>
                  <a:cubicBezTo>
                    <a:pt x="269" y="49"/>
                    <a:pt x="268" y="46"/>
                    <a:pt x="266" y="46"/>
                  </a:cubicBezTo>
                  <a:cubicBezTo>
                    <a:pt x="265" y="46"/>
                    <a:pt x="263" y="49"/>
                    <a:pt x="262" y="49"/>
                  </a:cubicBezTo>
                  <a:cubicBezTo>
                    <a:pt x="261" y="48"/>
                    <a:pt x="260" y="46"/>
                    <a:pt x="258" y="46"/>
                  </a:cubicBezTo>
                  <a:cubicBezTo>
                    <a:pt x="257" y="46"/>
                    <a:pt x="256" y="48"/>
                    <a:pt x="254" y="48"/>
                  </a:cubicBezTo>
                  <a:cubicBezTo>
                    <a:pt x="253" y="48"/>
                    <a:pt x="252" y="46"/>
                    <a:pt x="251" y="46"/>
                  </a:cubicBezTo>
                  <a:cubicBezTo>
                    <a:pt x="249" y="46"/>
                    <a:pt x="248" y="48"/>
                    <a:pt x="247" y="48"/>
                  </a:cubicBezTo>
                  <a:cubicBezTo>
                    <a:pt x="245" y="48"/>
                    <a:pt x="244" y="46"/>
                    <a:pt x="243" y="46"/>
                  </a:cubicBezTo>
                  <a:cubicBezTo>
                    <a:pt x="242" y="46"/>
                    <a:pt x="240" y="48"/>
                    <a:pt x="239" y="48"/>
                  </a:cubicBezTo>
                  <a:cubicBezTo>
                    <a:pt x="237" y="48"/>
                    <a:pt x="236" y="46"/>
                    <a:pt x="235" y="46"/>
                  </a:cubicBezTo>
                  <a:cubicBezTo>
                    <a:pt x="234" y="46"/>
                    <a:pt x="232" y="48"/>
                    <a:pt x="231" y="48"/>
                  </a:cubicBezTo>
                  <a:cubicBezTo>
                    <a:pt x="230" y="48"/>
                    <a:pt x="228" y="46"/>
                    <a:pt x="227" y="46"/>
                  </a:cubicBezTo>
                  <a:cubicBezTo>
                    <a:pt x="226" y="46"/>
                    <a:pt x="224" y="47"/>
                    <a:pt x="223" y="48"/>
                  </a:cubicBezTo>
                  <a:cubicBezTo>
                    <a:pt x="222" y="48"/>
                    <a:pt x="220" y="50"/>
                    <a:pt x="219" y="50"/>
                  </a:cubicBezTo>
                  <a:cubicBezTo>
                    <a:pt x="218" y="50"/>
                    <a:pt x="216" y="48"/>
                    <a:pt x="215" y="48"/>
                  </a:cubicBezTo>
                  <a:cubicBezTo>
                    <a:pt x="214" y="48"/>
                    <a:pt x="212" y="50"/>
                    <a:pt x="211" y="50"/>
                  </a:cubicBezTo>
                  <a:cubicBezTo>
                    <a:pt x="210" y="50"/>
                    <a:pt x="209" y="48"/>
                    <a:pt x="207" y="48"/>
                  </a:cubicBezTo>
                  <a:cubicBezTo>
                    <a:pt x="206" y="47"/>
                    <a:pt x="205" y="45"/>
                    <a:pt x="204" y="45"/>
                  </a:cubicBezTo>
                  <a:cubicBezTo>
                    <a:pt x="202" y="45"/>
                    <a:pt x="201" y="47"/>
                    <a:pt x="199" y="47"/>
                  </a:cubicBezTo>
                  <a:cubicBezTo>
                    <a:pt x="199" y="47"/>
                    <a:pt x="196" y="45"/>
                    <a:pt x="196" y="45"/>
                  </a:cubicBezTo>
                  <a:cubicBezTo>
                    <a:pt x="194" y="45"/>
                    <a:pt x="193" y="47"/>
                    <a:pt x="192" y="47"/>
                  </a:cubicBezTo>
                  <a:cubicBezTo>
                    <a:pt x="191" y="47"/>
                    <a:pt x="188" y="49"/>
                    <a:pt x="188" y="49"/>
                  </a:cubicBezTo>
                  <a:cubicBezTo>
                    <a:pt x="187" y="49"/>
                    <a:pt x="184" y="47"/>
                    <a:pt x="184" y="47"/>
                  </a:cubicBezTo>
                  <a:cubicBezTo>
                    <a:pt x="183" y="47"/>
                    <a:pt x="181" y="45"/>
                    <a:pt x="180" y="45"/>
                  </a:cubicBezTo>
                  <a:cubicBezTo>
                    <a:pt x="179" y="45"/>
                    <a:pt x="178" y="43"/>
                    <a:pt x="176" y="43"/>
                  </a:cubicBezTo>
                  <a:cubicBezTo>
                    <a:pt x="176" y="43"/>
                    <a:pt x="172" y="45"/>
                    <a:pt x="172" y="45"/>
                  </a:cubicBezTo>
                  <a:cubicBezTo>
                    <a:pt x="172" y="45"/>
                    <a:pt x="176" y="47"/>
                    <a:pt x="176" y="47"/>
                  </a:cubicBezTo>
                  <a:cubicBezTo>
                    <a:pt x="175" y="47"/>
                    <a:pt x="173" y="49"/>
                    <a:pt x="172" y="49"/>
                  </a:cubicBezTo>
                  <a:cubicBezTo>
                    <a:pt x="171" y="49"/>
                    <a:pt x="169" y="47"/>
                    <a:pt x="168" y="47"/>
                  </a:cubicBezTo>
                  <a:cubicBezTo>
                    <a:pt x="167" y="47"/>
                    <a:pt x="165" y="49"/>
                    <a:pt x="164" y="49"/>
                  </a:cubicBezTo>
                  <a:cubicBezTo>
                    <a:pt x="163" y="49"/>
                    <a:pt x="161" y="47"/>
                    <a:pt x="160" y="47"/>
                  </a:cubicBezTo>
                  <a:cubicBezTo>
                    <a:pt x="159" y="47"/>
                    <a:pt x="157" y="49"/>
                    <a:pt x="156" y="49"/>
                  </a:cubicBezTo>
                  <a:cubicBezTo>
                    <a:pt x="155" y="49"/>
                    <a:pt x="154" y="46"/>
                    <a:pt x="152" y="46"/>
                  </a:cubicBezTo>
                  <a:cubicBezTo>
                    <a:pt x="151" y="46"/>
                    <a:pt x="149" y="49"/>
                    <a:pt x="148" y="49"/>
                  </a:cubicBezTo>
                  <a:cubicBezTo>
                    <a:pt x="147" y="48"/>
                    <a:pt x="146" y="46"/>
                    <a:pt x="145" y="46"/>
                  </a:cubicBezTo>
                  <a:cubicBezTo>
                    <a:pt x="143" y="46"/>
                    <a:pt x="142" y="48"/>
                    <a:pt x="140" y="48"/>
                  </a:cubicBezTo>
                  <a:cubicBezTo>
                    <a:pt x="139" y="48"/>
                    <a:pt x="138" y="46"/>
                    <a:pt x="137" y="46"/>
                  </a:cubicBezTo>
                  <a:cubicBezTo>
                    <a:pt x="135" y="46"/>
                    <a:pt x="134" y="48"/>
                    <a:pt x="133" y="48"/>
                  </a:cubicBezTo>
                  <a:cubicBezTo>
                    <a:pt x="132" y="48"/>
                    <a:pt x="130" y="46"/>
                    <a:pt x="129" y="46"/>
                  </a:cubicBezTo>
                  <a:cubicBezTo>
                    <a:pt x="127" y="46"/>
                    <a:pt x="126" y="48"/>
                    <a:pt x="125" y="48"/>
                  </a:cubicBezTo>
                  <a:cubicBezTo>
                    <a:pt x="124" y="48"/>
                    <a:pt x="122" y="46"/>
                    <a:pt x="121" y="46"/>
                  </a:cubicBezTo>
                  <a:cubicBezTo>
                    <a:pt x="120" y="46"/>
                    <a:pt x="118" y="48"/>
                    <a:pt x="117" y="48"/>
                  </a:cubicBezTo>
                  <a:cubicBezTo>
                    <a:pt x="116" y="48"/>
                    <a:pt x="114" y="46"/>
                    <a:pt x="113" y="46"/>
                  </a:cubicBezTo>
                  <a:cubicBezTo>
                    <a:pt x="112" y="46"/>
                    <a:pt x="110" y="48"/>
                    <a:pt x="109" y="48"/>
                  </a:cubicBezTo>
                  <a:cubicBezTo>
                    <a:pt x="108" y="48"/>
                    <a:pt x="107" y="46"/>
                    <a:pt x="105" y="46"/>
                  </a:cubicBezTo>
                  <a:cubicBezTo>
                    <a:pt x="104" y="46"/>
                    <a:pt x="102" y="48"/>
                    <a:pt x="101" y="48"/>
                  </a:cubicBezTo>
                  <a:cubicBezTo>
                    <a:pt x="101" y="48"/>
                    <a:pt x="97" y="46"/>
                    <a:pt x="97" y="45"/>
                  </a:cubicBezTo>
                  <a:cubicBezTo>
                    <a:pt x="98" y="45"/>
                    <a:pt x="102" y="44"/>
                    <a:pt x="102" y="43"/>
                  </a:cubicBezTo>
                  <a:cubicBezTo>
                    <a:pt x="102" y="43"/>
                    <a:pt x="98" y="41"/>
                    <a:pt x="98" y="41"/>
                  </a:cubicBezTo>
                  <a:cubicBezTo>
                    <a:pt x="98" y="41"/>
                    <a:pt x="94" y="43"/>
                    <a:pt x="94" y="43"/>
                  </a:cubicBezTo>
                  <a:cubicBezTo>
                    <a:pt x="94" y="44"/>
                    <a:pt x="98" y="45"/>
                    <a:pt x="97" y="45"/>
                  </a:cubicBezTo>
                  <a:cubicBezTo>
                    <a:pt x="97" y="46"/>
                    <a:pt x="94" y="47"/>
                    <a:pt x="93" y="48"/>
                  </a:cubicBezTo>
                  <a:cubicBezTo>
                    <a:pt x="93" y="48"/>
                    <a:pt x="90" y="49"/>
                    <a:pt x="89" y="50"/>
                  </a:cubicBezTo>
                  <a:cubicBezTo>
                    <a:pt x="88" y="50"/>
                    <a:pt x="87" y="47"/>
                    <a:pt x="86" y="47"/>
                  </a:cubicBezTo>
                  <a:cubicBezTo>
                    <a:pt x="85" y="47"/>
                    <a:pt x="82" y="50"/>
                    <a:pt x="81" y="49"/>
                  </a:cubicBezTo>
                  <a:cubicBezTo>
                    <a:pt x="80" y="49"/>
                    <a:pt x="79" y="48"/>
                    <a:pt x="78" y="47"/>
                  </a:cubicBezTo>
                  <a:cubicBezTo>
                    <a:pt x="77" y="47"/>
                    <a:pt x="75" y="45"/>
                    <a:pt x="74" y="45"/>
                  </a:cubicBezTo>
                  <a:cubicBezTo>
                    <a:pt x="73" y="45"/>
                    <a:pt x="70" y="47"/>
                    <a:pt x="70" y="47"/>
                  </a:cubicBezTo>
                  <a:cubicBezTo>
                    <a:pt x="69" y="47"/>
                    <a:pt x="66" y="49"/>
                    <a:pt x="66" y="49"/>
                  </a:cubicBezTo>
                  <a:cubicBezTo>
                    <a:pt x="65" y="49"/>
                    <a:pt x="63" y="47"/>
                    <a:pt x="62" y="47"/>
                  </a:cubicBezTo>
                  <a:cubicBezTo>
                    <a:pt x="61" y="47"/>
                    <a:pt x="59" y="49"/>
                    <a:pt x="58" y="49"/>
                  </a:cubicBezTo>
                  <a:cubicBezTo>
                    <a:pt x="57" y="49"/>
                    <a:pt x="55" y="47"/>
                    <a:pt x="54" y="47"/>
                  </a:cubicBezTo>
                  <a:cubicBezTo>
                    <a:pt x="53" y="47"/>
                    <a:pt x="52" y="49"/>
                    <a:pt x="50" y="49"/>
                  </a:cubicBezTo>
                  <a:cubicBezTo>
                    <a:pt x="49" y="49"/>
                    <a:pt x="47" y="47"/>
                    <a:pt x="46" y="47"/>
                  </a:cubicBezTo>
                  <a:cubicBezTo>
                    <a:pt x="46" y="47"/>
                    <a:pt x="43" y="48"/>
                    <a:pt x="42" y="49"/>
                  </a:cubicBezTo>
                  <a:cubicBezTo>
                    <a:pt x="41" y="49"/>
                    <a:pt x="39" y="51"/>
                    <a:pt x="38" y="51"/>
                  </a:cubicBezTo>
                  <a:cubicBezTo>
                    <a:pt x="37" y="51"/>
                    <a:pt x="35" y="49"/>
                    <a:pt x="34" y="49"/>
                  </a:cubicBezTo>
                  <a:cubicBezTo>
                    <a:pt x="33" y="49"/>
                    <a:pt x="32" y="51"/>
                    <a:pt x="30" y="51"/>
                  </a:cubicBezTo>
                  <a:cubicBezTo>
                    <a:pt x="30" y="50"/>
                    <a:pt x="26" y="49"/>
                    <a:pt x="27" y="48"/>
                  </a:cubicBezTo>
                  <a:cubicBezTo>
                    <a:pt x="27" y="48"/>
                    <a:pt x="31" y="47"/>
                    <a:pt x="31" y="46"/>
                  </a:cubicBezTo>
                  <a:cubicBezTo>
                    <a:pt x="31" y="46"/>
                    <a:pt x="27" y="45"/>
                    <a:pt x="27" y="44"/>
                  </a:cubicBezTo>
                  <a:cubicBezTo>
                    <a:pt x="27" y="43"/>
                    <a:pt x="31" y="43"/>
                    <a:pt x="31" y="42"/>
                  </a:cubicBezTo>
                  <a:cubicBezTo>
                    <a:pt x="31" y="41"/>
                    <a:pt x="27" y="40"/>
                    <a:pt x="27" y="40"/>
                  </a:cubicBezTo>
                  <a:cubicBezTo>
                    <a:pt x="27" y="39"/>
                    <a:pt x="31" y="38"/>
                    <a:pt x="31" y="38"/>
                  </a:cubicBezTo>
                  <a:cubicBezTo>
                    <a:pt x="33" y="37"/>
                    <a:pt x="34" y="36"/>
                    <a:pt x="35" y="36"/>
                  </a:cubicBezTo>
                  <a:cubicBezTo>
                    <a:pt x="34" y="35"/>
                    <a:pt x="33" y="33"/>
                    <a:pt x="32" y="33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5" y="33"/>
                    <a:pt x="24" y="33"/>
                  </a:cubicBezTo>
                  <a:cubicBezTo>
                    <a:pt x="23" y="33"/>
                    <a:pt x="20" y="35"/>
                    <a:pt x="20" y="35"/>
                  </a:cubicBezTo>
                  <a:cubicBezTo>
                    <a:pt x="18" y="36"/>
                    <a:pt x="17" y="37"/>
                    <a:pt x="16" y="37"/>
                  </a:cubicBezTo>
                  <a:cubicBezTo>
                    <a:pt x="15" y="38"/>
                    <a:pt x="12" y="39"/>
                    <a:pt x="12" y="39"/>
                  </a:cubicBezTo>
                  <a:cubicBezTo>
                    <a:pt x="12" y="40"/>
                    <a:pt x="15" y="41"/>
                    <a:pt x="15" y="42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5"/>
                    <a:pt x="5" y="44"/>
                    <a:pt x="3" y="44"/>
                  </a:cubicBezTo>
                  <a:cubicBezTo>
                    <a:pt x="3" y="43"/>
                    <a:pt x="0" y="42"/>
                    <a:pt x="0" y="41"/>
                  </a:cubicBezTo>
                  <a:cubicBezTo>
                    <a:pt x="0" y="41"/>
                    <a:pt x="3" y="40"/>
                    <a:pt x="4" y="39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11" y="36"/>
                    <a:pt x="12" y="35"/>
                  </a:cubicBezTo>
                  <a:cubicBezTo>
                    <a:pt x="12" y="35"/>
                    <a:pt x="16" y="34"/>
                    <a:pt x="16" y="33"/>
                  </a:cubicBezTo>
                  <a:cubicBezTo>
                    <a:pt x="16" y="33"/>
                    <a:pt x="12" y="31"/>
                    <a:pt x="12" y="31"/>
                  </a:cubicBezTo>
                  <a:cubicBezTo>
                    <a:pt x="13" y="30"/>
                    <a:pt x="16" y="29"/>
                    <a:pt x="16" y="29"/>
                  </a:cubicBezTo>
                  <a:cubicBezTo>
                    <a:pt x="17" y="29"/>
                    <a:pt x="19" y="31"/>
                    <a:pt x="20" y="31"/>
                  </a:cubicBezTo>
                  <a:cubicBezTo>
                    <a:pt x="22" y="31"/>
                    <a:pt x="23" y="29"/>
                    <a:pt x="24" y="29"/>
                  </a:cubicBezTo>
                  <a:cubicBezTo>
                    <a:pt x="25" y="29"/>
                    <a:pt x="27" y="31"/>
                    <a:pt x="28" y="31"/>
                  </a:cubicBezTo>
                  <a:cubicBezTo>
                    <a:pt x="29" y="31"/>
                    <a:pt x="31" y="29"/>
                    <a:pt x="32" y="29"/>
                  </a:cubicBezTo>
                  <a:cubicBezTo>
                    <a:pt x="33" y="29"/>
                    <a:pt x="35" y="31"/>
                    <a:pt x="36" y="31"/>
                  </a:cubicBezTo>
                  <a:cubicBezTo>
                    <a:pt x="40" y="33"/>
                    <a:pt x="40" y="33"/>
                    <a:pt x="40" y="33"/>
                  </a:cubicBezTo>
                  <a:lnTo>
                    <a:pt x="43" y="36"/>
                  </a:lnTo>
                  <a:close/>
                  <a:moveTo>
                    <a:pt x="1178" y="38"/>
                  </a:moveTo>
                  <a:cubicBezTo>
                    <a:pt x="1186" y="42"/>
                    <a:pt x="1186" y="42"/>
                    <a:pt x="1186" y="42"/>
                  </a:cubicBezTo>
                  <a:cubicBezTo>
                    <a:pt x="1190" y="44"/>
                    <a:pt x="1190" y="44"/>
                    <a:pt x="1190" y="44"/>
                  </a:cubicBezTo>
                  <a:cubicBezTo>
                    <a:pt x="1194" y="42"/>
                    <a:pt x="1194" y="42"/>
                    <a:pt x="1194" y="42"/>
                  </a:cubicBezTo>
                  <a:cubicBezTo>
                    <a:pt x="1194" y="42"/>
                    <a:pt x="1190" y="41"/>
                    <a:pt x="1190" y="40"/>
                  </a:cubicBezTo>
                  <a:cubicBezTo>
                    <a:pt x="1190" y="40"/>
                    <a:pt x="1194" y="38"/>
                    <a:pt x="1194" y="38"/>
                  </a:cubicBezTo>
                  <a:cubicBezTo>
                    <a:pt x="1194" y="37"/>
                    <a:pt x="1191" y="36"/>
                    <a:pt x="1190" y="36"/>
                  </a:cubicBezTo>
                  <a:cubicBezTo>
                    <a:pt x="1187" y="33"/>
                    <a:pt x="1187" y="33"/>
                    <a:pt x="1187" y="33"/>
                  </a:cubicBezTo>
                  <a:lnTo>
                    <a:pt x="1178" y="38"/>
                  </a:lnTo>
                  <a:close/>
                  <a:moveTo>
                    <a:pt x="1064" y="42"/>
                  </a:moveTo>
                  <a:cubicBezTo>
                    <a:pt x="1065" y="42"/>
                    <a:pt x="1067" y="44"/>
                    <a:pt x="1068" y="44"/>
                  </a:cubicBezTo>
                  <a:cubicBezTo>
                    <a:pt x="1069" y="44"/>
                    <a:pt x="1071" y="43"/>
                    <a:pt x="1072" y="42"/>
                  </a:cubicBezTo>
                  <a:cubicBezTo>
                    <a:pt x="1073" y="42"/>
                    <a:pt x="1076" y="41"/>
                    <a:pt x="1076" y="40"/>
                  </a:cubicBezTo>
                  <a:cubicBezTo>
                    <a:pt x="1076" y="40"/>
                    <a:pt x="1073" y="38"/>
                    <a:pt x="1072" y="38"/>
                  </a:cubicBezTo>
                  <a:cubicBezTo>
                    <a:pt x="1071" y="37"/>
                    <a:pt x="1069" y="36"/>
                    <a:pt x="1069" y="36"/>
                  </a:cubicBezTo>
                  <a:cubicBezTo>
                    <a:pt x="1068" y="35"/>
                    <a:pt x="1073" y="34"/>
                    <a:pt x="1073" y="33"/>
                  </a:cubicBezTo>
                  <a:cubicBezTo>
                    <a:pt x="1073" y="33"/>
                    <a:pt x="1069" y="31"/>
                    <a:pt x="1069" y="31"/>
                  </a:cubicBezTo>
                  <a:cubicBezTo>
                    <a:pt x="1068" y="31"/>
                    <a:pt x="1066" y="33"/>
                    <a:pt x="1065" y="33"/>
                  </a:cubicBezTo>
                  <a:cubicBezTo>
                    <a:pt x="1065" y="34"/>
                    <a:pt x="1069" y="35"/>
                    <a:pt x="1069" y="36"/>
                  </a:cubicBezTo>
                  <a:cubicBezTo>
                    <a:pt x="1069" y="36"/>
                    <a:pt x="1065" y="37"/>
                    <a:pt x="1064" y="38"/>
                  </a:cubicBezTo>
                  <a:cubicBezTo>
                    <a:pt x="1064" y="38"/>
                    <a:pt x="1061" y="39"/>
                    <a:pt x="1060" y="40"/>
                  </a:cubicBezTo>
                  <a:cubicBezTo>
                    <a:pt x="1060" y="40"/>
                    <a:pt x="1056" y="41"/>
                    <a:pt x="1056" y="42"/>
                  </a:cubicBezTo>
                  <a:cubicBezTo>
                    <a:pt x="1056" y="43"/>
                    <a:pt x="1060" y="43"/>
                    <a:pt x="1060" y="44"/>
                  </a:cubicBezTo>
                  <a:cubicBezTo>
                    <a:pt x="1061" y="44"/>
                    <a:pt x="1063" y="42"/>
                    <a:pt x="1064" y="42"/>
                  </a:cubicBezTo>
                  <a:close/>
                  <a:moveTo>
                    <a:pt x="232" y="39"/>
                  </a:moveTo>
                  <a:cubicBezTo>
                    <a:pt x="231" y="40"/>
                    <a:pt x="235" y="41"/>
                    <a:pt x="235" y="42"/>
                  </a:cubicBezTo>
                  <a:cubicBezTo>
                    <a:pt x="235" y="42"/>
                    <a:pt x="231" y="44"/>
                    <a:pt x="231" y="44"/>
                  </a:cubicBezTo>
                  <a:cubicBezTo>
                    <a:pt x="230" y="44"/>
                    <a:pt x="229" y="42"/>
                    <a:pt x="227" y="41"/>
                  </a:cubicBezTo>
                  <a:cubicBezTo>
                    <a:pt x="227" y="42"/>
                    <a:pt x="223" y="43"/>
                    <a:pt x="223" y="43"/>
                  </a:cubicBezTo>
                  <a:cubicBezTo>
                    <a:pt x="223" y="44"/>
                    <a:pt x="227" y="45"/>
                    <a:pt x="227" y="46"/>
                  </a:cubicBezTo>
                  <a:cubicBezTo>
                    <a:pt x="228" y="46"/>
                    <a:pt x="230" y="44"/>
                    <a:pt x="231" y="44"/>
                  </a:cubicBezTo>
                  <a:cubicBezTo>
                    <a:pt x="233" y="44"/>
                    <a:pt x="234" y="46"/>
                    <a:pt x="235" y="46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9" y="43"/>
                    <a:pt x="236" y="42"/>
                    <a:pt x="235" y="42"/>
                  </a:cubicBezTo>
                  <a:cubicBezTo>
                    <a:pt x="235" y="41"/>
                    <a:pt x="239" y="40"/>
                    <a:pt x="239" y="39"/>
                  </a:cubicBezTo>
                  <a:cubicBezTo>
                    <a:pt x="239" y="39"/>
                    <a:pt x="236" y="38"/>
                    <a:pt x="236" y="37"/>
                  </a:cubicBezTo>
                  <a:cubicBezTo>
                    <a:pt x="235" y="38"/>
                    <a:pt x="232" y="38"/>
                    <a:pt x="232" y="39"/>
                  </a:cubicBezTo>
                  <a:close/>
                  <a:moveTo>
                    <a:pt x="54" y="47"/>
                  </a:moveTo>
                  <a:cubicBezTo>
                    <a:pt x="56" y="47"/>
                    <a:pt x="57" y="45"/>
                    <a:pt x="58" y="45"/>
                  </a:cubicBezTo>
                  <a:cubicBezTo>
                    <a:pt x="59" y="45"/>
                    <a:pt x="61" y="47"/>
                    <a:pt x="62" y="47"/>
                  </a:cubicBezTo>
                  <a:cubicBezTo>
                    <a:pt x="63" y="47"/>
                    <a:pt x="66" y="45"/>
                    <a:pt x="66" y="45"/>
                  </a:cubicBezTo>
                  <a:cubicBezTo>
                    <a:pt x="66" y="45"/>
                    <a:pt x="62" y="43"/>
                    <a:pt x="62" y="43"/>
                  </a:cubicBezTo>
                  <a:cubicBezTo>
                    <a:pt x="62" y="42"/>
                    <a:pt x="66" y="41"/>
                    <a:pt x="66" y="40"/>
                  </a:cubicBezTo>
                  <a:cubicBezTo>
                    <a:pt x="67" y="40"/>
                    <a:pt x="69" y="39"/>
                    <a:pt x="71" y="38"/>
                  </a:cubicBezTo>
                  <a:cubicBezTo>
                    <a:pt x="72" y="38"/>
                    <a:pt x="73" y="37"/>
                    <a:pt x="75" y="36"/>
                  </a:cubicBezTo>
                  <a:cubicBezTo>
                    <a:pt x="75" y="36"/>
                    <a:pt x="78" y="38"/>
                    <a:pt x="78" y="39"/>
                  </a:cubicBezTo>
                  <a:cubicBezTo>
                    <a:pt x="79" y="39"/>
                    <a:pt x="82" y="37"/>
                    <a:pt x="82" y="36"/>
                  </a:cubicBezTo>
                  <a:cubicBezTo>
                    <a:pt x="83" y="36"/>
                    <a:pt x="78" y="34"/>
                    <a:pt x="79" y="34"/>
                  </a:cubicBezTo>
                  <a:cubicBezTo>
                    <a:pt x="78" y="35"/>
                    <a:pt x="76" y="35"/>
                    <a:pt x="75" y="36"/>
                  </a:cubicBezTo>
                  <a:cubicBezTo>
                    <a:pt x="73" y="36"/>
                    <a:pt x="72" y="35"/>
                    <a:pt x="71" y="34"/>
                  </a:cubicBezTo>
                  <a:cubicBezTo>
                    <a:pt x="70" y="34"/>
                    <a:pt x="68" y="32"/>
                    <a:pt x="67" y="32"/>
                  </a:cubicBezTo>
                  <a:cubicBezTo>
                    <a:pt x="66" y="32"/>
                    <a:pt x="64" y="34"/>
                    <a:pt x="63" y="34"/>
                  </a:cubicBezTo>
                  <a:cubicBezTo>
                    <a:pt x="63" y="34"/>
                    <a:pt x="67" y="36"/>
                    <a:pt x="67" y="36"/>
                  </a:cubicBezTo>
                  <a:cubicBezTo>
                    <a:pt x="67" y="37"/>
                    <a:pt x="63" y="38"/>
                    <a:pt x="63" y="38"/>
                  </a:cubicBezTo>
                  <a:cubicBezTo>
                    <a:pt x="62" y="39"/>
                    <a:pt x="59" y="40"/>
                    <a:pt x="59" y="40"/>
                  </a:cubicBezTo>
                  <a:cubicBezTo>
                    <a:pt x="58" y="41"/>
                    <a:pt x="62" y="42"/>
                    <a:pt x="62" y="43"/>
                  </a:cubicBezTo>
                  <a:cubicBezTo>
                    <a:pt x="62" y="43"/>
                    <a:pt x="59" y="44"/>
                    <a:pt x="58" y="45"/>
                  </a:cubicBezTo>
                  <a:cubicBezTo>
                    <a:pt x="58" y="45"/>
                    <a:pt x="55" y="42"/>
                    <a:pt x="55" y="42"/>
                  </a:cubicBezTo>
                  <a:cubicBezTo>
                    <a:pt x="53" y="42"/>
                    <a:pt x="52" y="45"/>
                    <a:pt x="50" y="45"/>
                  </a:cubicBezTo>
                  <a:cubicBezTo>
                    <a:pt x="49" y="45"/>
                    <a:pt x="48" y="42"/>
                    <a:pt x="47" y="42"/>
                  </a:cubicBezTo>
                  <a:cubicBezTo>
                    <a:pt x="46" y="42"/>
                    <a:pt x="43" y="44"/>
                    <a:pt x="43" y="44"/>
                  </a:cubicBezTo>
                  <a:cubicBezTo>
                    <a:pt x="43" y="45"/>
                    <a:pt x="46" y="47"/>
                    <a:pt x="46" y="47"/>
                  </a:cubicBezTo>
                  <a:cubicBezTo>
                    <a:pt x="48" y="47"/>
                    <a:pt x="49" y="45"/>
                    <a:pt x="50" y="45"/>
                  </a:cubicBezTo>
                  <a:lnTo>
                    <a:pt x="54" y="47"/>
                  </a:lnTo>
                  <a:close/>
                  <a:moveTo>
                    <a:pt x="94" y="34"/>
                  </a:moveTo>
                  <a:cubicBezTo>
                    <a:pt x="95" y="35"/>
                    <a:pt x="98" y="33"/>
                    <a:pt x="99" y="32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100" y="23"/>
                    <a:pt x="103" y="22"/>
                    <a:pt x="103" y="22"/>
                  </a:cubicBezTo>
                  <a:cubicBezTo>
                    <a:pt x="103" y="21"/>
                    <a:pt x="100" y="20"/>
                    <a:pt x="100" y="19"/>
                  </a:cubicBezTo>
                  <a:cubicBezTo>
                    <a:pt x="98" y="20"/>
                    <a:pt x="97" y="21"/>
                    <a:pt x="95" y="21"/>
                  </a:cubicBezTo>
                  <a:cubicBezTo>
                    <a:pt x="95" y="22"/>
                    <a:pt x="91" y="23"/>
                    <a:pt x="91" y="24"/>
                  </a:cubicBezTo>
                  <a:cubicBezTo>
                    <a:pt x="91" y="24"/>
                    <a:pt x="95" y="25"/>
                    <a:pt x="95" y="26"/>
                  </a:cubicBezTo>
                  <a:cubicBezTo>
                    <a:pt x="95" y="27"/>
                    <a:pt x="91" y="27"/>
                    <a:pt x="91" y="28"/>
                  </a:cubicBezTo>
                  <a:cubicBezTo>
                    <a:pt x="91" y="28"/>
                    <a:pt x="95" y="30"/>
                    <a:pt x="95" y="30"/>
                  </a:cubicBezTo>
                  <a:cubicBezTo>
                    <a:pt x="95" y="31"/>
                    <a:pt x="91" y="32"/>
                    <a:pt x="91" y="32"/>
                  </a:cubicBezTo>
                  <a:cubicBezTo>
                    <a:pt x="92" y="32"/>
                    <a:pt x="93" y="34"/>
                    <a:pt x="94" y="34"/>
                  </a:cubicBezTo>
                  <a:close/>
                  <a:moveTo>
                    <a:pt x="259" y="42"/>
                  </a:moveTo>
                  <a:cubicBezTo>
                    <a:pt x="263" y="40"/>
                    <a:pt x="263" y="40"/>
                    <a:pt x="263" y="40"/>
                  </a:cubicBezTo>
                  <a:cubicBezTo>
                    <a:pt x="264" y="40"/>
                    <a:pt x="267" y="38"/>
                    <a:pt x="267" y="38"/>
                  </a:cubicBezTo>
                  <a:cubicBezTo>
                    <a:pt x="267" y="37"/>
                    <a:pt x="264" y="36"/>
                    <a:pt x="263" y="36"/>
                  </a:cubicBezTo>
                  <a:cubicBezTo>
                    <a:pt x="263" y="35"/>
                    <a:pt x="260" y="33"/>
                    <a:pt x="260" y="33"/>
                  </a:cubicBezTo>
                  <a:cubicBezTo>
                    <a:pt x="259" y="33"/>
                    <a:pt x="256" y="35"/>
                    <a:pt x="255" y="35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1" y="38"/>
                    <a:pt x="247" y="39"/>
                    <a:pt x="247" y="40"/>
                  </a:cubicBezTo>
                  <a:cubicBezTo>
                    <a:pt x="247" y="40"/>
                    <a:pt x="251" y="42"/>
                    <a:pt x="251" y="42"/>
                  </a:cubicBezTo>
                  <a:cubicBezTo>
                    <a:pt x="255" y="44"/>
                    <a:pt x="255" y="44"/>
                    <a:pt x="255" y="44"/>
                  </a:cubicBezTo>
                  <a:lnTo>
                    <a:pt x="259" y="42"/>
                  </a:lnTo>
                  <a:close/>
                  <a:moveTo>
                    <a:pt x="264" y="22"/>
                  </a:moveTo>
                  <a:cubicBezTo>
                    <a:pt x="264" y="23"/>
                    <a:pt x="260" y="24"/>
                    <a:pt x="260" y="25"/>
                  </a:cubicBezTo>
                  <a:cubicBezTo>
                    <a:pt x="260" y="25"/>
                    <a:pt x="264" y="26"/>
                    <a:pt x="264" y="27"/>
                  </a:cubicBezTo>
                  <a:cubicBezTo>
                    <a:pt x="264" y="26"/>
                    <a:pt x="268" y="25"/>
                    <a:pt x="268" y="25"/>
                  </a:cubicBezTo>
                  <a:cubicBezTo>
                    <a:pt x="268" y="24"/>
                    <a:pt x="264" y="23"/>
                    <a:pt x="264" y="22"/>
                  </a:cubicBezTo>
                  <a:cubicBezTo>
                    <a:pt x="264" y="22"/>
                    <a:pt x="268" y="21"/>
                    <a:pt x="268" y="20"/>
                  </a:cubicBezTo>
                  <a:cubicBezTo>
                    <a:pt x="268" y="20"/>
                    <a:pt x="265" y="19"/>
                    <a:pt x="265" y="18"/>
                  </a:cubicBezTo>
                  <a:cubicBezTo>
                    <a:pt x="263" y="18"/>
                    <a:pt x="262" y="20"/>
                    <a:pt x="261" y="20"/>
                  </a:cubicBezTo>
                  <a:cubicBezTo>
                    <a:pt x="259" y="20"/>
                    <a:pt x="258" y="18"/>
                    <a:pt x="257" y="18"/>
                  </a:cubicBezTo>
                  <a:cubicBezTo>
                    <a:pt x="255" y="18"/>
                    <a:pt x="254" y="20"/>
                    <a:pt x="253" y="20"/>
                  </a:cubicBezTo>
                  <a:cubicBezTo>
                    <a:pt x="254" y="20"/>
                    <a:pt x="255" y="22"/>
                    <a:pt x="256" y="22"/>
                  </a:cubicBezTo>
                  <a:cubicBezTo>
                    <a:pt x="258" y="22"/>
                    <a:pt x="259" y="20"/>
                    <a:pt x="261" y="20"/>
                  </a:cubicBezTo>
                  <a:cubicBezTo>
                    <a:pt x="261" y="21"/>
                    <a:pt x="264" y="22"/>
                    <a:pt x="264" y="22"/>
                  </a:cubicBezTo>
                  <a:close/>
                  <a:moveTo>
                    <a:pt x="366" y="29"/>
                  </a:moveTo>
                  <a:cubicBezTo>
                    <a:pt x="366" y="29"/>
                    <a:pt x="370" y="27"/>
                    <a:pt x="370" y="27"/>
                  </a:cubicBezTo>
                  <a:cubicBezTo>
                    <a:pt x="370" y="26"/>
                    <a:pt x="367" y="25"/>
                    <a:pt x="366" y="24"/>
                  </a:cubicBezTo>
                  <a:cubicBezTo>
                    <a:pt x="363" y="22"/>
                    <a:pt x="363" y="22"/>
                    <a:pt x="363" y="22"/>
                  </a:cubicBezTo>
                  <a:cubicBezTo>
                    <a:pt x="367" y="20"/>
                    <a:pt x="367" y="20"/>
                    <a:pt x="367" y="20"/>
                  </a:cubicBezTo>
                  <a:cubicBezTo>
                    <a:pt x="368" y="20"/>
                    <a:pt x="369" y="22"/>
                    <a:pt x="370" y="22"/>
                  </a:cubicBezTo>
                  <a:cubicBezTo>
                    <a:pt x="371" y="22"/>
                    <a:pt x="374" y="20"/>
                    <a:pt x="374" y="20"/>
                  </a:cubicBezTo>
                  <a:cubicBezTo>
                    <a:pt x="375" y="19"/>
                    <a:pt x="371" y="19"/>
                    <a:pt x="371" y="18"/>
                  </a:cubicBezTo>
                  <a:cubicBezTo>
                    <a:pt x="369" y="18"/>
                    <a:pt x="368" y="20"/>
                    <a:pt x="367" y="20"/>
                  </a:cubicBezTo>
                  <a:cubicBezTo>
                    <a:pt x="366" y="20"/>
                    <a:pt x="364" y="18"/>
                    <a:pt x="363" y="18"/>
                  </a:cubicBezTo>
                  <a:cubicBezTo>
                    <a:pt x="362" y="18"/>
                    <a:pt x="360" y="20"/>
                    <a:pt x="359" y="20"/>
                  </a:cubicBezTo>
                  <a:cubicBezTo>
                    <a:pt x="359" y="21"/>
                    <a:pt x="363" y="21"/>
                    <a:pt x="363" y="22"/>
                  </a:cubicBezTo>
                  <a:cubicBezTo>
                    <a:pt x="362" y="23"/>
                    <a:pt x="359" y="24"/>
                    <a:pt x="358" y="24"/>
                  </a:cubicBezTo>
                  <a:cubicBezTo>
                    <a:pt x="358" y="25"/>
                    <a:pt x="355" y="26"/>
                    <a:pt x="354" y="26"/>
                  </a:cubicBezTo>
                  <a:cubicBezTo>
                    <a:pt x="354" y="26"/>
                    <a:pt x="358" y="29"/>
                    <a:pt x="358" y="29"/>
                  </a:cubicBezTo>
                  <a:cubicBezTo>
                    <a:pt x="359" y="29"/>
                    <a:pt x="361" y="27"/>
                    <a:pt x="362" y="26"/>
                  </a:cubicBezTo>
                  <a:cubicBezTo>
                    <a:pt x="363" y="27"/>
                    <a:pt x="365" y="29"/>
                    <a:pt x="366" y="29"/>
                  </a:cubicBezTo>
                  <a:close/>
                  <a:moveTo>
                    <a:pt x="413" y="30"/>
                  </a:moveTo>
                  <a:cubicBezTo>
                    <a:pt x="413" y="29"/>
                    <a:pt x="417" y="28"/>
                    <a:pt x="417" y="28"/>
                  </a:cubicBezTo>
                  <a:cubicBezTo>
                    <a:pt x="417" y="27"/>
                    <a:pt x="413" y="26"/>
                    <a:pt x="413" y="25"/>
                  </a:cubicBezTo>
                  <a:cubicBezTo>
                    <a:pt x="414" y="24"/>
                    <a:pt x="417" y="24"/>
                    <a:pt x="417" y="23"/>
                  </a:cubicBezTo>
                  <a:cubicBezTo>
                    <a:pt x="418" y="23"/>
                    <a:pt x="414" y="22"/>
                    <a:pt x="414" y="21"/>
                  </a:cubicBezTo>
                  <a:cubicBezTo>
                    <a:pt x="414" y="20"/>
                    <a:pt x="417" y="19"/>
                    <a:pt x="418" y="19"/>
                  </a:cubicBezTo>
                  <a:cubicBezTo>
                    <a:pt x="418" y="19"/>
                    <a:pt x="421" y="21"/>
                    <a:pt x="422" y="21"/>
                  </a:cubicBezTo>
                  <a:cubicBezTo>
                    <a:pt x="422" y="21"/>
                    <a:pt x="426" y="19"/>
                    <a:pt x="426" y="19"/>
                  </a:cubicBezTo>
                  <a:cubicBezTo>
                    <a:pt x="426" y="18"/>
                    <a:pt x="422" y="17"/>
                    <a:pt x="422" y="17"/>
                  </a:cubicBezTo>
                  <a:cubicBezTo>
                    <a:pt x="420" y="17"/>
                    <a:pt x="419" y="19"/>
                    <a:pt x="418" y="19"/>
                  </a:cubicBezTo>
                  <a:cubicBezTo>
                    <a:pt x="417" y="19"/>
                    <a:pt x="415" y="17"/>
                    <a:pt x="414" y="17"/>
                  </a:cubicBezTo>
                  <a:cubicBezTo>
                    <a:pt x="413" y="17"/>
                    <a:pt x="410" y="18"/>
                    <a:pt x="410" y="19"/>
                  </a:cubicBezTo>
                  <a:cubicBezTo>
                    <a:pt x="410" y="19"/>
                    <a:pt x="414" y="21"/>
                    <a:pt x="414" y="21"/>
                  </a:cubicBezTo>
                  <a:cubicBezTo>
                    <a:pt x="414" y="21"/>
                    <a:pt x="410" y="23"/>
                    <a:pt x="410" y="23"/>
                  </a:cubicBezTo>
                  <a:cubicBezTo>
                    <a:pt x="409" y="23"/>
                    <a:pt x="406" y="25"/>
                    <a:pt x="405" y="25"/>
                  </a:cubicBezTo>
                  <a:cubicBezTo>
                    <a:pt x="405" y="26"/>
                    <a:pt x="409" y="27"/>
                    <a:pt x="409" y="27"/>
                  </a:cubicBezTo>
                  <a:cubicBezTo>
                    <a:pt x="409" y="28"/>
                    <a:pt x="405" y="29"/>
                    <a:pt x="405" y="29"/>
                  </a:cubicBezTo>
                  <a:cubicBezTo>
                    <a:pt x="405" y="30"/>
                    <a:pt x="409" y="31"/>
                    <a:pt x="409" y="32"/>
                  </a:cubicBezTo>
                  <a:lnTo>
                    <a:pt x="413" y="30"/>
                  </a:lnTo>
                  <a:close/>
                  <a:moveTo>
                    <a:pt x="672" y="39"/>
                  </a:moveTo>
                  <a:cubicBezTo>
                    <a:pt x="672" y="39"/>
                    <a:pt x="674" y="41"/>
                    <a:pt x="675" y="41"/>
                  </a:cubicBezTo>
                  <a:cubicBezTo>
                    <a:pt x="676" y="41"/>
                    <a:pt x="679" y="39"/>
                    <a:pt x="679" y="39"/>
                  </a:cubicBezTo>
                  <a:cubicBezTo>
                    <a:pt x="681" y="39"/>
                    <a:pt x="682" y="41"/>
                    <a:pt x="683" y="41"/>
                  </a:cubicBezTo>
                  <a:cubicBezTo>
                    <a:pt x="683" y="41"/>
                    <a:pt x="687" y="40"/>
                    <a:pt x="687" y="39"/>
                  </a:cubicBezTo>
                  <a:cubicBezTo>
                    <a:pt x="687" y="39"/>
                    <a:pt x="684" y="37"/>
                    <a:pt x="683" y="37"/>
                  </a:cubicBezTo>
                  <a:cubicBezTo>
                    <a:pt x="683" y="37"/>
                    <a:pt x="680" y="39"/>
                    <a:pt x="679" y="39"/>
                  </a:cubicBezTo>
                  <a:cubicBezTo>
                    <a:pt x="678" y="39"/>
                    <a:pt x="677" y="37"/>
                    <a:pt x="676" y="37"/>
                  </a:cubicBezTo>
                  <a:cubicBezTo>
                    <a:pt x="674" y="36"/>
                    <a:pt x="673" y="35"/>
                    <a:pt x="672" y="35"/>
                  </a:cubicBezTo>
                  <a:cubicBezTo>
                    <a:pt x="673" y="34"/>
                    <a:pt x="675" y="33"/>
                    <a:pt x="676" y="32"/>
                  </a:cubicBezTo>
                  <a:cubicBezTo>
                    <a:pt x="677" y="32"/>
                    <a:pt x="680" y="31"/>
                    <a:pt x="680" y="30"/>
                  </a:cubicBezTo>
                  <a:cubicBezTo>
                    <a:pt x="680" y="30"/>
                    <a:pt x="677" y="28"/>
                    <a:pt x="676" y="28"/>
                  </a:cubicBezTo>
                  <a:cubicBezTo>
                    <a:pt x="676" y="28"/>
                    <a:pt x="673" y="30"/>
                    <a:pt x="672" y="30"/>
                  </a:cubicBezTo>
                  <a:cubicBezTo>
                    <a:pt x="671" y="31"/>
                    <a:pt x="669" y="32"/>
                    <a:pt x="668" y="32"/>
                  </a:cubicBezTo>
                  <a:cubicBezTo>
                    <a:pt x="668" y="33"/>
                    <a:pt x="672" y="34"/>
                    <a:pt x="672" y="35"/>
                  </a:cubicBezTo>
                  <a:cubicBezTo>
                    <a:pt x="672" y="35"/>
                    <a:pt x="668" y="36"/>
                    <a:pt x="668" y="37"/>
                  </a:cubicBezTo>
                  <a:lnTo>
                    <a:pt x="672" y="39"/>
                  </a:lnTo>
                  <a:close/>
                  <a:moveTo>
                    <a:pt x="646" y="10"/>
                  </a:moveTo>
                  <a:cubicBezTo>
                    <a:pt x="647" y="10"/>
                    <a:pt x="649" y="12"/>
                    <a:pt x="650" y="12"/>
                  </a:cubicBezTo>
                  <a:cubicBezTo>
                    <a:pt x="650" y="12"/>
                    <a:pt x="654" y="10"/>
                    <a:pt x="654" y="10"/>
                  </a:cubicBezTo>
                  <a:cubicBezTo>
                    <a:pt x="654" y="10"/>
                    <a:pt x="651" y="8"/>
                    <a:pt x="650" y="8"/>
                  </a:cubicBezTo>
                  <a:cubicBezTo>
                    <a:pt x="650" y="8"/>
                    <a:pt x="648" y="6"/>
                    <a:pt x="647" y="6"/>
                  </a:cubicBezTo>
                  <a:cubicBezTo>
                    <a:pt x="646" y="6"/>
                    <a:pt x="643" y="8"/>
                    <a:pt x="643" y="8"/>
                  </a:cubicBezTo>
                  <a:cubicBezTo>
                    <a:pt x="642" y="8"/>
                    <a:pt x="639" y="5"/>
                    <a:pt x="639" y="6"/>
                  </a:cubicBezTo>
                  <a:cubicBezTo>
                    <a:pt x="638" y="6"/>
                    <a:pt x="635" y="7"/>
                    <a:pt x="635" y="8"/>
                  </a:cubicBezTo>
                  <a:cubicBezTo>
                    <a:pt x="635" y="8"/>
                    <a:pt x="638" y="10"/>
                    <a:pt x="638" y="10"/>
                  </a:cubicBezTo>
                  <a:cubicBezTo>
                    <a:pt x="639" y="10"/>
                    <a:pt x="642" y="8"/>
                    <a:pt x="643" y="8"/>
                  </a:cubicBezTo>
                  <a:cubicBezTo>
                    <a:pt x="644" y="8"/>
                    <a:pt x="645" y="10"/>
                    <a:pt x="646" y="10"/>
                  </a:cubicBezTo>
                  <a:close/>
                  <a:moveTo>
                    <a:pt x="819" y="18"/>
                  </a:moveTo>
                  <a:cubicBezTo>
                    <a:pt x="819" y="18"/>
                    <a:pt x="815" y="15"/>
                    <a:pt x="815" y="15"/>
                  </a:cubicBezTo>
                  <a:cubicBezTo>
                    <a:pt x="813" y="15"/>
                    <a:pt x="812" y="17"/>
                    <a:pt x="811" y="18"/>
                  </a:cubicBezTo>
                  <a:cubicBezTo>
                    <a:pt x="811" y="18"/>
                    <a:pt x="815" y="19"/>
                    <a:pt x="814" y="20"/>
                  </a:cubicBezTo>
                  <a:cubicBezTo>
                    <a:pt x="814" y="21"/>
                    <a:pt x="811" y="21"/>
                    <a:pt x="810" y="22"/>
                  </a:cubicBezTo>
                  <a:cubicBezTo>
                    <a:pt x="810" y="23"/>
                    <a:pt x="806" y="23"/>
                    <a:pt x="806" y="24"/>
                  </a:cubicBezTo>
                  <a:cubicBezTo>
                    <a:pt x="806" y="25"/>
                    <a:pt x="810" y="26"/>
                    <a:pt x="810" y="26"/>
                  </a:cubicBezTo>
                  <a:cubicBezTo>
                    <a:pt x="814" y="24"/>
                    <a:pt x="814" y="24"/>
                    <a:pt x="814" y="24"/>
                  </a:cubicBezTo>
                  <a:cubicBezTo>
                    <a:pt x="815" y="24"/>
                    <a:pt x="818" y="22"/>
                    <a:pt x="818" y="22"/>
                  </a:cubicBezTo>
                  <a:cubicBezTo>
                    <a:pt x="820" y="22"/>
                    <a:pt x="821" y="24"/>
                    <a:pt x="822" y="24"/>
                  </a:cubicBezTo>
                  <a:cubicBezTo>
                    <a:pt x="822" y="24"/>
                    <a:pt x="826" y="23"/>
                    <a:pt x="826" y="22"/>
                  </a:cubicBezTo>
                  <a:cubicBezTo>
                    <a:pt x="826" y="22"/>
                    <a:pt x="823" y="20"/>
                    <a:pt x="822" y="20"/>
                  </a:cubicBezTo>
                  <a:cubicBezTo>
                    <a:pt x="822" y="20"/>
                    <a:pt x="819" y="22"/>
                    <a:pt x="818" y="22"/>
                  </a:cubicBezTo>
                  <a:cubicBezTo>
                    <a:pt x="817" y="22"/>
                    <a:pt x="816" y="20"/>
                    <a:pt x="814" y="20"/>
                  </a:cubicBezTo>
                  <a:cubicBezTo>
                    <a:pt x="815" y="19"/>
                    <a:pt x="818" y="19"/>
                    <a:pt x="819" y="18"/>
                  </a:cubicBezTo>
                  <a:close/>
                  <a:moveTo>
                    <a:pt x="967" y="25"/>
                  </a:moveTo>
                  <a:cubicBezTo>
                    <a:pt x="968" y="24"/>
                    <a:pt x="963" y="23"/>
                    <a:pt x="964" y="23"/>
                  </a:cubicBezTo>
                  <a:cubicBezTo>
                    <a:pt x="964" y="22"/>
                    <a:pt x="968" y="21"/>
                    <a:pt x="968" y="21"/>
                  </a:cubicBezTo>
                  <a:cubicBezTo>
                    <a:pt x="968" y="20"/>
                    <a:pt x="964" y="19"/>
                    <a:pt x="964" y="18"/>
                  </a:cubicBezTo>
                  <a:cubicBezTo>
                    <a:pt x="964" y="18"/>
                    <a:pt x="968" y="17"/>
                    <a:pt x="968" y="16"/>
                  </a:cubicBezTo>
                  <a:cubicBezTo>
                    <a:pt x="968" y="15"/>
                    <a:pt x="964" y="15"/>
                    <a:pt x="964" y="14"/>
                  </a:cubicBezTo>
                  <a:cubicBezTo>
                    <a:pt x="964" y="15"/>
                    <a:pt x="960" y="15"/>
                    <a:pt x="960" y="16"/>
                  </a:cubicBezTo>
                  <a:cubicBezTo>
                    <a:pt x="960" y="17"/>
                    <a:pt x="964" y="18"/>
                    <a:pt x="964" y="18"/>
                  </a:cubicBezTo>
                  <a:cubicBezTo>
                    <a:pt x="964" y="19"/>
                    <a:pt x="960" y="20"/>
                    <a:pt x="960" y="20"/>
                  </a:cubicBezTo>
                  <a:cubicBezTo>
                    <a:pt x="960" y="21"/>
                    <a:pt x="963" y="22"/>
                    <a:pt x="964" y="23"/>
                  </a:cubicBezTo>
                  <a:cubicBezTo>
                    <a:pt x="964" y="23"/>
                    <a:pt x="959" y="24"/>
                    <a:pt x="959" y="25"/>
                  </a:cubicBezTo>
                  <a:cubicBezTo>
                    <a:pt x="959" y="25"/>
                    <a:pt x="963" y="26"/>
                    <a:pt x="963" y="27"/>
                  </a:cubicBezTo>
                  <a:cubicBezTo>
                    <a:pt x="964" y="26"/>
                    <a:pt x="967" y="26"/>
                    <a:pt x="967" y="25"/>
                  </a:cubicBezTo>
                  <a:close/>
                  <a:moveTo>
                    <a:pt x="1011" y="15"/>
                  </a:moveTo>
                  <a:cubicBezTo>
                    <a:pt x="1011" y="14"/>
                    <a:pt x="1015" y="13"/>
                    <a:pt x="1015" y="13"/>
                  </a:cubicBezTo>
                  <a:cubicBezTo>
                    <a:pt x="1017" y="12"/>
                    <a:pt x="1018" y="11"/>
                    <a:pt x="1019" y="11"/>
                  </a:cubicBezTo>
                  <a:cubicBezTo>
                    <a:pt x="1018" y="11"/>
                    <a:pt x="1017" y="8"/>
                    <a:pt x="1016" y="8"/>
                  </a:cubicBezTo>
                  <a:cubicBezTo>
                    <a:pt x="1015" y="9"/>
                    <a:pt x="1012" y="10"/>
                    <a:pt x="1012" y="11"/>
                  </a:cubicBezTo>
                  <a:cubicBezTo>
                    <a:pt x="1011" y="11"/>
                    <a:pt x="1008" y="13"/>
                    <a:pt x="1008" y="13"/>
                  </a:cubicBezTo>
                  <a:cubicBezTo>
                    <a:pt x="1006" y="13"/>
                    <a:pt x="1005" y="11"/>
                    <a:pt x="1004" y="10"/>
                  </a:cubicBezTo>
                  <a:cubicBezTo>
                    <a:pt x="1003" y="11"/>
                    <a:pt x="1000" y="12"/>
                    <a:pt x="1000" y="12"/>
                  </a:cubicBezTo>
                  <a:cubicBezTo>
                    <a:pt x="1000" y="13"/>
                    <a:pt x="1003" y="14"/>
                    <a:pt x="1003" y="15"/>
                  </a:cubicBezTo>
                  <a:cubicBezTo>
                    <a:pt x="1003" y="15"/>
                    <a:pt x="1004" y="14"/>
                    <a:pt x="1005" y="14"/>
                  </a:cubicBezTo>
                  <a:cubicBezTo>
                    <a:pt x="1006" y="13"/>
                    <a:pt x="1007" y="13"/>
                    <a:pt x="1008" y="13"/>
                  </a:cubicBezTo>
                  <a:cubicBezTo>
                    <a:pt x="1008" y="13"/>
                    <a:pt x="1011" y="15"/>
                    <a:pt x="1011" y="15"/>
                  </a:cubicBezTo>
                  <a:cubicBezTo>
                    <a:pt x="1011" y="15"/>
                    <a:pt x="1007" y="17"/>
                    <a:pt x="1007" y="17"/>
                  </a:cubicBezTo>
                  <a:cubicBezTo>
                    <a:pt x="1007" y="17"/>
                    <a:pt x="1011" y="19"/>
                    <a:pt x="1011" y="19"/>
                  </a:cubicBezTo>
                  <a:cubicBezTo>
                    <a:pt x="1012" y="19"/>
                    <a:pt x="1014" y="17"/>
                    <a:pt x="1015" y="17"/>
                  </a:cubicBezTo>
                  <a:cubicBezTo>
                    <a:pt x="1015" y="16"/>
                    <a:pt x="1011" y="16"/>
                    <a:pt x="1011" y="15"/>
                  </a:cubicBezTo>
                  <a:close/>
                  <a:moveTo>
                    <a:pt x="1093" y="23"/>
                  </a:moveTo>
                  <a:cubicBezTo>
                    <a:pt x="1092" y="23"/>
                    <a:pt x="1090" y="25"/>
                    <a:pt x="1089" y="25"/>
                  </a:cubicBezTo>
                  <a:cubicBezTo>
                    <a:pt x="1088" y="25"/>
                    <a:pt x="1085" y="27"/>
                    <a:pt x="1085" y="27"/>
                  </a:cubicBezTo>
                  <a:cubicBezTo>
                    <a:pt x="1085" y="27"/>
                    <a:pt x="1088" y="29"/>
                    <a:pt x="1089" y="29"/>
                  </a:cubicBezTo>
                  <a:cubicBezTo>
                    <a:pt x="1090" y="29"/>
                    <a:pt x="1091" y="27"/>
                    <a:pt x="1093" y="27"/>
                  </a:cubicBezTo>
                  <a:cubicBezTo>
                    <a:pt x="1094" y="27"/>
                    <a:pt x="1095" y="25"/>
                    <a:pt x="1097" y="25"/>
                  </a:cubicBezTo>
                  <a:cubicBezTo>
                    <a:pt x="1101" y="27"/>
                    <a:pt x="1101" y="27"/>
                    <a:pt x="1101" y="27"/>
                  </a:cubicBezTo>
                  <a:cubicBezTo>
                    <a:pt x="1101" y="27"/>
                    <a:pt x="1104" y="26"/>
                    <a:pt x="1105" y="25"/>
                  </a:cubicBezTo>
                  <a:cubicBezTo>
                    <a:pt x="1105" y="25"/>
                    <a:pt x="1101" y="24"/>
                    <a:pt x="1101" y="23"/>
                  </a:cubicBezTo>
                  <a:cubicBezTo>
                    <a:pt x="1101" y="23"/>
                    <a:pt x="1105" y="21"/>
                    <a:pt x="1105" y="21"/>
                  </a:cubicBezTo>
                  <a:cubicBezTo>
                    <a:pt x="1106" y="20"/>
                    <a:pt x="1108" y="19"/>
                    <a:pt x="1109" y="19"/>
                  </a:cubicBezTo>
                  <a:cubicBezTo>
                    <a:pt x="1110" y="19"/>
                    <a:pt x="1112" y="21"/>
                    <a:pt x="1113" y="21"/>
                  </a:cubicBezTo>
                  <a:cubicBezTo>
                    <a:pt x="1114" y="21"/>
                    <a:pt x="1116" y="19"/>
                    <a:pt x="1117" y="19"/>
                  </a:cubicBezTo>
                  <a:cubicBezTo>
                    <a:pt x="1118" y="19"/>
                    <a:pt x="1120" y="21"/>
                    <a:pt x="1121" y="21"/>
                  </a:cubicBezTo>
                  <a:cubicBezTo>
                    <a:pt x="1121" y="22"/>
                    <a:pt x="1117" y="23"/>
                    <a:pt x="1117" y="23"/>
                  </a:cubicBezTo>
                  <a:cubicBezTo>
                    <a:pt x="1117" y="24"/>
                    <a:pt x="1120" y="25"/>
                    <a:pt x="1120" y="26"/>
                  </a:cubicBezTo>
                  <a:cubicBezTo>
                    <a:pt x="1129" y="21"/>
                    <a:pt x="1129" y="21"/>
                    <a:pt x="1129" y="21"/>
                  </a:cubicBezTo>
                  <a:cubicBezTo>
                    <a:pt x="1129" y="21"/>
                    <a:pt x="1133" y="20"/>
                    <a:pt x="1133" y="19"/>
                  </a:cubicBezTo>
                  <a:cubicBezTo>
                    <a:pt x="1133" y="19"/>
                    <a:pt x="1129" y="17"/>
                    <a:pt x="1129" y="17"/>
                  </a:cubicBezTo>
                  <a:cubicBezTo>
                    <a:pt x="1128" y="17"/>
                    <a:pt x="1126" y="19"/>
                    <a:pt x="1125" y="19"/>
                  </a:cubicBezTo>
                  <a:cubicBezTo>
                    <a:pt x="1124" y="19"/>
                    <a:pt x="1122" y="17"/>
                    <a:pt x="1121" y="17"/>
                  </a:cubicBezTo>
                  <a:cubicBezTo>
                    <a:pt x="1120" y="17"/>
                    <a:pt x="1118" y="19"/>
                    <a:pt x="1117" y="19"/>
                  </a:cubicBezTo>
                  <a:cubicBezTo>
                    <a:pt x="1116" y="19"/>
                    <a:pt x="1115" y="17"/>
                    <a:pt x="1113" y="17"/>
                  </a:cubicBezTo>
                  <a:cubicBezTo>
                    <a:pt x="1112" y="17"/>
                    <a:pt x="1110" y="19"/>
                    <a:pt x="1109" y="19"/>
                  </a:cubicBezTo>
                  <a:cubicBezTo>
                    <a:pt x="1108" y="19"/>
                    <a:pt x="1107" y="17"/>
                    <a:pt x="1105" y="17"/>
                  </a:cubicBezTo>
                  <a:cubicBezTo>
                    <a:pt x="1104" y="17"/>
                    <a:pt x="1103" y="19"/>
                    <a:pt x="1101" y="19"/>
                  </a:cubicBezTo>
                  <a:cubicBezTo>
                    <a:pt x="1100" y="19"/>
                    <a:pt x="1099" y="17"/>
                    <a:pt x="1098" y="16"/>
                  </a:cubicBezTo>
                  <a:cubicBezTo>
                    <a:pt x="1097" y="16"/>
                    <a:pt x="1094" y="18"/>
                    <a:pt x="1093" y="19"/>
                  </a:cubicBezTo>
                  <a:cubicBezTo>
                    <a:pt x="1093" y="19"/>
                    <a:pt x="1097" y="21"/>
                    <a:pt x="1097" y="21"/>
                  </a:cubicBezTo>
                  <a:cubicBezTo>
                    <a:pt x="1098" y="21"/>
                    <a:pt x="1101" y="23"/>
                    <a:pt x="1101" y="23"/>
                  </a:cubicBezTo>
                  <a:cubicBezTo>
                    <a:pt x="1101" y="24"/>
                    <a:pt x="1097" y="24"/>
                    <a:pt x="1097" y="25"/>
                  </a:cubicBezTo>
                  <a:cubicBezTo>
                    <a:pt x="1096" y="25"/>
                    <a:pt x="1094" y="23"/>
                    <a:pt x="1093" y="23"/>
                  </a:cubicBezTo>
                  <a:close/>
                  <a:moveTo>
                    <a:pt x="1144" y="26"/>
                  </a:moveTo>
                  <a:cubicBezTo>
                    <a:pt x="1144" y="26"/>
                    <a:pt x="1141" y="24"/>
                    <a:pt x="1140" y="24"/>
                  </a:cubicBezTo>
                  <a:cubicBezTo>
                    <a:pt x="1140" y="24"/>
                    <a:pt x="1137" y="26"/>
                    <a:pt x="1136" y="26"/>
                  </a:cubicBezTo>
                  <a:cubicBezTo>
                    <a:pt x="1135" y="26"/>
                    <a:pt x="1134" y="24"/>
                    <a:pt x="1132" y="24"/>
                  </a:cubicBezTo>
                  <a:cubicBezTo>
                    <a:pt x="1132" y="24"/>
                    <a:pt x="1128" y="25"/>
                    <a:pt x="1128" y="26"/>
                  </a:cubicBezTo>
                  <a:cubicBezTo>
                    <a:pt x="1128" y="26"/>
                    <a:pt x="1131" y="28"/>
                    <a:pt x="1132" y="28"/>
                  </a:cubicBezTo>
                  <a:cubicBezTo>
                    <a:pt x="1133" y="28"/>
                    <a:pt x="1135" y="30"/>
                    <a:pt x="1136" y="30"/>
                  </a:cubicBezTo>
                  <a:cubicBezTo>
                    <a:pt x="1137" y="30"/>
                    <a:pt x="1139" y="28"/>
                    <a:pt x="1140" y="28"/>
                  </a:cubicBezTo>
                  <a:cubicBezTo>
                    <a:pt x="1140" y="27"/>
                    <a:pt x="1144" y="27"/>
                    <a:pt x="1144" y="26"/>
                  </a:cubicBezTo>
                  <a:close/>
                  <a:moveTo>
                    <a:pt x="1281" y="35"/>
                  </a:moveTo>
                  <a:cubicBezTo>
                    <a:pt x="1281" y="35"/>
                    <a:pt x="1277" y="33"/>
                    <a:pt x="1277" y="33"/>
                  </a:cubicBezTo>
                  <a:cubicBezTo>
                    <a:pt x="1276" y="33"/>
                    <a:pt x="1274" y="31"/>
                    <a:pt x="1273" y="31"/>
                  </a:cubicBezTo>
                  <a:cubicBezTo>
                    <a:pt x="1272" y="31"/>
                    <a:pt x="1270" y="33"/>
                    <a:pt x="1269" y="33"/>
                  </a:cubicBezTo>
                  <a:cubicBezTo>
                    <a:pt x="1269" y="34"/>
                    <a:pt x="1273" y="34"/>
                    <a:pt x="1273" y="35"/>
                  </a:cubicBezTo>
                  <a:cubicBezTo>
                    <a:pt x="1273" y="35"/>
                    <a:pt x="1269" y="37"/>
                    <a:pt x="1269" y="37"/>
                  </a:cubicBezTo>
                  <a:cubicBezTo>
                    <a:pt x="1269" y="37"/>
                    <a:pt x="1272" y="39"/>
                    <a:pt x="1273" y="39"/>
                  </a:cubicBezTo>
                  <a:cubicBezTo>
                    <a:pt x="1274" y="39"/>
                    <a:pt x="1275" y="37"/>
                    <a:pt x="1277" y="37"/>
                  </a:cubicBezTo>
                  <a:cubicBezTo>
                    <a:pt x="1277" y="37"/>
                    <a:pt x="1281" y="36"/>
                    <a:pt x="1281" y="35"/>
                  </a:cubicBezTo>
                  <a:close/>
                  <a:moveTo>
                    <a:pt x="1399" y="29"/>
                  </a:moveTo>
                  <a:cubicBezTo>
                    <a:pt x="1400" y="28"/>
                    <a:pt x="1403" y="27"/>
                    <a:pt x="1403" y="27"/>
                  </a:cubicBezTo>
                  <a:cubicBezTo>
                    <a:pt x="1403" y="26"/>
                    <a:pt x="1400" y="25"/>
                    <a:pt x="1399" y="24"/>
                  </a:cubicBezTo>
                  <a:cubicBezTo>
                    <a:pt x="1399" y="24"/>
                    <a:pt x="1396" y="23"/>
                    <a:pt x="1396" y="22"/>
                  </a:cubicBezTo>
                  <a:cubicBezTo>
                    <a:pt x="1395" y="22"/>
                    <a:pt x="1400" y="21"/>
                    <a:pt x="1400" y="20"/>
                  </a:cubicBezTo>
                  <a:cubicBezTo>
                    <a:pt x="1400" y="19"/>
                    <a:pt x="1396" y="19"/>
                    <a:pt x="1396" y="18"/>
                  </a:cubicBezTo>
                  <a:cubicBezTo>
                    <a:pt x="1395" y="19"/>
                    <a:pt x="1393" y="19"/>
                    <a:pt x="1392" y="20"/>
                  </a:cubicBezTo>
                  <a:cubicBezTo>
                    <a:pt x="1392" y="20"/>
                    <a:pt x="1396" y="22"/>
                    <a:pt x="1396" y="22"/>
                  </a:cubicBezTo>
                  <a:cubicBezTo>
                    <a:pt x="1396" y="23"/>
                    <a:pt x="1392" y="24"/>
                    <a:pt x="1392" y="24"/>
                  </a:cubicBezTo>
                  <a:cubicBezTo>
                    <a:pt x="1391" y="25"/>
                    <a:pt x="1388" y="26"/>
                    <a:pt x="1387" y="26"/>
                  </a:cubicBezTo>
                  <a:cubicBezTo>
                    <a:pt x="1387" y="27"/>
                    <a:pt x="1391" y="28"/>
                    <a:pt x="1391" y="29"/>
                  </a:cubicBezTo>
                  <a:cubicBezTo>
                    <a:pt x="1395" y="31"/>
                    <a:pt x="1395" y="31"/>
                    <a:pt x="1395" y="31"/>
                  </a:cubicBezTo>
                  <a:lnTo>
                    <a:pt x="1399" y="29"/>
                  </a:lnTo>
                  <a:close/>
                  <a:moveTo>
                    <a:pt x="1451" y="19"/>
                  </a:moveTo>
                  <a:cubicBezTo>
                    <a:pt x="1451" y="19"/>
                    <a:pt x="1454" y="21"/>
                    <a:pt x="1455" y="21"/>
                  </a:cubicBezTo>
                  <a:cubicBezTo>
                    <a:pt x="1455" y="21"/>
                    <a:pt x="1458" y="19"/>
                    <a:pt x="1459" y="19"/>
                  </a:cubicBezTo>
                  <a:cubicBezTo>
                    <a:pt x="1460" y="19"/>
                    <a:pt x="1461" y="21"/>
                    <a:pt x="1463" y="21"/>
                  </a:cubicBezTo>
                  <a:cubicBezTo>
                    <a:pt x="1464" y="21"/>
                    <a:pt x="1465" y="19"/>
                    <a:pt x="1467" y="19"/>
                  </a:cubicBezTo>
                  <a:cubicBezTo>
                    <a:pt x="1468" y="19"/>
                    <a:pt x="1469" y="21"/>
                    <a:pt x="1470" y="21"/>
                  </a:cubicBezTo>
                  <a:cubicBezTo>
                    <a:pt x="1472" y="21"/>
                    <a:pt x="1473" y="19"/>
                    <a:pt x="1474" y="19"/>
                  </a:cubicBezTo>
                  <a:cubicBezTo>
                    <a:pt x="1476" y="19"/>
                    <a:pt x="1477" y="22"/>
                    <a:pt x="1478" y="22"/>
                  </a:cubicBezTo>
                  <a:cubicBezTo>
                    <a:pt x="1480" y="22"/>
                    <a:pt x="1481" y="20"/>
                    <a:pt x="1482" y="19"/>
                  </a:cubicBezTo>
                  <a:cubicBezTo>
                    <a:pt x="1481" y="19"/>
                    <a:pt x="1480" y="17"/>
                    <a:pt x="1479" y="17"/>
                  </a:cubicBezTo>
                  <a:cubicBezTo>
                    <a:pt x="1477" y="17"/>
                    <a:pt x="1476" y="19"/>
                    <a:pt x="1474" y="19"/>
                  </a:cubicBezTo>
                  <a:cubicBezTo>
                    <a:pt x="1473" y="19"/>
                    <a:pt x="1472" y="17"/>
                    <a:pt x="1471" y="17"/>
                  </a:cubicBezTo>
                  <a:cubicBezTo>
                    <a:pt x="1469" y="17"/>
                    <a:pt x="1468" y="19"/>
                    <a:pt x="1467" y="19"/>
                  </a:cubicBezTo>
                  <a:cubicBezTo>
                    <a:pt x="1465" y="19"/>
                    <a:pt x="1464" y="17"/>
                    <a:pt x="1463" y="17"/>
                  </a:cubicBezTo>
                  <a:cubicBezTo>
                    <a:pt x="1462" y="17"/>
                    <a:pt x="1460" y="15"/>
                    <a:pt x="1459" y="15"/>
                  </a:cubicBezTo>
                  <a:cubicBezTo>
                    <a:pt x="1458" y="15"/>
                    <a:pt x="1456" y="17"/>
                    <a:pt x="1455" y="17"/>
                  </a:cubicBezTo>
                  <a:cubicBezTo>
                    <a:pt x="1455" y="17"/>
                    <a:pt x="1451" y="18"/>
                    <a:pt x="1451" y="19"/>
                  </a:cubicBezTo>
                  <a:close/>
                  <a:moveTo>
                    <a:pt x="1482" y="28"/>
                  </a:moveTo>
                  <a:cubicBezTo>
                    <a:pt x="1483" y="28"/>
                    <a:pt x="1485" y="26"/>
                    <a:pt x="1486" y="26"/>
                  </a:cubicBezTo>
                  <a:cubicBezTo>
                    <a:pt x="1487" y="25"/>
                    <a:pt x="1488" y="25"/>
                    <a:pt x="1490" y="24"/>
                  </a:cubicBezTo>
                  <a:cubicBezTo>
                    <a:pt x="1498" y="20"/>
                    <a:pt x="1498" y="20"/>
                    <a:pt x="1498" y="20"/>
                  </a:cubicBezTo>
                  <a:cubicBezTo>
                    <a:pt x="1498" y="20"/>
                    <a:pt x="1502" y="21"/>
                    <a:pt x="1502" y="22"/>
                  </a:cubicBezTo>
                  <a:cubicBezTo>
                    <a:pt x="1501" y="23"/>
                    <a:pt x="1498" y="24"/>
                    <a:pt x="1498" y="24"/>
                  </a:cubicBezTo>
                  <a:cubicBezTo>
                    <a:pt x="1497" y="24"/>
                    <a:pt x="1494" y="26"/>
                    <a:pt x="1494" y="26"/>
                  </a:cubicBezTo>
                  <a:cubicBezTo>
                    <a:pt x="1493" y="27"/>
                    <a:pt x="1497" y="28"/>
                    <a:pt x="1497" y="28"/>
                  </a:cubicBezTo>
                  <a:cubicBezTo>
                    <a:pt x="1501" y="26"/>
                    <a:pt x="1501" y="26"/>
                    <a:pt x="1501" y="26"/>
                  </a:cubicBezTo>
                  <a:cubicBezTo>
                    <a:pt x="1502" y="26"/>
                    <a:pt x="1505" y="25"/>
                    <a:pt x="1505" y="24"/>
                  </a:cubicBezTo>
                  <a:cubicBezTo>
                    <a:pt x="1506" y="24"/>
                    <a:pt x="1502" y="22"/>
                    <a:pt x="1502" y="22"/>
                  </a:cubicBezTo>
                  <a:cubicBezTo>
                    <a:pt x="1502" y="21"/>
                    <a:pt x="1506" y="20"/>
                    <a:pt x="1506" y="20"/>
                  </a:cubicBezTo>
                  <a:cubicBezTo>
                    <a:pt x="1506" y="20"/>
                    <a:pt x="1503" y="18"/>
                    <a:pt x="1502" y="18"/>
                  </a:cubicBezTo>
                  <a:cubicBezTo>
                    <a:pt x="1502" y="17"/>
                    <a:pt x="1499" y="20"/>
                    <a:pt x="1498" y="20"/>
                  </a:cubicBezTo>
                  <a:cubicBezTo>
                    <a:pt x="1497" y="20"/>
                    <a:pt x="1495" y="17"/>
                    <a:pt x="1494" y="17"/>
                  </a:cubicBezTo>
                  <a:cubicBezTo>
                    <a:pt x="1493" y="18"/>
                    <a:pt x="1491" y="19"/>
                    <a:pt x="1490" y="20"/>
                  </a:cubicBezTo>
                  <a:cubicBezTo>
                    <a:pt x="1486" y="22"/>
                    <a:pt x="1486" y="22"/>
                    <a:pt x="1486" y="22"/>
                  </a:cubicBezTo>
                  <a:cubicBezTo>
                    <a:pt x="1485" y="22"/>
                    <a:pt x="1483" y="23"/>
                    <a:pt x="1482" y="24"/>
                  </a:cubicBezTo>
                  <a:cubicBezTo>
                    <a:pt x="1481" y="25"/>
                    <a:pt x="1479" y="25"/>
                    <a:pt x="1478" y="26"/>
                  </a:cubicBezTo>
                  <a:cubicBezTo>
                    <a:pt x="1479" y="26"/>
                    <a:pt x="1481" y="28"/>
                    <a:pt x="1482" y="28"/>
                  </a:cubicBezTo>
                  <a:close/>
                  <a:moveTo>
                    <a:pt x="1533" y="27"/>
                  </a:moveTo>
                  <a:cubicBezTo>
                    <a:pt x="1533" y="27"/>
                    <a:pt x="1537" y="25"/>
                    <a:pt x="1537" y="25"/>
                  </a:cubicBezTo>
                  <a:cubicBezTo>
                    <a:pt x="1537" y="25"/>
                    <a:pt x="1533" y="23"/>
                    <a:pt x="1533" y="23"/>
                  </a:cubicBezTo>
                  <a:cubicBezTo>
                    <a:pt x="1532" y="22"/>
                    <a:pt x="1530" y="25"/>
                    <a:pt x="1529" y="25"/>
                  </a:cubicBezTo>
                  <a:cubicBezTo>
                    <a:pt x="1528" y="25"/>
                    <a:pt x="1527" y="23"/>
                    <a:pt x="1525" y="22"/>
                  </a:cubicBezTo>
                  <a:cubicBezTo>
                    <a:pt x="1524" y="22"/>
                    <a:pt x="1523" y="20"/>
                    <a:pt x="1522" y="20"/>
                  </a:cubicBezTo>
                  <a:cubicBezTo>
                    <a:pt x="1521" y="20"/>
                    <a:pt x="1517" y="22"/>
                    <a:pt x="1517" y="22"/>
                  </a:cubicBezTo>
                  <a:cubicBezTo>
                    <a:pt x="1517" y="23"/>
                    <a:pt x="1521" y="24"/>
                    <a:pt x="1521" y="25"/>
                  </a:cubicBezTo>
                  <a:cubicBezTo>
                    <a:pt x="1522" y="25"/>
                    <a:pt x="1524" y="27"/>
                    <a:pt x="1525" y="27"/>
                  </a:cubicBezTo>
                  <a:cubicBezTo>
                    <a:pt x="1526" y="27"/>
                    <a:pt x="1528" y="25"/>
                    <a:pt x="1529" y="25"/>
                  </a:cubicBezTo>
                  <a:cubicBezTo>
                    <a:pt x="1530" y="25"/>
                    <a:pt x="1532" y="27"/>
                    <a:pt x="1533" y="27"/>
                  </a:cubicBezTo>
                  <a:close/>
                  <a:moveTo>
                    <a:pt x="1565" y="19"/>
                  </a:moveTo>
                  <a:cubicBezTo>
                    <a:pt x="1565" y="19"/>
                    <a:pt x="1568" y="21"/>
                    <a:pt x="1569" y="21"/>
                  </a:cubicBezTo>
                  <a:cubicBezTo>
                    <a:pt x="1569" y="21"/>
                    <a:pt x="1565" y="23"/>
                    <a:pt x="1565" y="23"/>
                  </a:cubicBezTo>
                  <a:cubicBezTo>
                    <a:pt x="1564" y="24"/>
                    <a:pt x="1568" y="25"/>
                    <a:pt x="1568" y="25"/>
                  </a:cubicBezTo>
                  <a:cubicBezTo>
                    <a:pt x="1568" y="26"/>
                    <a:pt x="1564" y="27"/>
                    <a:pt x="1564" y="28"/>
                  </a:cubicBezTo>
                  <a:cubicBezTo>
                    <a:pt x="1566" y="28"/>
                    <a:pt x="1566" y="30"/>
                    <a:pt x="1568" y="30"/>
                  </a:cubicBezTo>
                  <a:cubicBezTo>
                    <a:pt x="1568" y="30"/>
                    <a:pt x="1572" y="28"/>
                    <a:pt x="1572" y="28"/>
                  </a:cubicBezTo>
                  <a:cubicBezTo>
                    <a:pt x="1572" y="27"/>
                    <a:pt x="1568" y="26"/>
                    <a:pt x="1568" y="25"/>
                  </a:cubicBezTo>
                  <a:cubicBezTo>
                    <a:pt x="1569" y="25"/>
                    <a:pt x="1572" y="24"/>
                    <a:pt x="1572" y="23"/>
                  </a:cubicBezTo>
                  <a:cubicBezTo>
                    <a:pt x="1573" y="23"/>
                    <a:pt x="1569" y="22"/>
                    <a:pt x="1569" y="21"/>
                  </a:cubicBezTo>
                  <a:cubicBezTo>
                    <a:pt x="1569" y="20"/>
                    <a:pt x="1572" y="20"/>
                    <a:pt x="1573" y="19"/>
                  </a:cubicBezTo>
                  <a:cubicBezTo>
                    <a:pt x="1573" y="18"/>
                    <a:pt x="1577" y="18"/>
                    <a:pt x="1577" y="17"/>
                  </a:cubicBezTo>
                  <a:cubicBezTo>
                    <a:pt x="1577" y="16"/>
                    <a:pt x="1573" y="15"/>
                    <a:pt x="1573" y="15"/>
                  </a:cubicBezTo>
                  <a:cubicBezTo>
                    <a:pt x="1569" y="17"/>
                    <a:pt x="1569" y="17"/>
                    <a:pt x="1569" y="17"/>
                  </a:cubicBezTo>
                  <a:cubicBezTo>
                    <a:pt x="1568" y="17"/>
                    <a:pt x="1566" y="18"/>
                    <a:pt x="1565" y="19"/>
                  </a:cubicBezTo>
                  <a:cubicBezTo>
                    <a:pt x="1564" y="19"/>
                    <a:pt x="1562" y="17"/>
                    <a:pt x="1561" y="17"/>
                  </a:cubicBezTo>
                  <a:cubicBezTo>
                    <a:pt x="1561" y="17"/>
                    <a:pt x="1557" y="19"/>
                    <a:pt x="1557" y="19"/>
                  </a:cubicBezTo>
                  <a:cubicBezTo>
                    <a:pt x="1557" y="19"/>
                    <a:pt x="1561" y="20"/>
                    <a:pt x="1561" y="21"/>
                  </a:cubicBezTo>
                  <a:cubicBezTo>
                    <a:pt x="1562" y="21"/>
                    <a:pt x="1564" y="19"/>
                    <a:pt x="1565" y="19"/>
                  </a:cubicBezTo>
                  <a:close/>
                  <a:moveTo>
                    <a:pt x="1626" y="37"/>
                  </a:moveTo>
                  <a:cubicBezTo>
                    <a:pt x="1627" y="37"/>
                    <a:pt x="1629" y="40"/>
                    <a:pt x="1630" y="40"/>
                  </a:cubicBezTo>
                  <a:cubicBezTo>
                    <a:pt x="1631" y="40"/>
                    <a:pt x="1633" y="38"/>
                    <a:pt x="1634" y="38"/>
                  </a:cubicBezTo>
                  <a:cubicBezTo>
                    <a:pt x="1635" y="38"/>
                    <a:pt x="1637" y="40"/>
                    <a:pt x="1638" y="40"/>
                  </a:cubicBezTo>
                  <a:cubicBezTo>
                    <a:pt x="1639" y="40"/>
                    <a:pt x="1641" y="38"/>
                    <a:pt x="1642" y="38"/>
                  </a:cubicBezTo>
                  <a:cubicBezTo>
                    <a:pt x="1646" y="36"/>
                    <a:pt x="1646" y="36"/>
                    <a:pt x="1646" y="36"/>
                  </a:cubicBezTo>
                  <a:cubicBezTo>
                    <a:pt x="1639" y="31"/>
                    <a:pt x="1639" y="31"/>
                    <a:pt x="1639" y="31"/>
                  </a:cubicBezTo>
                  <a:cubicBezTo>
                    <a:pt x="1634" y="33"/>
                    <a:pt x="1634" y="33"/>
                    <a:pt x="1634" y="33"/>
                  </a:cubicBezTo>
                  <a:cubicBezTo>
                    <a:pt x="1630" y="35"/>
                    <a:pt x="1630" y="35"/>
                    <a:pt x="1630" y="35"/>
                  </a:cubicBezTo>
                  <a:cubicBezTo>
                    <a:pt x="1629" y="36"/>
                    <a:pt x="1628" y="37"/>
                    <a:pt x="1626" y="37"/>
                  </a:cubicBezTo>
                  <a:cubicBezTo>
                    <a:pt x="1626" y="38"/>
                    <a:pt x="1623" y="35"/>
                    <a:pt x="1622" y="35"/>
                  </a:cubicBezTo>
                  <a:cubicBezTo>
                    <a:pt x="1622" y="35"/>
                    <a:pt x="1618" y="37"/>
                    <a:pt x="1618" y="37"/>
                  </a:cubicBezTo>
                  <a:cubicBezTo>
                    <a:pt x="1618" y="38"/>
                    <a:pt x="1622" y="39"/>
                    <a:pt x="1622" y="40"/>
                  </a:cubicBezTo>
                  <a:cubicBezTo>
                    <a:pt x="1623" y="39"/>
                    <a:pt x="1625" y="37"/>
                    <a:pt x="1626" y="37"/>
                  </a:cubicBezTo>
                  <a:close/>
                  <a:moveTo>
                    <a:pt x="1631" y="22"/>
                  </a:moveTo>
                  <a:cubicBezTo>
                    <a:pt x="1632" y="22"/>
                    <a:pt x="1635" y="20"/>
                    <a:pt x="1635" y="20"/>
                  </a:cubicBezTo>
                  <a:cubicBezTo>
                    <a:pt x="1635" y="20"/>
                    <a:pt x="1632" y="18"/>
                    <a:pt x="1632" y="18"/>
                  </a:cubicBezTo>
                  <a:cubicBezTo>
                    <a:pt x="1630" y="18"/>
                    <a:pt x="1629" y="20"/>
                    <a:pt x="1628" y="20"/>
                  </a:cubicBezTo>
                  <a:cubicBezTo>
                    <a:pt x="1627" y="20"/>
                    <a:pt x="1625" y="18"/>
                    <a:pt x="1624" y="18"/>
                  </a:cubicBezTo>
                  <a:cubicBezTo>
                    <a:pt x="1623" y="18"/>
                    <a:pt x="1621" y="19"/>
                    <a:pt x="1620" y="20"/>
                  </a:cubicBezTo>
                  <a:cubicBezTo>
                    <a:pt x="1619" y="21"/>
                    <a:pt x="1617" y="21"/>
                    <a:pt x="1616" y="22"/>
                  </a:cubicBezTo>
                  <a:cubicBezTo>
                    <a:pt x="1615" y="22"/>
                    <a:pt x="1612" y="23"/>
                    <a:pt x="1612" y="24"/>
                  </a:cubicBezTo>
                  <a:cubicBezTo>
                    <a:pt x="1612" y="24"/>
                    <a:pt x="1615" y="26"/>
                    <a:pt x="1615" y="26"/>
                  </a:cubicBezTo>
                  <a:cubicBezTo>
                    <a:pt x="1617" y="26"/>
                    <a:pt x="1618" y="24"/>
                    <a:pt x="1619" y="24"/>
                  </a:cubicBezTo>
                  <a:cubicBezTo>
                    <a:pt x="1620" y="24"/>
                    <a:pt x="1623" y="22"/>
                    <a:pt x="1624" y="22"/>
                  </a:cubicBezTo>
                  <a:cubicBezTo>
                    <a:pt x="1625" y="21"/>
                    <a:pt x="1626" y="21"/>
                    <a:pt x="1628" y="20"/>
                  </a:cubicBezTo>
                  <a:cubicBezTo>
                    <a:pt x="1628" y="20"/>
                    <a:pt x="1631" y="22"/>
                    <a:pt x="1631" y="22"/>
                  </a:cubicBezTo>
                  <a:close/>
                  <a:moveTo>
                    <a:pt x="1776" y="27"/>
                  </a:moveTo>
                  <a:cubicBezTo>
                    <a:pt x="1777" y="27"/>
                    <a:pt x="1773" y="26"/>
                    <a:pt x="1773" y="25"/>
                  </a:cubicBezTo>
                  <a:cubicBezTo>
                    <a:pt x="1773" y="24"/>
                    <a:pt x="1777" y="24"/>
                    <a:pt x="1777" y="23"/>
                  </a:cubicBezTo>
                  <a:cubicBezTo>
                    <a:pt x="1777" y="22"/>
                    <a:pt x="1773" y="21"/>
                    <a:pt x="1773" y="21"/>
                  </a:cubicBezTo>
                  <a:cubicBezTo>
                    <a:pt x="1773" y="20"/>
                    <a:pt x="1777" y="19"/>
                    <a:pt x="1777" y="18"/>
                  </a:cubicBezTo>
                  <a:cubicBezTo>
                    <a:pt x="1777" y="18"/>
                    <a:pt x="1773" y="17"/>
                    <a:pt x="1773" y="16"/>
                  </a:cubicBezTo>
                  <a:cubicBezTo>
                    <a:pt x="1773" y="17"/>
                    <a:pt x="1770" y="18"/>
                    <a:pt x="1769" y="18"/>
                  </a:cubicBezTo>
                  <a:cubicBezTo>
                    <a:pt x="1769" y="19"/>
                    <a:pt x="1773" y="20"/>
                    <a:pt x="1773" y="21"/>
                  </a:cubicBezTo>
                  <a:cubicBezTo>
                    <a:pt x="1773" y="21"/>
                    <a:pt x="1769" y="22"/>
                    <a:pt x="1769" y="23"/>
                  </a:cubicBezTo>
                  <a:cubicBezTo>
                    <a:pt x="1769" y="23"/>
                    <a:pt x="1772" y="24"/>
                    <a:pt x="1773" y="25"/>
                  </a:cubicBezTo>
                  <a:cubicBezTo>
                    <a:pt x="1773" y="26"/>
                    <a:pt x="1769" y="26"/>
                    <a:pt x="1768" y="27"/>
                  </a:cubicBezTo>
                  <a:cubicBezTo>
                    <a:pt x="1768" y="28"/>
                    <a:pt x="1772" y="29"/>
                    <a:pt x="1772" y="29"/>
                  </a:cubicBezTo>
                  <a:cubicBezTo>
                    <a:pt x="1773" y="28"/>
                    <a:pt x="1776" y="28"/>
                    <a:pt x="1776" y="27"/>
                  </a:cubicBezTo>
                  <a:close/>
                  <a:moveTo>
                    <a:pt x="1855" y="24"/>
                  </a:moveTo>
                  <a:cubicBezTo>
                    <a:pt x="1855" y="24"/>
                    <a:pt x="1852" y="23"/>
                    <a:pt x="1851" y="22"/>
                  </a:cubicBezTo>
                  <a:cubicBezTo>
                    <a:pt x="1853" y="21"/>
                    <a:pt x="1854" y="21"/>
                    <a:pt x="1855" y="20"/>
                  </a:cubicBezTo>
                  <a:cubicBezTo>
                    <a:pt x="1857" y="20"/>
                    <a:pt x="1858" y="22"/>
                    <a:pt x="1859" y="22"/>
                  </a:cubicBezTo>
                  <a:cubicBezTo>
                    <a:pt x="1861" y="22"/>
                    <a:pt x="1862" y="20"/>
                    <a:pt x="1863" y="20"/>
                  </a:cubicBezTo>
                  <a:cubicBezTo>
                    <a:pt x="1862" y="20"/>
                    <a:pt x="1861" y="18"/>
                    <a:pt x="1860" y="18"/>
                  </a:cubicBezTo>
                  <a:cubicBezTo>
                    <a:pt x="1858" y="18"/>
                    <a:pt x="1857" y="20"/>
                    <a:pt x="1855" y="20"/>
                  </a:cubicBezTo>
                  <a:cubicBezTo>
                    <a:pt x="1854" y="20"/>
                    <a:pt x="1853" y="18"/>
                    <a:pt x="1852" y="18"/>
                  </a:cubicBezTo>
                  <a:cubicBezTo>
                    <a:pt x="1850" y="18"/>
                    <a:pt x="1849" y="20"/>
                    <a:pt x="1848" y="20"/>
                  </a:cubicBezTo>
                  <a:cubicBezTo>
                    <a:pt x="1847" y="20"/>
                    <a:pt x="1845" y="18"/>
                    <a:pt x="1844" y="18"/>
                  </a:cubicBezTo>
                  <a:cubicBezTo>
                    <a:pt x="1843" y="18"/>
                    <a:pt x="1841" y="20"/>
                    <a:pt x="1840" y="20"/>
                  </a:cubicBezTo>
                  <a:cubicBezTo>
                    <a:pt x="1841" y="20"/>
                    <a:pt x="1842" y="22"/>
                    <a:pt x="1844" y="22"/>
                  </a:cubicBezTo>
                  <a:cubicBezTo>
                    <a:pt x="1845" y="22"/>
                    <a:pt x="1847" y="20"/>
                    <a:pt x="1848" y="20"/>
                  </a:cubicBezTo>
                  <a:cubicBezTo>
                    <a:pt x="1849" y="20"/>
                    <a:pt x="1850" y="22"/>
                    <a:pt x="1851" y="22"/>
                  </a:cubicBezTo>
                  <a:cubicBezTo>
                    <a:pt x="1851" y="23"/>
                    <a:pt x="1847" y="23"/>
                    <a:pt x="1847" y="24"/>
                  </a:cubicBezTo>
                  <a:cubicBezTo>
                    <a:pt x="1847" y="25"/>
                    <a:pt x="1851" y="26"/>
                    <a:pt x="1851" y="26"/>
                  </a:cubicBezTo>
                  <a:cubicBezTo>
                    <a:pt x="1851" y="26"/>
                    <a:pt x="1855" y="25"/>
                    <a:pt x="1855" y="24"/>
                  </a:cubicBezTo>
                  <a:close/>
                  <a:moveTo>
                    <a:pt x="1916" y="43"/>
                  </a:moveTo>
                  <a:cubicBezTo>
                    <a:pt x="1918" y="42"/>
                    <a:pt x="1919" y="42"/>
                    <a:pt x="1921" y="41"/>
                  </a:cubicBezTo>
                  <a:cubicBezTo>
                    <a:pt x="1923" y="39"/>
                    <a:pt x="1926" y="38"/>
                    <a:pt x="1929" y="37"/>
                  </a:cubicBezTo>
                  <a:cubicBezTo>
                    <a:pt x="1930" y="36"/>
                    <a:pt x="1932" y="35"/>
                    <a:pt x="1933" y="35"/>
                  </a:cubicBezTo>
                  <a:cubicBezTo>
                    <a:pt x="1933" y="34"/>
                    <a:pt x="1929" y="33"/>
                    <a:pt x="1929" y="32"/>
                  </a:cubicBezTo>
                  <a:cubicBezTo>
                    <a:pt x="1929" y="32"/>
                    <a:pt x="1933" y="30"/>
                    <a:pt x="1933" y="30"/>
                  </a:cubicBezTo>
                  <a:cubicBezTo>
                    <a:pt x="1934" y="30"/>
                    <a:pt x="1937" y="29"/>
                    <a:pt x="1937" y="28"/>
                  </a:cubicBezTo>
                  <a:cubicBezTo>
                    <a:pt x="1938" y="28"/>
                    <a:pt x="1934" y="26"/>
                    <a:pt x="1934" y="26"/>
                  </a:cubicBezTo>
                  <a:cubicBezTo>
                    <a:pt x="1934" y="25"/>
                    <a:pt x="1937" y="24"/>
                    <a:pt x="1938" y="24"/>
                  </a:cubicBezTo>
                  <a:cubicBezTo>
                    <a:pt x="1936" y="23"/>
                    <a:pt x="1935" y="22"/>
                    <a:pt x="1934" y="21"/>
                  </a:cubicBezTo>
                  <a:cubicBezTo>
                    <a:pt x="1934" y="21"/>
                    <a:pt x="1930" y="23"/>
                    <a:pt x="1930" y="24"/>
                  </a:cubicBezTo>
                  <a:cubicBezTo>
                    <a:pt x="1930" y="24"/>
                    <a:pt x="1934" y="25"/>
                    <a:pt x="1934" y="26"/>
                  </a:cubicBezTo>
                  <a:cubicBezTo>
                    <a:pt x="1933" y="27"/>
                    <a:pt x="1931" y="27"/>
                    <a:pt x="1929" y="28"/>
                  </a:cubicBezTo>
                  <a:cubicBezTo>
                    <a:pt x="1928" y="28"/>
                    <a:pt x="1926" y="29"/>
                    <a:pt x="1925" y="30"/>
                  </a:cubicBezTo>
                  <a:cubicBezTo>
                    <a:pt x="1925" y="30"/>
                    <a:pt x="1929" y="32"/>
                    <a:pt x="1929" y="32"/>
                  </a:cubicBezTo>
                  <a:cubicBezTo>
                    <a:pt x="1929" y="33"/>
                    <a:pt x="1926" y="34"/>
                    <a:pt x="1925" y="34"/>
                  </a:cubicBezTo>
                  <a:cubicBezTo>
                    <a:pt x="1924" y="35"/>
                    <a:pt x="1922" y="36"/>
                    <a:pt x="1921" y="36"/>
                  </a:cubicBezTo>
                  <a:cubicBezTo>
                    <a:pt x="1920" y="36"/>
                    <a:pt x="1918" y="34"/>
                    <a:pt x="1917" y="34"/>
                  </a:cubicBezTo>
                  <a:cubicBezTo>
                    <a:pt x="1916" y="34"/>
                    <a:pt x="1914" y="36"/>
                    <a:pt x="1913" y="36"/>
                  </a:cubicBezTo>
                  <a:cubicBezTo>
                    <a:pt x="1909" y="38"/>
                    <a:pt x="1909" y="38"/>
                    <a:pt x="1909" y="38"/>
                  </a:cubicBezTo>
                  <a:lnTo>
                    <a:pt x="1916" y="43"/>
                  </a:lnTo>
                  <a:close/>
                  <a:moveTo>
                    <a:pt x="1906" y="27"/>
                  </a:moveTo>
                  <a:cubicBezTo>
                    <a:pt x="1907" y="28"/>
                    <a:pt x="1909" y="30"/>
                    <a:pt x="1910" y="30"/>
                  </a:cubicBezTo>
                  <a:cubicBezTo>
                    <a:pt x="1910" y="30"/>
                    <a:pt x="1914" y="28"/>
                    <a:pt x="1914" y="28"/>
                  </a:cubicBezTo>
                  <a:cubicBezTo>
                    <a:pt x="1914" y="27"/>
                    <a:pt x="1911" y="26"/>
                    <a:pt x="1910" y="25"/>
                  </a:cubicBezTo>
                  <a:cubicBezTo>
                    <a:pt x="1909" y="25"/>
                    <a:pt x="1907" y="23"/>
                    <a:pt x="1906" y="23"/>
                  </a:cubicBezTo>
                  <a:cubicBezTo>
                    <a:pt x="1905" y="23"/>
                    <a:pt x="1903" y="25"/>
                    <a:pt x="1902" y="25"/>
                  </a:cubicBezTo>
                  <a:cubicBezTo>
                    <a:pt x="1901" y="25"/>
                    <a:pt x="1899" y="23"/>
                    <a:pt x="1898" y="23"/>
                  </a:cubicBezTo>
                  <a:cubicBezTo>
                    <a:pt x="1898" y="23"/>
                    <a:pt x="1894" y="25"/>
                    <a:pt x="1894" y="25"/>
                  </a:cubicBezTo>
                  <a:cubicBezTo>
                    <a:pt x="1894" y="25"/>
                    <a:pt x="1898" y="27"/>
                    <a:pt x="1898" y="27"/>
                  </a:cubicBezTo>
                  <a:cubicBezTo>
                    <a:pt x="1899" y="27"/>
                    <a:pt x="1901" y="25"/>
                    <a:pt x="1902" y="25"/>
                  </a:cubicBezTo>
                  <a:cubicBezTo>
                    <a:pt x="1904" y="26"/>
                    <a:pt x="1905" y="27"/>
                    <a:pt x="1906" y="27"/>
                  </a:cubicBezTo>
                  <a:close/>
                  <a:moveTo>
                    <a:pt x="2078" y="39"/>
                  </a:moveTo>
                  <a:cubicBezTo>
                    <a:pt x="2077" y="39"/>
                    <a:pt x="2075" y="37"/>
                    <a:pt x="2074" y="37"/>
                  </a:cubicBezTo>
                  <a:cubicBezTo>
                    <a:pt x="2074" y="37"/>
                    <a:pt x="2070" y="39"/>
                    <a:pt x="2070" y="39"/>
                  </a:cubicBezTo>
                  <a:cubicBezTo>
                    <a:pt x="2070" y="39"/>
                    <a:pt x="2073" y="41"/>
                    <a:pt x="2074" y="42"/>
                  </a:cubicBezTo>
                  <a:cubicBezTo>
                    <a:pt x="2075" y="42"/>
                    <a:pt x="2077" y="39"/>
                    <a:pt x="2078" y="39"/>
                  </a:cubicBezTo>
                  <a:cubicBezTo>
                    <a:pt x="2079" y="39"/>
                    <a:pt x="2081" y="42"/>
                    <a:pt x="2082" y="42"/>
                  </a:cubicBezTo>
                  <a:cubicBezTo>
                    <a:pt x="2083" y="41"/>
                    <a:pt x="2085" y="40"/>
                    <a:pt x="2086" y="40"/>
                  </a:cubicBezTo>
                  <a:cubicBezTo>
                    <a:pt x="2086" y="39"/>
                    <a:pt x="2090" y="38"/>
                    <a:pt x="2090" y="37"/>
                  </a:cubicBezTo>
                  <a:cubicBezTo>
                    <a:pt x="2090" y="37"/>
                    <a:pt x="2086" y="36"/>
                    <a:pt x="2086" y="35"/>
                  </a:cubicBezTo>
                  <a:cubicBezTo>
                    <a:pt x="2085" y="35"/>
                    <a:pt x="2084" y="33"/>
                    <a:pt x="2082" y="33"/>
                  </a:cubicBezTo>
                  <a:cubicBezTo>
                    <a:pt x="2082" y="33"/>
                    <a:pt x="2078" y="35"/>
                    <a:pt x="2078" y="35"/>
                  </a:cubicBezTo>
                  <a:cubicBezTo>
                    <a:pt x="2078" y="36"/>
                    <a:pt x="2082" y="37"/>
                    <a:pt x="2082" y="37"/>
                  </a:cubicBezTo>
                  <a:cubicBezTo>
                    <a:pt x="2081" y="38"/>
                    <a:pt x="2079" y="39"/>
                    <a:pt x="2078" y="39"/>
                  </a:cubicBezTo>
                  <a:close/>
                  <a:moveTo>
                    <a:pt x="2059" y="24"/>
                  </a:moveTo>
                  <a:cubicBezTo>
                    <a:pt x="2059" y="25"/>
                    <a:pt x="2056" y="25"/>
                    <a:pt x="2055" y="26"/>
                  </a:cubicBezTo>
                  <a:cubicBezTo>
                    <a:pt x="2055" y="26"/>
                    <a:pt x="2059" y="28"/>
                    <a:pt x="2059" y="28"/>
                  </a:cubicBezTo>
                  <a:cubicBezTo>
                    <a:pt x="2060" y="28"/>
                    <a:pt x="2062" y="26"/>
                    <a:pt x="2063" y="26"/>
                  </a:cubicBezTo>
                  <a:cubicBezTo>
                    <a:pt x="2063" y="26"/>
                    <a:pt x="2059" y="24"/>
                    <a:pt x="2059" y="24"/>
                  </a:cubicBezTo>
                  <a:cubicBezTo>
                    <a:pt x="2059" y="24"/>
                    <a:pt x="2063" y="22"/>
                    <a:pt x="2064" y="22"/>
                  </a:cubicBezTo>
                  <a:cubicBezTo>
                    <a:pt x="2064" y="22"/>
                    <a:pt x="2066" y="24"/>
                    <a:pt x="2067" y="24"/>
                  </a:cubicBezTo>
                  <a:cubicBezTo>
                    <a:pt x="2069" y="24"/>
                    <a:pt x="2070" y="22"/>
                    <a:pt x="2071" y="22"/>
                  </a:cubicBezTo>
                  <a:cubicBezTo>
                    <a:pt x="2073" y="22"/>
                    <a:pt x="2074" y="24"/>
                    <a:pt x="2075" y="24"/>
                  </a:cubicBezTo>
                  <a:cubicBezTo>
                    <a:pt x="2075" y="24"/>
                    <a:pt x="2079" y="22"/>
                    <a:pt x="2079" y="22"/>
                  </a:cubicBezTo>
                  <a:cubicBezTo>
                    <a:pt x="2079" y="22"/>
                    <a:pt x="2075" y="20"/>
                    <a:pt x="2075" y="20"/>
                  </a:cubicBezTo>
                  <a:cubicBezTo>
                    <a:pt x="2074" y="20"/>
                    <a:pt x="2073" y="21"/>
                    <a:pt x="2071" y="22"/>
                  </a:cubicBezTo>
                  <a:cubicBezTo>
                    <a:pt x="2070" y="21"/>
                    <a:pt x="2069" y="20"/>
                    <a:pt x="2068" y="20"/>
                  </a:cubicBezTo>
                  <a:cubicBezTo>
                    <a:pt x="2066" y="19"/>
                    <a:pt x="2065" y="18"/>
                    <a:pt x="2064" y="17"/>
                  </a:cubicBezTo>
                  <a:cubicBezTo>
                    <a:pt x="2063" y="17"/>
                    <a:pt x="2061" y="20"/>
                    <a:pt x="2060" y="20"/>
                  </a:cubicBezTo>
                  <a:cubicBezTo>
                    <a:pt x="2059" y="19"/>
                    <a:pt x="2057" y="17"/>
                    <a:pt x="2056" y="17"/>
                  </a:cubicBezTo>
                  <a:cubicBezTo>
                    <a:pt x="2055" y="18"/>
                    <a:pt x="2053" y="19"/>
                    <a:pt x="2052" y="19"/>
                  </a:cubicBezTo>
                  <a:cubicBezTo>
                    <a:pt x="2051" y="20"/>
                    <a:pt x="2048" y="21"/>
                    <a:pt x="2048" y="21"/>
                  </a:cubicBezTo>
                  <a:cubicBezTo>
                    <a:pt x="2048" y="22"/>
                    <a:pt x="2051" y="23"/>
                    <a:pt x="2052" y="24"/>
                  </a:cubicBezTo>
                  <a:cubicBezTo>
                    <a:pt x="2051" y="23"/>
                    <a:pt x="2056" y="22"/>
                    <a:pt x="2056" y="22"/>
                  </a:cubicBezTo>
                  <a:cubicBezTo>
                    <a:pt x="2056" y="22"/>
                    <a:pt x="2059" y="23"/>
                    <a:pt x="2059" y="24"/>
                  </a:cubicBezTo>
                  <a:close/>
                  <a:moveTo>
                    <a:pt x="2121" y="42"/>
                  </a:moveTo>
                  <a:cubicBezTo>
                    <a:pt x="2122" y="42"/>
                    <a:pt x="2124" y="41"/>
                    <a:pt x="2125" y="40"/>
                  </a:cubicBezTo>
                  <a:cubicBezTo>
                    <a:pt x="2126" y="40"/>
                    <a:pt x="2129" y="39"/>
                    <a:pt x="2129" y="38"/>
                  </a:cubicBezTo>
                  <a:cubicBezTo>
                    <a:pt x="2129" y="38"/>
                    <a:pt x="2126" y="36"/>
                    <a:pt x="2125" y="36"/>
                  </a:cubicBezTo>
                  <a:cubicBezTo>
                    <a:pt x="2125" y="36"/>
                    <a:pt x="2122" y="38"/>
                    <a:pt x="2121" y="38"/>
                  </a:cubicBezTo>
                  <a:cubicBezTo>
                    <a:pt x="2120" y="39"/>
                    <a:pt x="2118" y="40"/>
                    <a:pt x="2117" y="40"/>
                  </a:cubicBezTo>
                  <a:cubicBezTo>
                    <a:pt x="2116" y="40"/>
                    <a:pt x="2114" y="38"/>
                    <a:pt x="2113" y="38"/>
                  </a:cubicBezTo>
                  <a:cubicBezTo>
                    <a:pt x="2113" y="38"/>
                    <a:pt x="2109" y="40"/>
                    <a:pt x="2109" y="40"/>
                  </a:cubicBezTo>
                  <a:cubicBezTo>
                    <a:pt x="2109" y="40"/>
                    <a:pt x="2113" y="42"/>
                    <a:pt x="2113" y="42"/>
                  </a:cubicBezTo>
                  <a:cubicBezTo>
                    <a:pt x="2114" y="42"/>
                    <a:pt x="2116" y="40"/>
                    <a:pt x="2117" y="40"/>
                  </a:cubicBezTo>
                  <a:cubicBezTo>
                    <a:pt x="2118" y="40"/>
                    <a:pt x="2120" y="43"/>
                    <a:pt x="2121" y="42"/>
                  </a:cubicBezTo>
                  <a:close/>
                  <a:moveTo>
                    <a:pt x="2106" y="29"/>
                  </a:moveTo>
                  <a:cubicBezTo>
                    <a:pt x="2106" y="29"/>
                    <a:pt x="2110" y="27"/>
                    <a:pt x="2110" y="27"/>
                  </a:cubicBezTo>
                  <a:cubicBezTo>
                    <a:pt x="2110" y="27"/>
                    <a:pt x="2107" y="25"/>
                    <a:pt x="2106" y="25"/>
                  </a:cubicBezTo>
                  <a:cubicBezTo>
                    <a:pt x="2105" y="25"/>
                    <a:pt x="2103" y="27"/>
                    <a:pt x="2102" y="27"/>
                  </a:cubicBezTo>
                  <a:cubicBezTo>
                    <a:pt x="2101" y="27"/>
                    <a:pt x="2100" y="25"/>
                    <a:pt x="2099" y="25"/>
                  </a:cubicBezTo>
                  <a:cubicBezTo>
                    <a:pt x="2097" y="25"/>
                    <a:pt x="2096" y="22"/>
                    <a:pt x="2095" y="22"/>
                  </a:cubicBezTo>
                  <a:cubicBezTo>
                    <a:pt x="2095" y="22"/>
                    <a:pt x="2091" y="24"/>
                    <a:pt x="2091" y="24"/>
                  </a:cubicBezTo>
                  <a:cubicBezTo>
                    <a:pt x="2091" y="25"/>
                    <a:pt x="2094" y="26"/>
                    <a:pt x="2095" y="27"/>
                  </a:cubicBezTo>
                  <a:cubicBezTo>
                    <a:pt x="2095" y="27"/>
                    <a:pt x="2097" y="29"/>
                    <a:pt x="2098" y="29"/>
                  </a:cubicBezTo>
                  <a:cubicBezTo>
                    <a:pt x="2099" y="29"/>
                    <a:pt x="2102" y="27"/>
                    <a:pt x="2102" y="27"/>
                  </a:cubicBezTo>
                  <a:cubicBezTo>
                    <a:pt x="2104" y="27"/>
                    <a:pt x="2105" y="29"/>
                    <a:pt x="2106" y="29"/>
                  </a:cubicBezTo>
                  <a:close/>
                  <a:moveTo>
                    <a:pt x="2161" y="34"/>
                  </a:moveTo>
                  <a:cubicBezTo>
                    <a:pt x="2153" y="30"/>
                    <a:pt x="2153" y="30"/>
                    <a:pt x="2153" y="30"/>
                  </a:cubicBezTo>
                  <a:cubicBezTo>
                    <a:pt x="2153" y="31"/>
                    <a:pt x="2149" y="31"/>
                    <a:pt x="2149" y="32"/>
                  </a:cubicBezTo>
                  <a:cubicBezTo>
                    <a:pt x="2149" y="33"/>
                    <a:pt x="2152" y="34"/>
                    <a:pt x="2153" y="34"/>
                  </a:cubicBezTo>
                  <a:cubicBezTo>
                    <a:pt x="2154" y="35"/>
                    <a:pt x="2156" y="36"/>
                    <a:pt x="2157" y="37"/>
                  </a:cubicBezTo>
                  <a:cubicBezTo>
                    <a:pt x="2157" y="37"/>
                    <a:pt x="2160" y="39"/>
                    <a:pt x="2160" y="39"/>
                  </a:cubicBezTo>
                  <a:cubicBezTo>
                    <a:pt x="2162" y="39"/>
                    <a:pt x="2163" y="37"/>
                    <a:pt x="2164" y="37"/>
                  </a:cubicBezTo>
                  <a:lnTo>
                    <a:pt x="2161" y="34"/>
                  </a:lnTo>
                  <a:close/>
                  <a:moveTo>
                    <a:pt x="2142" y="23"/>
                  </a:moveTo>
                  <a:cubicBezTo>
                    <a:pt x="2143" y="23"/>
                    <a:pt x="2145" y="26"/>
                    <a:pt x="2146" y="25"/>
                  </a:cubicBezTo>
                  <a:cubicBezTo>
                    <a:pt x="2146" y="25"/>
                    <a:pt x="2150" y="24"/>
                    <a:pt x="2150" y="23"/>
                  </a:cubicBezTo>
                  <a:cubicBezTo>
                    <a:pt x="2150" y="23"/>
                    <a:pt x="2147" y="21"/>
                    <a:pt x="2146" y="21"/>
                  </a:cubicBezTo>
                  <a:cubicBezTo>
                    <a:pt x="2145" y="21"/>
                    <a:pt x="2143" y="19"/>
                    <a:pt x="2142" y="19"/>
                  </a:cubicBezTo>
                  <a:cubicBezTo>
                    <a:pt x="2142" y="19"/>
                    <a:pt x="2139" y="21"/>
                    <a:pt x="2138" y="21"/>
                  </a:cubicBezTo>
                  <a:cubicBezTo>
                    <a:pt x="2138" y="21"/>
                    <a:pt x="2134" y="23"/>
                    <a:pt x="2134" y="23"/>
                  </a:cubicBezTo>
                  <a:cubicBezTo>
                    <a:pt x="2134" y="24"/>
                    <a:pt x="2138" y="25"/>
                    <a:pt x="2138" y="25"/>
                  </a:cubicBezTo>
                  <a:cubicBezTo>
                    <a:pt x="2139" y="25"/>
                    <a:pt x="2141" y="23"/>
                    <a:pt x="2142" y="23"/>
                  </a:cubicBezTo>
                  <a:close/>
                  <a:moveTo>
                    <a:pt x="2179" y="46"/>
                  </a:moveTo>
                  <a:cubicBezTo>
                    <a:pt x="2180" y="46"/>
                    <a:pt x="2183" y="44"/>
                    <a:pt x="2184" y="44"/>
                  </a:cubicBezTo>
                  <a:cubicBezTo>
                    <a:pt x="2188" y="42"/>
                    <a:pt x="2188" y="42"/>
                    <a:pt x="2188" y="42"/>
                  </a:cubicBezTo>
                  <a:cubicBezTo>
                    <a:pt x="2189" y="41"/>
                    <a:pt x="2190" y="40"/>
                    <a:pt x="2192" y="39"/>
                  </a:cubicBezTo>
                  <a:cubicBezTo>
                    <a:pt x="2192" y="39"/>
                    <a:pt x="2196" y="38"/>
                    <a:pt x="2196" y="37"/>
                  </a:cubicBezTo>
                  <a:cubicBezTo>
                    <a:pt x="2196" y="37"/>
                    <a:pt x="2192" y="36"/>
                    <a:pt x="2192" y="35"/>
                  </a:cubicBezTo>
                  <a:cubicBezTo>
                    <a:pt x="2189" y="36"/>
                    <a:pt x="2187" y="38"/>
                    <a:pt x="2184" y="39"/>
                  </a:cubicBezTo>
                  <a:cubicBezTo>
                    <a:pt x="2181" y="41"/>
                    <a:pt x="2178" y="42"/>
                    <a:pt x="2176" y="43"/>
                  </a:cubicBezTo>
                  <a:cubicBezTo>
                    <a:pt x="2177" y="44"/>
                    <a:pt x="2178" y="46"/>
                    <a:pt x="2179" y="46"/>
                  </a:cubicBezTo>
                  <a:close/>
                  <a:moveTo>
                    <a:pt x="2193" y="26"/>
                  </a:moveTo>
                  <a:cubicBezTo>
                    <a:pt x="2192" y="26"/>
                    <a:pt x="2189" y="28"/>
                    <a:pt x="2189" y="28"/>
                  </a:cubicBezTo>
                  <a:cubicBezTo>
                    <a:pt x="2189" y="29"/>
                    <a:pt x="2192" y="30"/>
                    <a:pt x="2192" y="31"/>
                  </a:cubicBezTo>
                  <a:cubicBezTo>
                    <a:pt x="2193" y="31"/>
                    <a:pt x="2195" y="33"/>
                    <a:pt x="2196" y="33"/>
                  </a:cubicBezTo>
                  <a:cubicBezTo>
                    <a:pt x="2197" y="33"/>
                    <a:pt x="2200" y="31"/>
                    <a:pt x="2200" y="31"/>
                  </a:cubicBezTo>
                  <a:cubicBezTo>
                    <a:pt x="2201" y="30"/>
                    <a:pt x="2203" y="30"/>
                    <a:pt x="2204" y="29"/>
                  </a:cubicBezTo>
                  <a:cubicBezTo>
                    <a:pt x="2205" y="28"/>
                    <a:pt x="2208" y="27"/>
                    <a:pt x="2208" y="27"/>
                  </a:cubicBezTo>
                  <a:cubicBezTo>
                    <a:pt x="2208" y="26"/>
                    <a:pt x="2205" y="25"/>
                    <a:pt x="2205" y="24"/>
                  </a:cubicBezTo>
                  <a:cubicBezTo>
                    <a:pt x="2205" y="24"/>
                    <a:pt x="2201" y="26"/>
                    <a:pt x="2201" y="27"/>
                  </a:cubicBezTo>
                  <a:cubicBezTo>
                    <a:pt x="2197" y="29"/>
                    <a:pt x="2197" y="29"/>
                    <a:pt x="2197" y="29"/>
                  </a:cubicBezTo>
                  <a:cubicBezTo>
                    <a:pt x="2195" y="28"/>
                    <a:pt x="2194" y="26"/>
                    <a:pt x="2193" y="26"/>
                  </a:cubicBezTo>
                  <a:close/>
                  <a:moveTo>
                    <a:pt x="2209" y="22"/>
                  </a:moveTo>
                  <a:cubicBezTo>
                    <a:pt x="2209" y="22"/>
                    <a:pt x="2212" y="25"/>
                    <a:pt x="2213" y="25"/>
                  </a:cubicBezTo>
                  <a:cubicBezTo>
                    <a:pt x="2214" y="25"/>
                    <a:pt x="2215" y="23"/>
                    <a:pt x="2217" y="22"/>
                  </a:cubicBezTo>
                  <a:cubicBezTo>
                    <a:pt x="2220" y="25"/>
                    <a:pt x="2220" y="25"/>
                    <a:pt x="2220" y="25"/>
                  </a:cubicBezTo>
                  <a:cubicBezTo>
                    <a:pt x="2224" y="23"/>
                    <a:pt x="2224" y="23"/>
                    <a:pt x="2224" y="23"/>
                  </a:cubicBezTo>
                  <a:cubicBezTo>
                    <a:pt x="2225" y="22"/>
                    <a:pt x="2228" y="21"/>
                    <a:pt x="2229" y="21"/>
                  </a:cubicBezTo>
                  <a:cubicBezTo>
                    <a:pt x="2229" y="21"/>
                    <a:pt x="2232" y="23"/>
                    <a:pt x="2232" y="23"/>
                  </a:cubicBezTo>
                  <a:cubicBezTo>
                    <a:pt x="2234" y="24"/>
                    <a:pt x="2235" y="24"/>
                    <a:pt x="2236" y="25"/>
                  </a:cubicBezTo>
                  <a:cubicBezTo>
                    <a:pt x="2237" y="25"/>
                    <a:pt x="2239" y="27"/>
                    <a:pt x="2240" y="27"/>
                  </a:cubicBezTo>
                  <a:cubicBezTo>
                    <a:pt x="2240" y="27"/>
                    <a:pt x="2243" y="25"/>
                    <a:pt x="2244" y="25"/>
                  </a:cubicBezTo>
                  <a:cubicBezTo>
                    <a:pt x="2245" y="24"/>
                    <a:pt x="2247" y="24"/>
                    <a:pt x="2248" y="23"/>
                  </a:cubicBezTo>
                  <a:cubicBezTo>
                    <a:pt x="2256" y="19"/>
                    <a:pt x="2256" y="19"/>
                    <a:pt x="2256" y="19"/>
                  </a:cubicBezTo>
                  <a:cubicBezTo>
                    <a:pt x="2257" y="18"/>
                    <a:pt x="2260" y="18"/>
                    <a:pt x="2260" y="17"/>
                  </a:cubicBezTo>
                  <a:cubicBezTo>
                    <a:pt x="2260" y="17"/>
                    <a:pt x="2257" y="15"/>
                    <a:pt x="2257" y="15"/>
                  </a:cubicBezTo>
                  <a:cubicBezTo>
                    <a:pt x="2256" y="14"/>
                    <a:pt x="2253" y="16"/>
                    <a:pt x="2252" y="17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243" y="21"/>
                    <a:pt x="2242" y="19"/>
                    <a:pt x="2241" y="19"/>
                  </a:cubicBezTo>
                  <a:cubicBezTo>
                    <a:pt x="2239" y="19"/>
                    <a:pt x="2237" y="21"/>
                    <a:pt x="2236" y="21"/>
                  </a:cubicBezTo>
                  <a:cubicBezTo>
                    <a:pt x="2235" y="21"/>
                    <a:pt x="2234" y="19"/>
                    <a:pt x="2233" y="18"/>
                  </a:cubicBezTo>
                  <a:cubicBezTo>
                    <a:pt x="2231" y="18"/>
                    <a:pt x="2230" y="17"/>
                    <a:pt x="2229" y="16"/>
                  </a:cubicBezTo>
                  <a:cubicBezTo>
                    <a:pt x="2225" y="14"/>
                    <a:pt x="2225" y="14"/>
                    <a:pt x="2225" y="14"/>
                  </a:cubicBezTo>
                  <a:cubicBezTo>
                    <a:pt x="2221" y="16"/>
                    <a:pt x="2221" y="16"/>
                    <a:pt x="2221" y="16"/>
                  </a:cubicBezTo>
                  <a:cubicBezTo>
                    <a:pt x="2213" y="20"/>
                    <a:pt x="2213" y="20"/>
                    <a:pt x="2213" y="20"/>
                  </a:cubicBezTo>
                  <a:cubicBezTo>
                    <a:pt x="2213" y="21"/>
                    <a:pt x="2209" y="22"/>
                    <a:pt x="220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5"/>
            <p:cNvSpPr>
              <a:spLocks/>
            </p:cNvSpPr>
            <p:nvPr/>
          </p:nvSpPr>
          <p:spPr bwMode="auto">
            <a:xfrm>
              <a:off x="3795713" y="5281613"/>
              <a:ext cx="77788" cy="34925"/>
            </a:xfrm>
            <a:custGeom>
              <a:avLst/>
              <a:gdLst>
                <a:gd name="T0" fmla="*/ 4 w 44"/>
                <a:gd name="T1" fmla="*/ 10 h 19"/>
                <a:gd name="T2" fmla="*/ 8 w 44"/>
                <a:gd name="T3" fmla="*/ 8 h 19"/>
                <a:gd name="T4" fmla="*/ 12 w 44"/>
                <a:gd name="T5" fmla="*/ 6 h 19"/>
                <a:gd name="T6" fmla="*/ 16 w 44"/>
                <a:gd name="T7" fmla="*/ 8 h 19"/>
                <a:gd name="T8" fmla="*/ 20 w 44"/>
                <a:gd name="T9" fmla="*/ 6 h 19"/>
                <a:gd name="T10" fmla="*/ 24 w 44"/>
                <a:gd name="T11" fmla="*/ 8 h 19"/>
                <a:gd name="T12" fmla="*/ 28 w 44"/>
                <a:gd name="T13" fmla="*/ 6 h 19"/>
                <a:gd name="T14" fmla="*/ 24 w 44"/>
                <a:gd name="T15" fmla="*/ 4 h 19"/>
                <a:gd name="T16" fmla="*/ 28 w 44"/>
                <a:gd name="T17" fmla="*/ 2 h 19"/>
                <a:gd name="T18" fmla="*/ 32 w 44"/>
                <a:gd name="T19" fmla="*/ 4 h 19"/>
                <a:gd name="T20" fmla="*/ 36 w 44"/>
                <a:gd name="T21" fmla="*/ 2 h 19"/>
                <a:gd name="T22" fmla="*/ 40 w 44"/>
                <a:gd name="T23" fmla="*/ 0 h 19"/>
                <a:gd name="T24" fmla="*/ 44 w 44"/>
                <a:gd name="T25" fmla="*/ 2 h 19"/>
                <a:gd name="T26" fmla="*/ 40 w 44"/>
                <a:gd name="T27" fmla="*/ 4 h 19"/>
                <a:gd name="T28" fmla="*/ 44 w 44"/>
                <a:gd name="T29" fmla="*/ 6 h 19"/>
                <a:gd name="T30" fmla="*/ 40 w 44"/>
                <a:gd name="T31" fmla="*/ 8 h 19"/>
                <a:gd name="T32" fmla="*/ 31 w 44"/>
                <a:gd name="T33" fmla="*/ 12 h 19"/>
                <a:gd name="T34" fmla="*/ 27 w 44"/>
                <a:gd name="T35" fmla="*/ 15 h 19"/>
                <a:gd name="T36" fmla="*/ 24 w 44"/>
                <a:gd name="T37" fmla="*/ 12 h 19"/>
                <a:gd name="T38" fmla="*/ 28 w 44"/>
                <a:gd name="T39" fmla="*/ 10 h 19"/>
                <a:gd name="T40" fmla="*/ 24 w 44"/>
                <a:gd name="T41" fmla="*/ 8 h 19"/>
                <a:gd name="T42" fmla="*/ 20 w 44"/>
                <a:gd name="T43" fmla="*/ 10 h 19"/>
                <a:gd name="T44" fmla="*/ 16 w 44"/>
                <a:gd name="T45" fmla="*/ 8 h 19"/>
                <a:gd name="T46" fmla="*/ 12 w 44"/>
                <a:gd name="T47" fmla="*/ 10 h 19"/>
                <a:gd name="T48" fmla="*/ 20 w 44"/>
                <a:gd name="T49" fmla="*/ 14 h 19"/>
                <a:gd name="T50" fmla="*/ 23 w 44"/>
                <a:gd name="T51" fmla="*/ 17 h 19"/>
                <a:gd name="T52" fmla="*/ 19 w 44"/>
                <a:gd name="T53" fmla="*/ 19 h 19"/>
                <a:gd name="T54" fmla="*/ 15 w 44"/>
                <a:gd name="T55" fmla="*/ 17 h 19"/>
                <a:gd name="T56" fmla="*/ 11 w 44"/>
                <a:gd name="T57" fmla="*/ 19 h 19"/>
                <a:gd name="T58" fmla="*/ 8 w 44"/>
                <a:gd name="T59" fmla="*/ 16 h 19"/>
                <a:gd name="T60" fmla="*/ 12 w 44"/>
                <a:gd name="T61" fmla="*/ 14 h 19"/>
                <a:gd name="T62" fmla="*/ 8 w 44"/>
                <a:gd name="T63" fmla="*/ 12 h 19"/>
                <a:gd name="T64" fmla="*/ 4 w 44"/>
                <a:gd name="T65" fmla="*/ 14 h 19"/>
                <a:gd name="T66" fmla="*/ 0 w 44"/>
                <a:gd name="T67" fmla="*/ 12 h 19"/>
                <a:gd name="T68" fmla="*/ 4 w 44"/>
                <a:gd name="T6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" h="19">
                  <a:moveTo>
                    <a:pt x="4" y="1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2" y="6"/>
                    <a:pt x="12" y="6"/>
                  </a:cubicBezTo>
                  <a:cubicBezTo>
                    <a:pt x="14" y="6"/>
                    <a:pt x="15" y="8"/>
                    <a:pt x="16" y="8"/>
                  </a:cubicBezTo>
                  <a:cubicBezTo>
                    <a:pt x="17" y="8"/>
                    <a:pt x="19" y="6"/>
                    <a:pt x="20" y="6"/>
                  </a:cubicBezTo>
                  <a:cubicBezTo>
                    <a:pt x="21" y="6"/>
                    <a:pt x="23" y="8"/>
                    <a:pt x="24" y="8"/>
                  </a:cubicBezTo>
                  <a:cubicBezTo>
                    <a:pt x="24" y="8"/>
                    <a:pt x="28" y="6"/>
                    <a:pt x="28" y="6"/>
                  </a:cubicBezTo>
                  <a:cubicBezTo>
                    <a:pt x="28" y="6"/>
                    <a:pt x="24" y="4"/>
                    <a:pt x="24" y="4"/>
                  </a:cubicBezTo>
                  <a:cubicBezTo>
                    <a:pt x="25" y="3"/>
                    <a:pt x="28" y="2"/>
                    <a:pt x="28" y="2"/>
                  </a:cubicBezTo>
                  <a:cubicBezTo>
                    <a:pt x="29" y="2"/>
                    <a:pt x="31" y="4"/>
                    <a:pt x="32" y="4"/>
                  </a:cubicBezTo>
                  <a:cubicBezTo>
                    <a:pt x="33" y="4"/>
                    <a:pt x="35" y="2"/>
                    <a:pt x="36" y="2"/>
                  </a:cubicBezTo>
                  <a:cubicBezTo>
                    <a:pt x="37" y="1"/>
                    <a:pt x="40" y="0"/>
                    <a:pt x="40" y="0"/>
                  </a:cubicBezTo>
                  <a:cubicBezTo>
                    <a:pt x="41" y="0"/>
                    <a:pt x="44" y="2"/>
                    <a:pt x="44" y="2"/>
                  </a:cubicBezTo>
                  <a:cubicBezTo>
                    <a:pt x="44" y="2"/>
                    <a:pt x="40" y="3"/>
                    <a:pt x="40" y="4"/>
                  </a:cubicBezTo>
                  <a:cubicBezTo>
                    <a:pt x="40" y="5"/>
                    <a:pt x="43" y="5"/>
                    <a:pt x="44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3"/>
                    <a:pt x="28" y="14"/>
                    <a:pt x="27" y="15"/>
                  </a:cubicBezTo>
                  <a:cubicBezTo>
                    <a:pt x="27" y="15"/>
                    <a:pt x="24" y="12"/>
                    <a:pt x="24" y="12"/>
                  </a:cubicBezTo>
                  <a:cubicBezTo>
                    <a:pt x="24" y="12"/>
                    <a:pt x="28" y="11"/>
                    <a:pt x="28" y="10"/>
                  </a:cubicBezTo>
                  <a:cubicBezTo>
                    <a:pt x="27" y="10"/>
                    <a:pt x="25" y="8"/>
                    <a:pt x="24" y="8"/>
                  </a:cubicBezTo>
                  <a:cubicBezTo>
                    <a:pt x="23" y="8"/>
                    <a:pt x="21" y="10"/>
                    <a:pt x="20" y="10"/>
                  </a:cubicBezTo>
                  <a:cubicBezTo>
                    <a:pt x="19" y="10"/>
                    <a:pt x="17" y="8"/>
                    <a:pt x="16" y="8"/>
                  </a:cubicBezTo>
                  <a:cubicBezTo>
                    <a:pt x="15" y="8"/>
                    <a:pt x="14" y="10"/>
                    <a:pt x="12" y="10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3" y="16"/>
                    <a:pt x="23" y="17"/>
                  </a:cubicBezTo>
                  <a:cubicBezTo>
                    <a:pt x="23" y="17"/>
                    <a:pt x="19" y="19"/>
                    <a:pt x="19" y="19"/>
                  </a:cubicBezTo>
                  <a:cubicBezTo>
                    <a:pt x="18" y="19"/>
                    <a:pt x="17" y="17"/>
                    <a:pt x="15" y="1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8"/>
                    <a:pt x="8" y="17"/>
                    <a:pt x="8" y="16"/>
                  </a:cubicBezTo>
                  <a:cubicBezTo>
                    <a:pt x="8" y="16"/>
                    <a:pt x="12" y="15"/>
                    <a:pt x="12" y="14"/>
                  </a:cubicBezTo>
                  <a:cubicBezTo>
                    <a:pt x="11" y="14"/>
                    <a:pt x="8" y="12"/>
                    <a:pt x="8" y="12"/>
                  </a:cubicBezTo>
                  <a:cubicBezTo>
                    <a:pt x="8" y="12"/>
                    <a:pt x="4" y="14"/>
                    <a:pt x="4" y="14"/>
                  </a:cubicBezTo>
                  <a:cubicBezTo>
                    <a:pt x="3" y="14"/>
                    <a:pt x="0" y="12"/>
                    <a:pt x="0" y="12"/>
                  </a:cubicBezTo>
                  <a:cubicBezTo>
                    <a:pt x="0" y="11"/>
                    <a:pt x="4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6"/>
            <p:cNvSpPr>
              <a:spLocks/>
            </p:cNvSpPr>
            <p:nvPr/>
          </p:nvSpPr>
          <p:spPr bwMode="auto">
            <a:xfrm>
              <a:off x="5648325" y="5321301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8 w 20"/>
                <a:gd name="T7" fmla="*/ 7 h 13"/>
                <a:gd name="T8" fmla="*/ 13 w 20"/>
                <a:gd name="T9" fmla="*/ 5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5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13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13" y="5"/>
                    <a:pt x="13" y="5"/>
                  </a:cubicBezTo>
                  <a:cubicBezTo>
                    <a:pt x="13" y="4"/>
                    <a:pt x="9" y="3"/>
                    <a:pt x="9" y="2"/>
                  </a:cubicBezTo>
                  <a:cubicBezTo>
                    <a:pt x="10" y="2"/>
                    <a:pt x="12" y="0"/>
                    <a:pt x="13" y="0"/>
                  </a:cubicBezTo>
                  <a:cubicBezTo>
                    <a:pt x="13" y="0"/>
                    <a:pt x="17" y="2"/>
                    <a:pt x="17" y="2"/>
                  </a:cubicBezTo>
                  <a:cubicBezTo>
                    <a:pt x="17" y="3"/>
                    <a:pt x="12" y="4"/>
                    <a:pt x="13" y="5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10"/>
                    <a:pt x="17" y="11"/>
                    <a:pt x="16" y="11"/>
                  </a:cubicBezTo>
                  <a:cubicBezTo>
                    <a:pt x="15" y="12"/>
                    <a:pt x="13" y="13"/>
                    <a:pt x="12" y="13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11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77"/>
            <p:cNvSpPr>
              <a:spLocks/>
            </p:cNvSpPr>
            <p:nvPr/>
          </p:nvSpPr>
          <p:spPr bwMode="auto">
            <a:xfrm>
              <a:off x="4500563" y="5294313"/>
              <a:ext cx="36513" cy="28575"/>
            </a:xfrm>
            <a:custGeom>
              <a:avLst/>
              <a:gdLst>
                <a:gd name="T0" fmla="*/ 4 w 21"/>
                <a:gd name="T1" fmla="*/ 15 h 15"/>
                <a:gd name="T2" fmla="*/ 0 w 21"/>
                <a:gd name="T3" fmla="*/ 12 h 15"/>
                <a:gd name="T4" fmla="*/ 4 w 21"/>
                <a:gd name="T5" fmla="*/ 10 h 15"/>
                <a:gd name="T6" fmla="*/ 0 w 21"/>
                <a:gd name="T7" fmla="*/ 8 h 15"/>
                <a:gd name="T8" fmla="*/ 5 w 21"/>
                <a:gd name="T9" fmla="*/ 6 h 15"/>
                <a:gd name="T10" fmla="*/ 9 w 21"/>
                <a:gd name="T11" fmla="*/ 4 h 15"/>
                <a:gd name="T12" fmla="*/ 5 w 21"/>
                <a:gd name="T13" fmla="*/ 2 h 15"/>
                <a:gd name="T14" fmla="*/ 9 w 21"/>
                <a:gd name="T15" fmla="*/ 0 h 15"/>
                <a:gd name="T16" fmla="*/ 13 w 21"/>
                <a:gd name="T17" fmla="*/ 2 h 15"/>
                <a:gd name="T18" fmla="*/ 17 w 21"/>
                <a:gd name="T19" fmla="*/ 0 h 15"/>
                <a:gd name="T20" fmla="*/ 21 w 21"/>
                <a:gd name="T21" fmla="*/ 2 h 15"/>
                <a:gd name="T22" fmla="*/ 17 w 21"/>
                <a:gd name="T23" fmla="*/ 4 h 15"/>
                <a:gd name="T24" fmla="*/ 13 w 21"/>
                <a:gd name="T25" fmla="*/ 2 h 15"/>
                <a:gd name="T26" fmla="*/ 9 w 21"/>
                <a:gd name="T27" fmla="*/ 4 h 15"/>
                <a:gd name="T28" fmla="*/ 12 w 21"/>
                <a:gd name="T29" fmla="*/ 6 h 15"/>
                <a:gd name="T30" fmla="*/ 8 w 21"/>
                <a:gd name="T31" fmla="*/ 8 h 15"/>
                <a:gd name="T32" fmla="*/ 12 w 21"/>
                <a:gd name="T33" fmla="*/ 11 h 15"/>
                <a:gd name="T34" fmla="*/ 8 w 21"/>
                <a:gd name="T35" fmla="*/ 13 h 15"/>
                <a:gd name="T36" fmla="*/ 4 w 21"/>
                <a:gd name="T3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15">
                  <a:moveTo>
                    <a:pt x="4" y="15"/>
                  </a:moveTo>
                  <a:cubicBezTo>
                    <a:pt x="4" y="14"/>
                    <a:pt x="0" y="13"/>
                    <a:pt x="0" y="12"/>
                  </a:cubicBezTo>
                  <a:cubicBezTo>
                    <a:pt x="0" y="12"/>
                    <a:pt x="4" y="11"/>
                    <a:pt x="4" y="10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1" y="8"/>
                    <a:pt x="4" y="6"/>
                    <a:pt x="5" y="6"/>
                  </a:cubicBezTo>
                  <a:cubicBezTo>
                    <a:pt x="5" y="6"/>
                    <a:pt x="9" y="4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5" y="1"/>
                    <a:pt x="8" y="0"/>
                    <a:pt x="9" y="0"/>
                  </a:cubicBezTo>
                  <a:cubicBezTo>
                    <a:pt x="10" y="0"/>
                    <a:pt x="12" y="2"/>
                    <a:pt x="13" y="2"/>
                  </a:cubicBezTo>
                  <a:cubicBezTo>
                    <a:pt x="14" y="2"/>
                    <a:pt x="15" y="0"/>
                    <a:pt x="17" y="0"/>
                  </a:cubicBezTo>
                  <a:cubicBezTo>
                    <a:pt x="17" y="0"/>
                    <a:pt x="21" y="1"/>
                    <a:pt x="21" y="2"/>
                  </a:cubicBezTo>
                  <a:cubicBezTo>
                    <a:pt x="21" y="2"/>
                    <a:pt x="17" y="4"/>
                    <a:pt x="17" y="4"/>
                  </a:cubicBezTo>
                  <a:cubicBezTo>
                    <a:pt x="16" y="4"/>
                    <a:pt x="13" y="2"/>
                    <a:pt x="13" y="2"/>
                  </a:cubicBezTo>
                  <a:cubicBezTo>
                    <a:pt x="12" y="2"/>
                    <a:pt x="9" y="3"/>
                    <a:pt x="9" y="4"/>
                  </a:cubicBezTo>
                  <a:cubicBezTo>
                    <a:pt x="9" y="5"/>
                    <a:pt x="13" y="6"/>
                    <a:pt x="12" y="6"/>
                  </a:cubicBezTo>
                  <a:cubicBezTo>
                    <a:pt x="12" y="7"/>
                    <a:pt x="9" y="7"/>
                    <a:pt x="8" y="8"/>
                  </a:cubicBezTo>
                  <a:cubicBezTo>
                    <a:pt x="8" y="9"/>
                    <a:pt x="12" y="10"/>
                    <a:pt x="12" y="11"/>
                  </a:cubicBezTo>
                  <a:cubicBezTo>
                    <a:pt x="12" y="11"/>
                    <a:pt x="8" y="12"/>
                    <a:pt x="8" y="13"/>
                  </a:cubicBezTo>
                  <a:lnTo>
                    <a:pt x="4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8"/>
            <p:cNvSpPr>
              <a:spLocks/>
            </p:cNvSpPr>
            <p:nvPr/>
          </p:nvSpPr>
          <p:spPr bwMode="auto">
            <a:xfrm>
              <a:off x="4964113" y="5314951"/>
              <a:ext cx="33338" cy="23813"/>
            </a:xfrm>
            <a:custGeom>
              <a:avLst/>
              <a:gdLst>
                <a:gd name="T0" fmla="*/ 0 w 19"/>
                <a:gd name="T1" fmla="*/ 9 h 13"/>
                <a:gd name="T2" fmla="*/ 4 w 19"/>
                <a:gd name="T3" fmla="*/ 7 h 13"/>
                <a:gd name="T4" fmla="*/ 0 w 19"/>
                <a:gd name="T5" fmla="*/ 4 h 13"/>
                <a:gd name="T6" fmla="*/ 4 w 19"/>
                <a:gd name="T7" fmla="*/ 2 h 13"/>
                <a:gd name="T8" fmla="*/ 8 w 19"/>
                <a:gd name="T9" fmla="*/ 0 h 13"/>
                <a:gd name="T10" fmla="*/ 12 w 19"/>
                <a:gd name="T11" fmla="*/ 2 h 13"/>
                <a:gd name="T12" fmla="*/ 8 w 19"/>
                <a:gd name="T13" fmla="*/ 4 h 13"/>
                <a:gd name="T14" fmla="*/ 4 w 19"/>
                <a:gd name="T15" fmla="*/ 7 h 13"/>
                <a:gd name="T16" fmla="*/ 8 w 19"/>
                <a:gd name="T17" fmla="*/ 9 h 13"/>
                <a:gd name="T18" fmla="*/ 11 w 19"/>
                <a:gd name="T19" fmla="*/ 11 h 13"/>
                <a:gd name="T20" fmla="*/ 15 w 19"/>
                <a:gd name="T21" fmla="*/ 9 h 13"/>
                <a:gd name="T22" fmla="*/ 19 w 19"/>
                <a:gd name="T23" fmla="*/ 11 h 13"/>
                <a:gd name="T24" fmla="*/ 15 w 19"/>
                <a:gd name="T25" fmla="*/ 13 h 13"/>
                <a:gd name="T26" fmla="*/ 11 w 19"/>
                <a:gd name="T27" fmla="*/ 11 h 13"/>
                <a:gd name="T28" fmla="*/ 7 w 19"/>
                <a:gd name="T29" fmla="*/ 13 h 13"/>
                <a:gd name="T30" fmla="*/ 4 w 19"/>
                <a:gd name="T31" fmla="*/ 11 h 13"/>
                <a:gd name="T32" fmla="*/ 0 w 19"/>
                <a:gd name="T3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3">
                  <a:moveTo>
                    <a:pt x="0" y="9"/>
                  </a:moveTo>
                  <a:cubicBezTo>
                    <a:pt x="0" y="8"/>
                    <a:pt x="4" y="7"/>
                    <a:pt x="4" y="7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1" y="4"/>
                    <a:pt x="3" y="3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3"/>
                    <a:pt x="9" y="4"/>
                    <a:pt x="8" y="4"/>
                  </a:cubicBezTo>
                  <a:cubicBezTo>
                    <a:pt x="7" y="5"/>
                    <a:pt x="5" y="6"/>
                    <a:pt x="4" y="7"/>
                  </a:cubicBezTo>
                  <a:cubicBezTo>
                    <a:pt x="5" y="7"/>
                    <a:pt x="6" y="8"/>
                    <a:pt x="8" y="9"/>
                  </a:cubicBezTo>
                  <a:cubicBezTo>
                    <a:pt x="9" y="9"/>
                    <a:pt x="10" y="11"/>
                    <a:pt x="11" y="11"/>
                  </a:cubicBezTo>
                  <a:cubicBezTo>
                    <a:pt x="12" y="11"/>
                    <a:pt x="15" y="9"/>
                    <a:pt x="15" y="9"/>
                  </a:cubicBezTo>
                  <a:cubicBezTo>
                    <a:pt x="16" y="9"/>
                    <a:pt x="19" y="11"/>
                    <a:pt x="19" y="11"/>
                  </a:cubicBezTo>
                  <a:cubicBezTo>
                    <a:pt x="19" y="12"/>
                    <a:pt x="15" y="13"/>
                    <a:pt x="15" y="13"/>
                  </a:cubicBezTo>
                  <a:cubicBezTo>
                    <a:pt x="14" y="13"/>
                    <a:pt x="13" y="11"/>
                    <a:pt x="11" y="11"/>
                  </a:cubicBezTo>
                  <a:cubicBezTo>
                    <a:pt x="11" y="11"/>
                    <a:pt x="8" y="13"/>
                    <a:pt x="7" y="13"/>
                  </a:cubicBezTo>
                  <a:cubicBezTo>
                    <a:pt x="6" y="13"/>
                    <a:pt x="4" y="11"/>
                    <a:pt x="4" y="11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9"/>
            <p:cNvSpPr>
              <a:spLocks/>
            </p:cNvSpPr>
            <p:nvPr/>
          </p:nvSpPr>
          <p:spPr bwMode="auto">
            <a:xfrm>
              <a:off x="4905375" y="5272088"/>
              <a:ext cx="33338" cy="14288"/>
            </a:xfrm>
            <a:custGeom>
              <a:avLst/>
              <a:gdLst>
                <a:gd name="T0" fmla="*/ 8 w 19"/>
                <a:gd name="T1" fmla="*/ 3 h 7"/>
                <a:gd name="T2" fmla="*/ 3 w 19"/>
                <a:gd name="T3" fmla="*/ 5 h 7"/>
                <a:gd name="T4" fmla="*/ 0 w 19"/>
                <a:gd name="T5" fmla="*/ 3 h 7"/>
                <a:gd name="T6" fmla="*/ 4 w 19"/>
                <a:gd name="T7" fmla="*/ 1 h 7"/>
                <a:gd name="T8" fmla="*/ 8 w 19"/>
                <a:gd name="T9" fmla="*/ 3 h 7"/>
                <a:gd name="T10" fmla="*/ 12 w 19"/>
                <a:gd name="T11" fmla="*/ 1 h 7"/>
                <a:gd name="T12" fmla="*/ 15 w 19"/>
                <a:gd name="T13" fmla="*/ 3 h 7"/>
                <a:gd name="T14" fmla="*/ 19 w 19"/>
                <a:gd name="T15" fmla="*/ 5 h 7"/>
                <a:gd name="T16" fmla="*/ 15 w 19"/>
                <a:gd name="T17" fmla="*/ 7 h 7"/>
                <a:gd name="T18" fmla="*/ 11 w 19"/>
                <a:gd name="T19" fmla="*/ 5 h 7"/>
                <a:gd name="T20" fmla="*/ 8 w 19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8" y="3"/>
                  </a:moveTo>
                  <a:cubicBezTo>
                    <a:pt x="7" y="3"/>
                    <a:pt x="4" y="5"/>
                    <a:pt x="3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3" y="1"/>
                    <a:pt x="4" y="1"/>
                  </a:cubicBezTo>
                  <a:cubicBezTo>
                    <a:pt x="4" y="0"/>
                    <a:pt x="7" y="3"/>
                    <a:pt x="8" y="3"/>
                  </a:cubicBezTo>
                  <a:cubicBezTo>
                    <a:pt x="8" y="3"/>
                    <a:pt x="11" y="1"/>
                    <a:pt x="12" y="1"/>
                  </a:cubicBezTo>
                  <a:cubicBezTo>
                    <a:pt x="13" y="1"/>
                    <a:pt x="15" y="3"/>
                    <a:pt x="15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ubicBezTo>
                    <a:pt x="14" y="7"/>
                    <a:pt x="12" y="5"/>
                    <a:pt x="11" y="5"/>
                  </a:cubicBezTo>
                  <a:cubicBezTo>
                    <a:pt x="10" y="5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0"/>
            <p:cNvSpPr>
              <a:spLocks/>
            </p:cNvSpPr>
            <p:nvPr/>
          </p:nvSpPr>
          <p:spPr bwMode="auto">
            <a:xfrm>
              <a:off x="5207000" y="5291138"/>
              <a:ext cx="34925" cy="20638"/>
            </a:xfrm>
            <a:custGeom>
              <a:avLst/>
              <a:gdLst>
                <a:gd name="T0" fmla="*/ 8 w 20"/>
                <a:gd name="T1" fmla="*/ 5 h 11"/>
                <a:gd name="T2" fmla="*/ 12 w 20"/>
                <a:gd name="T3" fmla="*/ 7 h 11"/>
                <a:gd name="T4" fmla="*/ 16 w 20"/>
                <a:gd name="T5" fmla="*/ 5 h 11"/>
                <a:gd name="T6" fmla="*/ 20 w 20"/>
                <a:gd name="T7" fmla="*/ 7 h 11"/>
                <a:gd name="T8" fmla="*/ 16 w 20"/>
                <a:gd name="T9" fmla="*/ 9 h 11"/>
                <a:gd name="T10" fmla="*/ 12 w 20"/>
                <a:gd name="T11" fmla="*/ 7 h 11"/>
                <a:gd name="T12" fmla="*/ 8 w 20"/>
                <a:gd name="T13" fmla="*/ 9 h 11"/>
                <a:gd name="T14" fmla="*/ 4 w 20"/>
                <a:gd name="T15" fmla="*/ 11 h 11"/>
                <a:gd name="T16" fmla="*/ 0 w 20"/>
                <a:gd name="T17" fmla="*/ 9 h 11"/>
                <a:gd name="T18" fmla="*/ 4 w 20"/>
                <a:gd name="T19" fmla="*/ 7 h 11"/>
                <a:gd name="T20" fmla="*/ 8 w 20"/>
                <a:gd name="T21" fmla="*/ 5 h 11"/>
                <a:gd name="T22" fmla="*/ 5 w 20"/>
                <a:gd name="T23" fmla="*/ 3 h 11"/>
                <a:gd name="T24" fmla="*/ 9 w 20"/>
                <a:gd name="T25" fmla="*/ 0 h 11"/>
                <a:gd name="T26" fmla="*/ 13 w 20"/>
                <a:gd name="T27" fmla="*/ 3 h 11"/>
                <a:gd name="T28" fmla="*/ 8 w 20"/>
                <a:gd name="T2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8" y="5"/>
                  </a:moveTo>
                  <a:cubicBezTo>
                    <a:pt x="10" y="5"/>
                    <a:pt x="11" y="7"/>
                    <a:pt x="12" y="7"/>
                  </a:cubicBezTo>
                  <a:cubicBezTo>
                    <a:pt x="13" y="7"/>
                    <a:pt x="16" y="5"/>
                    <a:pt x="16" y="5"/>
                  </a:cubicBezTo>
                  <a:cubicBezTo>
                    <a:pt x="17" y="5"/>
                    <a:pt x="20" y="7"/>
                    <a:pt x="20" y="7"/>
                  </a:cubicBezTo>
                  <a:cubicBezTo>
                    <a:pt x="20" y="8"/>
                    <a:pt x="16" y="9"/>
                    <a:pt x="16" y="9"/>
                  </a:cubicBezTo>
                  <a:cubicBezTo>
                    <a:pt x="15" y="9"/>
                    <a:pt x="14" y="7"/>
                    <a:pt x="12" y="7"/>
                  </a:cubicBezTo>
                  <a:cubicBezTo>
                    <a:pt x="12" y="7"/>
                    <a:pt x="9" y="9"/>
                    <a:pt x="8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0" y="10"/>
                    <a:pt x="0" y="9"/>
                  </a:cubicBezTo>
                  <a:cubicBezTo>
                    <a:pt x="0" y="8"/>
                    <a:pt x="4" y="8"/>
                    <a:pt x="4" y="7"/>
                  </a:cubicBezTo>
                  <a:cubicBezTo>
                    <a:pt x="5" y="6"/>
                    <a:pt x="8" y="6"/>
                    <a:pt x="8" y="5"/>
                  </a:cubicBezTo>
                  <a:cubicBezTo>
                    <a:pt x="9" y="4"/>
                    <a:pt x="5" y="3"/>
                    <a:pt x="5" y="3"/>
                  </a:cubicBezTo>
                  <a:cubicBezTo>
                    <a:pt x="6" y="2"/>
                    <a:pt x="7" y="0"/>
                    <a:pt x="9" y="0"/>
                  </a:cubicBezTo>
                  <a:cubicBezTo>
                    <a:pt x="9" y="0"/>
                    <a:pt x="13" y="3"/>
                    <a:pt x="13" y="3"/>
                  </a:cubicBezTo>
                  <a:cubicBezTo>
                    <a:pt x="12" y="4"/>
                    <a:pt x="9" y="4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1"/>
            <p:cNvSpPr>
              <a:spLocks/>
            </p:cNvSpPr>
            <p:nvPr/>
          </p:nvSpPr>
          <p:spPr bwMode="auto">
            <a:xfrm>
              <a:off x="5476875" y="5289551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6 h 13"/>
                <a:gd name="T8" fmla="*/ 5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5 w 9"/>
                <a:gd name="T17" fmla="*/ 4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5" y="9"/>
                    <a:pt x="5" y="9"/>
                  </a:cubicBezTo>
                  <a:cubicBezTo>
                    <a:pt x="4" y="8"/>
                    <a:pt x="1" y="7"/>
                    <a:pt x="1" y="6"/>
                  </a:cubicBezTo>
                  <a:cubicBezTo>
                    <a:pt x="1" y="6"/>
                    <a:pt x="5" y="5"/>
                    <a:pt x="5" y="4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1" y="1"/>
                    <a:pt x="5" y="1"/>
                    <a:pt x="5" y="0"/>
                  </a:cubicBezTo>
                  <a:cubicBezTo>
                    <a:pt x="5" y="1"/>
                    <a:pt x="9" y="1"/>
                    <a:pt x="9" y="2"/>
                  </a:cubicBezTo>
                  <a:cubicBezTo>
                    <a:pt x="9" y="3"/>
                    <a:pt x="5" y="4"/>
                    <a:pt x="5" y="4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7"/>
                    <a:pt x="5" y="8"/>
                    <a:pt x="5" y="9"/>
                  </a:cubicBezTo>
                  <a:cubicBezTo>
                    <a:pt x="4" y="9"/>
                    <a:pt x="9" y="10"/>
                    <a:pt x="8" y="11"/>
                  </a:cubicBezTo>
                  <a:cubicBezTo>
                    <a:pt x="8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2"/>
            <p:cNvSpPr>
              <a:spLocks/>
            </p:cNvSpPr>
            <p:nvPr/>
          </p:nvSpPr>
          <p:spPr bwMode="auto">
            <a:xfrm>
              <a:off x="5548313" y="5278438"/>
              <a:ext cx="33338" cy="20638"/>
            </a:xfrm>
            <a:custGeom>
              <a:avLst/>
              <a:gdLst>
                <a:gd name="T0" fmla="*/ 15 w 19"/>
                <a:gd name="T1" fmla="*/ 9 h 11"/>
                <a:gd name="T2" fmla="*/ 11 w 19"/>
                <a:gd name="T3" fmla="*/ 11 h 11"/>
                <a:gd name="T4" fmla="*/ 7 w 19"/>
                <a:gd name="T5" fmla="*/ 9 h 11"/>
                <a:gd name="T6" fmla="*/ 11 w 19"/>
                <a:gd name="T7" fmla="*/ 7 h 11"/>
                <a:gd name="T8" fmla="*/ 8 w 19"/>
                <a:gd name="T9" fmla="*/ 5 h 11"/>
                <a:gd name="T10" fmla="*/ 5 w 19"/>
                <a:gd name="T11" fmla="*/ 6 h 11"/>
                <a:gd name="T12" fmla="*/ 3 w 19"/>
                <a:gd name="T13" fmla="*/ 7 h 11"/>
                <a:gd name="T14" fmla="*/ 0 w 19"/>
                <a:gd name="T15" fmla="*/ 4 h 11"/>
                <a:gd name="T16" fmla="*/ 4 w 19"/>
                <a:gd name="T17" fmla="*/ 2 h 11"/>
                <a:gd name="T18" fmla="*/ 8 w 19"/>
                <a:gd name="T19" fmla="*/ 5 h 11"/>
                <a:gd name="T20" fmla="*/ 12 w 19"/>
                <a:gd name="T21" fmla="*/ 3 h 11"/>
                <a:gd name="T22" fmla="*/ 16 w 19"/>
                <a:gd name="T23" fmla="*/ 0 h 11"/>
                <a:gd name="T24" fmla="*/ 19 w 19"/>
                <a:gd name="T25" fmla="*/ 3 h 11"/>
                <a:gd name="T26" fmla="*/ 15 w 19"/>
                <a:gd name="T27" fmla="*/ 5 h 11"/>
                <a:gd name="T28" fmla="*/ 11 w 19"/>
                <a:gd name="T29" fmla="*/ 7 h 11"/>
                <a:gd name="T30" fmla="*/ 15 w 19"/>
                <a:gd name="T3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11">
                  <a:moveTo>
                    <a:pt x="15" y="9"/>
                  </a:move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7" y="9"/>
                    <a:pt x="11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4" y="6"/>
                    <a:pt x="3" y="7"/>
                    <a:pt x="3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3"/>
                    <a:pt x="6" y="5"/>
                    <a:pt x="8" y="5"/>
                  </a:cubicBezTo>
                  <a:cubicBezTo>
                    <a:pt x="8" y="5"/>
                    <a:pt x="11" y="3"/>
                    <a:pt x="12" y="3"/>
                  </a:cubicBezTo>
                  <a:cubicBezTo>
                    <a:pt x="12" y="2"/>
                    <a:pt x="15" y="1"/>
                    <a:pt x="16" y="0"/>
                  </a:cubicBezTo>
                  <a:cubicBezTo>
                    <a:pt x="17" y="0"/>
                    <a:pt x="18" y="3"/>
                    <a:pt x="19" y="3"/>
                  </a:cubicBezTo>
                  <a:cubicBezTo>
                    <a:pt x="18" y="3"/>
                    <a:pt x="17" y="4"/>
                    <a:pt x="15" y="5"/>
                  </a:cubicBezTo>
                  <a:cubicBezTo>
                    <a:pt x="15" y="5"/>
                    <a:pt x="11" y="6"/>
                    <a:pt x="11" y="7"/>
                  </a:cubicBezTo>
                  <a:cubicBezTo>
                    <a:pt x="11" y="8"/>
                    <a:pt x="15" y="8"/>
                    <a:pt x="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3"/>
            <p:cNvSpPr>
              <a:spLocks/>
            </p:cNvSpPr>
            <p:nvPr/>
          </p:nvSpPr>
          <p:spPr bwMode="auto">
            <a:xfrm>
              <a:off x="5699125" y="5292726"/>
              <a:ext cx="84138" cy="23813"/>
            </a:xfrm>
            <a:custGeom>
              <a:avLst/>
              <a:gdLst>
                <a:gd name="T0" fmla="*/ 12 w 48"/>
                <a:gd name="T1" fmla="*/ 9 h 13"/>
                <a:gd name="T2" fmla="*/ 16 w 48"/>
                <a:gd name="T3" fmla="*/ 7 h 13"/>
                <a:gd name="T4" fmla="*/ 12 w 48"/>
                <a:gd name="T5" fmla="*/ 5 h 13"/>
                <a:gd name="T6" fmla="*/ 8 w 48"/>
                <a:gd name="T7" fmla="*/ 3 h 13"/>
                <a:gd name="T8" fmla="*/ 13 w 48"/>
                <a:gd name="T9" fmla="*/ 0 h 13"/>
                <a:gd name="T10" fmla="*/ 16 w 48"/>
                <a:gd name="T11" fmla="*/ 3 h 13"/>
                <a:gd name="T12" fmla="*/ 20 w 48"/>
                <a:gd name="T13" fmla="*/ 1 h 13"/>
                <a:gd name="T14" fmla="*/ 24 w 48"/>
                <a:gd name="T15" fmla="*/ 3 h 13"/>
                <a:gd name="T16" fmla="*/ 28 w 48"/>
                <a:gd name="T17" fmla="*/ 1 h 13"/>
                <a:gd name="T18" fmla="*/ 32 w 48"/>
                <a:gd name="T19" fmla="*/ 3 h 13"/>
                <a:gd name="T20" fmla="*/ 36 w 48"/>
                <a:gd name="T21" fmla="*/ 1 h 13"/>
                <a:gd name="T22" fmla="*/ 40 w 48"/>
                <a:gd name="T23" fmla="*/ 3 h 13"/>
                <a:gd name="T24" fmla="*/ 44 w 48"/>
                <a:gd name="T25" fmla="*/ 1 h 13"/>
                <a:gd name="T26" fmla="*/ 48 w 48"/>
                <a:gd name="T27" fmla="*/ 3 h 13"/>
                <a:gd name="T28" fmla="*/ 44 w 48"/>
                <a:gd name="T29" fmla="*/ 5 h 13"/>
                <a:gd name="T30" fmla="*/ 35 w 48"/>
                <a:gd name="T31" fmla="*/ 10 h 13"/>
                <a:gd name="T32" fmla="*/ 32 w 48"/>
                <a:gd name="T33" fmla="*/ 7 h 13"/>
                <a:gd name="T34" fmla="*/ 36 w 48"/>
                <a:gd name="T35" fmla="*/ 5 h 13"/>
                <a:gd name="T36" fmla="*/ 32 w 48"/>
                <a:gd name="T37" fmla="*/ 3 h 13"/>
                <a:gd name="T38" fmla="*/ 28 w 48"/>
                <a:gd name="T39" fmla="*/ 5 h 13"/>
                <a:gd name="T40" fmla="*/ 24 w 48"/>
                <a:gd name="T41" fmla="*/ 3 h 13"/>
                <a:gd name="T42" fmla="*/ 20 w 48"/>
                <a:gd name="T43" fmla="*/ 5 h 13"/>
                <a:gd name="T44" fmla="*/ 16 w 48"/>
                <a:gd name="T45" fmla="*/ 7 h 13"/>
                <a:gd name="T46" fmla="*/ 20 w 48"/>
                <a:gd name="T47" fmla="*/ 9 h 13"/>
                <a:gd name="T48" fmla="*/ 16 w 48"/>
                <a:gd name="T49" fmla="*/ 11 h 13"/>
                <a:gd name="T50" fmla="*/ 12 w 48"/>
                <a:gd name="T51" fmla="*/ 9 h 13"/>
                <a:gd name="T52" fmla="*/ 8 w 48"/>
                <a:gd name="T53" fmla="*/ 11 h 13"/>
                <a:gd name="T54" fmla="*/ 4 w 48"/>
                <a:gd name="T55" fmla="*/ 13 h 13"/>
                <a:gd name="T56" fmla="*/ 0 w 48"/>
                <a:gd name="T57" fmla="*/ 11 h 13"/>
                <a:gd name="T58" fmla="*/ 4 w 48"/>
                <a:gd name="T59" fmla="*/ 9 h 13"/>
                <a:gd name="T60" fmla="*/ 8 w 48"/>
                <a:gd name="T61" fmla="*/ 7 h 13"/>
                <a:gd name="T62" fmla="*/ 12 w 48"/>
                <a:gd name="T6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13">
                  <a:moveTo>
                    <a:pt x="12" y="9"/>
                  </a:moveTo>
                  <a:cubicBezTo>
                    <a:pt x="12" y="8"/>
                    <a:pt x="16" y="8"/>
                    <a:pt x="16" y="7"/>
                  </a:cubicBezTo>
                  <a:cubicBezTo>
                    <a:pt x="16" y="7"/>
                    <a:pt x="13" y="5"/>
                    <a:pt x="12" y="5"/>
                  </a:cubicBezTo>
                  <a:cubicBezTo>
                    <a:pt x="12" y="5"/>
                    <a:pt x="8" y="3"/>
                    <a:pt x="8" y="3"/>
                  </a:cubicBezTo>
                  <a:cubicBezTo>
                    <a:pt x="9" y="2"/>
                    <a:pt x="12" y="0"/>
                    <a:pt x="13" y="0"/>
                  </a:cubicBezTo>
                  <a:cubicBezTo>
                    <a:pt x="14" y="1"/>
                    <a:pt x="15" y="3"/>
                    <a:pt x="16" y="3"/>
                  </a:cubicBezTo>
                  <a:cubicBezTo>
                    <a:pt x="18" y="3"/>
                    <a:pt x="19" y="1"/>
                    <a:pt x="20" y="1"/>
                  </a:cubicBezTo>
                  <a:cubicBezTo>
                    <a:pt x="22" y="1"/>
                    <a:pt x="23" y="3"/>
                    <a:pt x="24" y="3"/>
                  </a:cubicBezTo>
                  <a:cubicBezTo>
                    <a:pt x="25" y="3"/>
                    <a:pt x="27" y="1"/>
                    <a:pt x="28" y="1"/>
                  </a:cubicBezTo>
                  <a:cubicBezTo>
                    <a:pt x="30" y="1"/>
                    <a:pt x="31" y="3"/>
                    <a:pt x="32" y="3"/>
                  </a:cubicBezTo>
                  <a:cubicBezTo>
                    <a:pt x="33" y="3"/>
                    <a:pt x="35" y="1"/>
                    <a:pt x="36" y="1"/>
                  </a:cubicBezTo>
                  <a:cubicBezTo>
                    <a:pt x="37" y="1"/>
                    <a:pt x="39" y="3"/>
                    <a:pt x="40" y="3"/>
                  </a:cubicBezTo>
                  <a:cubicBezTo>
                    <a:pt x="41" y="3"/>
                    <a:pt x="43" y="1"/>
                    <a:pt x="44" y="1"/>
                  </a:cubicBezTo>
                  <a:cubicBezTo>
                    <a:pt x="44" y="1"/>
                    <a:pt x="48" y="3"/>
                    <a:pt x="48" y="3"/>
                  </a:cubicBezTo>
                  <a:cubicBezTo>
                    <a:pt x="48" y="4"/>
                    <a:pt x="44" y="5"/>
                    <a:pt x="44" y="5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9"/>
                    <a:pt x="32" y="8"/>
                    <a:pt x="32" y="7"/>
                  </a:cubicBezTo>
                  <a:cubicBezTo>
                    <a:pt x="32" y="7"/>
                    <a:pt x="36" y="6"/>
                    <a:pt x="36" y="5"/>
                  </a:cubicBezTo>
                  <a:cubicBezTo>
                    <a:pt x="35" y="5"/>
                    <a:pt x="33" y="3"/>
                    <a:pt x="32" y="3"/>
                  </a:cubicBezTo>
                  <a:cubicBezTo>
                    <a:pt x="31" y="3"/>
                    <a:pt x="29" y="5"/>
                    <a:pt x="28" y="5"/>
                  </a:cubicBezTo>
                  <a:cubicBezTo>
                    <a:pt x="27" y="5"/>
                    <a:pt x="25" y="3"/>
                    <a:pt x="24" y="3"/>
                  </a:cubicBezTo>
                  <a:cubicBezTo>
                    <a:pt x="23" y="3"/>
                    <a:pt x="21" y="4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6" y="8"/>
                    <a:pt x="20" y="9"/>
                    <a:pt x="20" y="9"/>
                  </a:cubicBezTo>
                  <a:cubicBezTo>
                    <a:pt x="19" y="10"/>
                    <a:pt x="16" y="11"/>
                    <a:pt x="16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9"/>
                    <a:pt x="9" y="11"/>
                    <a:pt x="8" y="11"/>
                  </a:cubicBezTo>
                  <a:cubicBezTo>
                    <a:pt x="6" y="11"/>
                    <a:pt x="5" y="13"/>
                    <a:pt x="4" y="13"/>
                  </a:cubicBezTo>
                  <a:cubicBezTo>
                    <a:pt x="3" y="13"/>
                    <a:pt x="0" y="11"/>
                    <a:pt x="0" y="11"/>
                  </a:cubicBezTo>
                  <a:cubicBezTo>
                    <a:pt x="0" y="11"/>
                    <a:pt x="3" y="9"/>
                    <a:pt x="4" y="9"/>
                  </a:cubicBezTo>
                  <a:cubicBezTo>
                    <a:pt x="5" y="9"/>
                    <a:pt x="7" y="7"/>
                    <a:pt x="8" y="7"/>
                  </a:cubicBezTo>
                  <a:cubicBezTo>
                    <a:pt x="9" y="7"/>
                    <a:pt x="11" y="9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4"/>
            <p:cNvSpPr>
              <a:spLocks/>
            </p:cNvSpPr>
            <p:nvPr/>
          </p:nvSpPr>
          <p:spPr bwMode="auto">
            <a:xfrm>
              <a:off x="6230938" y="5295901"/>
              <a:ext cx="28575" cy="25400"/>
            </a:xfrm>
            <a:custGeom>
              <a:avLst/>
              <a:gdLst>
                <a:gd name="T0" fmla="*/ 8 w 16"/>
                <a:gd name="T1" fmla="*/ 13 h 13"/>
                <a:gd name="T2" fmla="*/ 4 w 16"/>
                <a:gd name="T3" fmla="*/ 11 h 13"/>
                <a:gd name="T4" fmla="*/ 0 w 16"/>
                <a:gd name="T5" fmla="*/ 8 h 13"/>
                <a:gd name="T6" fmla="*/ 5 w 16"/>
                <a:gd name="T7" fmla="*/ 6 h 13"/>
                <a:gd name="T8" fmla="*/ 9 w 16"/>
                <a:gd name="T9" fmla="*/ 4 h 13"/>
                <a:gd name="T10" fmla="*/ 5 w 16"/>
                <a:gd name="T11" fmla="*/ 2 h 13"/>
                <a:gd name="T12" fmla="*/ 9 w 16"/>
                <a:gd name="T13" fmla="*/ 0 h 13"/>
                <a:gd name="T14" fmla="*/ 13 w 16"/>
                <a:gd name="T15" fmla="*/ 2 h 13"/>
                <a:gd name="T16" fmla="*/ 9 w 16"/>
                <a:gd name="T17" fmla="*/ 4 h 13"/>
                <a:gd name="T18" fmla="*/ 12 w 16"/>
                <a:gd name="T19" fmla="*/ 6 h 13"/>
                <a:gd name="T20" fmla="*/ 16 w 16"/>
                <a:gd name="T21" fmla="*/ 9 h 13"/>
                <a:gd name="T22" fmla="*/ 12 w 16"/>
                <a:gd name="T23" fmla="*/ 11 h 13"/>
                <a:gd name="T24" fmla="*/ 8 w 16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3">
                  <a:moveTo>
                    <a:pt x="8" y="13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1" y="8"/>
                    <a:pt x="4" y="7"/>
                    <a:pt x="5" y="6"/>
                  </a:cubicBezTo>
                  <a:cubicBezTo>
                    <a:pt x="5" y="6"/>
                    <a:pt x="9" y="5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9" y="1"/>
                    <a:pt x="13" y="1"/>
                    <a:pt x="13" y="2"/>
                  </a:cubicBezTo>
                  <a:cubicBezTo>
                    <a:pt x="13" y="3"/>
                    <a:pt x="8" y="4"/>
                    <a:pt x="9" y="4"/>
                  </a:cubicBezTo>
                  <a:cubicBezTo>
                    <a:pt x="9" y="5"/>
                    <a:pt x="12" y="6"/>
                    <a:pt x="12" y="6"/>
                  </a:cubicBezTo>
                  <a:cubicBezTo>
                    <a:pt x="13" y="7"/>
                    <a:pt x="16" y="8"/>
                    <a:pt x="16" y="9"/>
                  </a:cubicBezTo>
                  <a:cubicBezTo>
                    <a:pt x="16" y="9"/>
                    <a:pt x="13" y="10"/>
                    <a:pt x="12" y="11"/>
                  </a:cubicBezTo>
                  <a:lnTo>
                    <a:pt x="8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5"/>
            <p:cNvSpPr>
              <a:spLocks/>
            </p:cNvSpPr>
            <p:nvPr/>
          </p:nvSpPr>
          <p:spPr bwMode="auto">
            <a:xfrm>
              <a:off x="6343650" y="5291138"/>
              <a:ext cx="53975" cy="12700"/>
            </a:xfrm>
            <a:custGeom>
              <a:avLst/>
              <a:gdLst>
                <a:gd name="T0" fmla="*/ 4 w 31"/>
                <a:gd name="T1" fmla="*/ 2 h 7"/>
                <a:gd name="T2" fmla="*/ 8 w 31"/>
                <a:gd name="T3" fmla="*/ 0 h 7"/>
                <a:gd name="T4" fmla="*/ 12 w 31"/>
                <a:gd name="T5" fmla="*/ 2 h 7"/>
                <a:gd name="T6" fmla="*/ 16 w 31"/>
                <a:gd name="T7" fmla="*/ 4 h 7"/>
                <a:gd name="T8" fmla="*/ 20 w 31"/>
                <a:gd name="T9" fmla="*/ 2 h 7"/>
                <a:gd name="T10" fmla="*/ 23 w 31"/>
                <a:gd name="T11" fmla="*/ 4 h 7"/>
                <a:gd name="T12" fmla="*/ 28 w 31"/>
                <a:gd name="T13" fmla="*/ 2 h 7"/>
                <a:gd name="T14" fmla="*/ 31 w 31"/>
                <a:gd name="T15" fmla="*/ 4 h 7"/>
                <a:gd name="T16" fmla="*/ 27 w 31"/>
                <a:gd name="T17" fmla="*/ 7 h 7"/>
                <a:gd name="T18" fmla="*/ 23 w 31"/>
                <a:gd name="T19" fmla="*/ 4 h 7"/>
                <a:gd name="T20" fmla="*/ 19 w 31"/>
                <a:gd name="T21" fmla="*/ 6 h 7"/>
                <a:gd name="T22" fmla="*/ 16 w 31"/>
                <a:gd name="T23" fmla="*/ 4 h 7"/>
                <a:gd name="T24" fmla="*/ 12 w 31"/>
                <a:gd name="T25" fmla="*/ 6 h 7"/>
                <a:gd name="T26" fmla="*/ 8 w 31"/>
                <a:gd name="T27" fmla="*/ 4 h 7"/>
                <a:gd name="T28" fmla="*/ 4 w 31"/>
                <a:gd name="T29" fmla="*/ 6 h 7"/>
                <a:gd name="T30" fmla="*/ 0 w 31"/>
                <a:gd name="T31" fmla="*/ 4 h 7"/>
                <a:gd name="T32" fmla="*/ 4 w 31"/>
                <a:gd name="T3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7">
                  <a:moveTo>
                    <a:pt x="4" y="2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4" y="4"/>
                    <a:pt x="16" y="4"/>
                  </a:cubicBezTo>
                  <a:cubicBezTo>
                    <a:pt x="17" y="4"/>
                    <a:pt x="18" y="2"/>
                    <a:pt x="20" y="2"/>
                  </a:cubicBezTo>
                  <a:cubicBezTo>
                    <a:pt x="21" y="2"/>
                    <a:pt x="22" y="4"/>
                    <a:pt x="23" y="4"/>
                  </a:cubicBezTo>
                  <a:cubicBezTo>
                    <a:pt x="25" y="4"/>
                    <a:pt x="26" y="2"/>
                    <a:pt x="28" y="2"/>
                  </a:cubicBezTo>
                  <a:cubicBezTo>
                    <a:pt x="29" y="2"/>
                    <a:pt x="30" y="4"/>
                    <a:pt x="31" y="4"/>
                  </a:cubicBezTo>
                  <a:cubicBezTo>
                    <a:pt x="30" y="5"/>
                    <a:pt x="29" y="7"/>
                    <a:pt x="27" y="7"/>
                  </a:cubicBezTo>
                  <a:cubicBezTo>
                    <a:pt x="26" y="7"/>
                    <a:pt x="25" y="4"/>
                    <a:pt x="23" y="4"/>
                  </a:cubicBezTo>
                  <a:cubicBezTo>
                    <a:pt x="22" y="4"/>
                    <a:pt x="21" y="6"/>
                    <a:pt x="19" y="6"/>
                  </a:cubicBezTo>
                  <a:cubicBezTo>
                    <a:pt x="18" y="6"/>
                    <a:pt x="17" y="4"/>
                    <a:pt x="16" y="4"/>
                  </a:cubicBezTo>
                  <a:cubicBezTo>
                    <a:pt x="14" y="4"/>
                    <a:pt x="13" y="6"/>
                    <a:pt x="12" y="6"/>
                  </a:cubicBezTo>
                  <a:cubicBezTo>
                    <a:pt x="10" y="6"/>
                    <a:pt x="9" y="4"/>
                    <a:pt x="8" y="4"/>
                  </a:cubicBezTo>
                  <a:cubicBezTo>
                    <a:pt x="7" y="4"/>
                    <a:pt x="4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6"/>
            <p:cNvSpPr>
              <a:spLocks/>
            </p:cNvSpPr>
            <p:nvPr/>
          </p:nvSpPr>
          <p:spPr bwMode="auto">
            <a:xfrm>
              <a:off x="6391275" y="5294313"/>
              <a:ext cx="49213" cy="20638"/>
            </a:xfrm>
            <a:custGeom>
              <a:avLst/>
              <a:gdLst>
                <a:gd name="T0" fmla="*/ 0 w 28"/>
                <a:gd name="T1" fmla="*/ 9 h 11"/>
                <a:gd name="T2" fmla="*/ 4 w 28"/>
                <a:gd name="T3" fmla="*/ 7 h 11"/>
                <a:gd name="T4" fmla="*/ 8 w 28"/>
                <a:gd name="T5" fmla="*/ 5 h 11"/>
                <a:gd name="T6" fmla="*/ 12 w 28"/>
                <a:gd name="T7" fmla="*/ 3 h 11"/>
                <a:gd name="T8" fmla="*/ 16 w 28"/>
                <a:gd name="T9" fmla="*/ 0 h 11"/>
                <a:gd name="T10" fmla="*/ 20 w 28"/>
                <a:gd name="T11" fmla="*/ 3 h 11"/>
                <a:gd name="T12" fmla="*/ 24 w 28"/>
                <a:gd name="T13" fmla="*/ 1 h 11"/>
                <a:gd name="T14" fmla="*/ 28 w 28"/>
                <a:gd name="T15" fmla="*/ 3 h 11"/>
                <a:gd name="T16" fmla="*/ 24 w 28"/>
                <a:gd name="T17" fmla="*/ 5 h 11"/>
                <a:gd name="T18" fmla="*/ 27 w 28"/>
                <a:gd name="T19" fmla="*/ 7 h 11"/>
                <a:gd name="T20" fmla="*/ 23 w 28"/>
                <a:gd name="T21" fmla="*/ 9 h 11"/>
                <a:gd name="T22" fmla="*/ 19 w 28"/>
                <a:gd name="T23" fmla="*/ 11 h 11"/>
                <a:gd name="T24" fmla="*/ 16 w 28"/>
                <a:gd name="T25" fmla="*/ 9 h 11"/>
                <a:gd name="T26" fmla="*/ 20 w 28"/>
                <a:gd name="T27" fmla="*/ 7 h 11"/>
                <a:gd name="T28" fmla="*/ 24 w 28"/>
                <a:gd name="T29" fmla="*/ 5 h 11"/>
                <a:gd name="T30" fmla="*/ 20 w 28"/>
                <a:gd name="T31" fmla="*/ 3 h 11"/>
                <a:gd name="T32" fmla="*/ 12 w 28"/>
                <a:gd name="T33" fmla="*/ 7 h 11"/>
                <a:gd name="T34" fmla="*/ 8 w 28"/>
                <a:gd name="T35" fmla="*/ 9 h 11"/>
                <a:gd name="T36" fmla="*/ 4 w 28"/>
                <a:gd name="T37" fmla="*/ 11 h 11"/>
                <a:gd name="T38" fmla="*/ 0 w 28"/>
                <a:gd name="T3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1" y="8"/>
                    <a:pt x="3" y="8"/>
                    <a:pt x="4" y="7"/>
                  </a:cubicBezTo>
                  <a:cubicBezTo>
                    <a:pt x="5" y="6"/>
                    <a:pt x="7" y="5"/>
                    <a:pt x="8" y="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5" y="1"/>
                    <a:pt x="16" y="0"/>
                  </a:cubicBezTo>
                  <a:cubicBezTo>
                    <a:pt x="17" y="0"/>
                    <a:pt x="19" y="3"/>
                    <a:pt x="20" y="3"/>
                  </a:cubicBezTo>
                  <a:cubicBezTo>
                    <a:pt x="21" y="3"/>
                    <a:pt x="24" y="0"/>
                    <a:pt x="24" y="1"/>
                  </a:cubicBezTo>
                  <a:cubicBezTo>
                    <a:pt x="25" y="1"/>
                    <a:pt x="28" y="3"/>
                    <a:pt x="28" y="3"/>
                  </a:cubicBezTo>
                  <a:cubicBezTo>
                    <a:pt x="28" y="3"/>
                    <a:pt x="24" y="4"/>
                    <a:pt x="24" y="5"/>
                  </a:cubicBezTo>
                  <a:cubicBezTo>
                    <a:pt x="24" y="5"/>
                    <a:pt x="28" y="7"/>
                    <a:pt x="27" y="7"/>
                  </a:cubicBezTo>
                  <a:cubicBezTo>
                    <a:pt x="27" y="8"/>
                    <a:pt x="24" y="9"/>
                    <a:pt x="23" y="9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5" y="10"/>
                    <a:pt x="16" y="9"/>
                  </a:cubicBezTo>
                  <a:cubicBezTo>
                    <a:pt x="16" y="9"/>
                    <a:pt x="19" y="7"/>
                    <a:pt x="20" y="7"/>
                  </a:cubicBezTo>
                  <a:cubicBezTo>
                    <a:pt x="20" y="7"/>
                    <a:pt x="23" y="6"/>
                    <a:pt x="24" y="5"/>
                  </a:cubicBezTo>
                  <a:cubicBezTo>
                    <a:pt x="24" y="4"/>
                    <a:pt x="20" y="3"/>
                    <a:pt x="20" y="3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8"/>
                    <a:pt x="9" y="8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7"/>
            <p:cNvSpPr>
              <a:spLocks/>
            </p:cNvSpPr>
            <p:nvPr/>
          </p:nvSpPr>
          <p:spPr bwMode="auto">
            <a:xfrm>
              <a:off x="6459538" y="5300663"/>
              <a:ext cx="34925" cy="12700"/>
            </a:xfrm>
            <a:custGeom>
              <a:avLst/>
              <a:gdLst>
                <a:gd name="T0" fmla="*/ 12 w 20"/>
                <a:gd name="T1" fmla="*/ 5 h 7"/>
                <a:gd name="T2" fmla="*/ 8 w 20"/>
                <a:gd name="T3" fmla="*/ 7 h 7"/>
                <a:gd name="T4" fmla="*/ 4 w 20"/>
                <a:gd name="T5" fmla="*/ 5 h 7"/>
                <a:gd name="T6" fmla="*/ 0 w 20"/>
                <a:gd name="T7" fmla="*/ 2 h 7"/>
                <a:gd name="T8" fmla="*/ 5 w 20"/>
                <a:gd name="T9" fmla="*/ 0 h 7"/>
                <a:gd name="T10" fmla="*/ 8 w 20"/>
                <a:gd name="T11" fmla="*/ 2 h 7"/>
                <a:gd name="T12" fmla="*/ 12 w 20"/>
                <a:gd name="T13" fmla="*/ 5 h 7"/>
                <a:gd name="T14" fmla="*/ 16 w 20"/>
                <a:gd name="T15" fmla="*/ 3 h 7"/>
                <a:gd name="T16" fmla="*/ 20 w 20"/>
                <a:gd name="T17" fmla="*/ 5 h 7"/>
                <a:gd name="T18" fmla="*/ 16 w 20"/>
                <a:gd name="T19" fmla="*/ 7 h 7"/>
                <a:gd name="T20" fmla="*/ 12 w 20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4" y="4"/>
                    <a:pt x="0" y="3"/>
                    <a:pt x="0" y="2"/>
                  </a:cubicBezTo>
                  <a:cubicBezTo>
                    <a:pt x="0" y="2"/>
                    <a:pt x="4" y="0"/>
                    <a:pt x="5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10" y="3"/>
                    <a:pt x="11" y="5"/>
                    <a:pt x="12" y="5"/>
                  </a:cubicBezTo>
                  <a:cubicBezTo>
                    <a:pt x="13" y="5"/>
                    <a:pt x="15" y="2"/>
                    <a:pt x="16" y="3"/>
                  </a:cubicBezTo>
                  <a:cubicBezTo>
                    <a:pt x="16" y="3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8"/>
            <p:cNvSpPr>
              <a:spLocks/>
            </p:cNvSpPr>
            <p:nvPr/>
          </p:nvSpPr>
          <p:spPr bwMode="auto">
            <a:xfrm>
              <a:off x="6530975" y="5291138"/>
              <a:ext cx="34925" cy="26988"/>
            </a:xfrm>
            <a:custGeom>
              <a:avLst/>
              <a:gdLst>
                <a:gd name="T0" fmla="*/ 4 w 20"/>
                <a:gd name="T1" fmla="*/ 6 h 15"/>
                <a:gd name="T2" fmla="*/ 0 w 20"/>
                <a:gd name="T3" fmla="*/ 4 h 15"/>
                <a:gd name="T4" fmla="*/ 4 w 20"/>
                <a:gd name="T5" fmla="*/ 2 h 15"/>
                <a:gd name="T6" fmla="*/ 8 w 20"/>
                <a:gd name="T7" fmla="*/ 4 h 15"/>
                <a:gd name="T8" fmla="*/ 12 w 20"/>
                <a:gd name="T9" fmla="*/ 2 h 15"/>
                <a:gd name="T10" fmla="*/ 16 w 20"/>
                <a:gd name="T11" fmla="*/ 0 h 15"/>
                <a:gd name="T12" fmla="*/ 20 w 20"/>
                <a:gd name="T13" fmla="*/ 2 h 15"/>
                <a:gd name="T14" fmla="*/ 16 w 20"/>
                <a:gd name="T15" fmla="*/ 4 h 15"/>
                <a:gd name="T16" fmla="*/ 12 w 20"/>
                <a:gd name="T17" fmla="*/ 6 h 15"/>
                <a:gd name="T18" fmla="*/ 15 w 20"/>
                <a:gd name="T19" fmla="*/ 8 h 15"/>
                <a:gd name="T20" fmla="*/ 11 w 20"/>
                <a:gd name="T21" fmla="*/ 10 h 15"/>
                <a:gd name="T22" fmla="*/ 15 w 20"/>
                <a:gd name="T23" fmla="*/ 13 h 15"/>
                <a:gd name="T24" fmla="*/ 11 w 20"/>
                <a:gd name="T25" fmla="*/ 15 h 15"/>
                <a:gd name="T26" fmla="*/ 7 w 20"/>
                <a:gd name="T27" fmla="*/ 13 h 15"/>
                <a:gd name="T28" fmla="*/ 11 w 20"/>
                <a:gd name="T29" fmla="*/ 10 h 15"/>
                <a:gd name="T30" fmla="*/ 8 w 20"/>
                <a:gd name="T31" fmla="*/ 8 h 15"/>
                <a:gd name="T32" fmla="*/ 12 w 20"/>
                <a:gd name="T33" fmla="*/ 6 h 15"/>
                <a:gd name="T34" fmla="*/ 8 w 20"/>
                <a:gd name="T35" fmla="*/ 4 h 15"/>
                <a:gd name="T36" fmla="*/ 4 w 20"/>
                <a:gd name="T3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4" y="6"/>
                  </a:moveTo>
                  <a:cubicBezTo>
                    <a:pt x="4" y="5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3"/>
                    <a:pt x="11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0" y="1"/>
                    <a:pt x="20" y="2"/>
                  </a:cubicBezTo>
                  <a:cubicBezTo>
                    <a:pt x="20" y="3"/>
                    <a:pt x="16" y="3"/>
                    <a:pt x="16" y="4"/>
                  </a:cubicBezTo>
                  <a:cubicBezTo>
                    <a:pt x="15" y="5"/>
                    <a:pt x="12" y="5"/>
                    <a:pt x="12" y="6"/>
                  </a:cubicBezTo>
                  <a:cubicBezTo>
                    <a:pt x="12" y="7"/>
                    <a:pt x="16" y="8"/>
                    <a:pt x="15" y="8"/>
                  </a:cubicBezTo>
                  <a:cubicBezTo>
                    <a:pt x="15" y="9"/>
                    <a:pt x="12" y="10"/>
                    <a:pt x="11" y="10"/>
                  </a:cubicBezTo>
                  <a:cubicBezTo>
                    <a:pt x="11" y="11"/>
                    <a:pt x="15" y="12"/>
                    <a:pt x="15" y="13"/>
                  </a:cubicBezTo>
                  <a:cubicBezTo>
                    <a:pt x="15" y="13"/>
                    <a:pt x="11" y="15"/>
                    <a:pt x="11" y="15"/>
                  </a:cubicBezTo>
                  <a:cubicBezTo>
                    <a:pt x="9" y="15"/>
                    <a:pt x="9" y="13"/>
                    <a:pt x="7" y="13"/>
                  </a:cubicBezTo>
                  <a:cubicBezTo>
                    <a:pt x="7" y="12"/>
                    <a:pt x="11" y="11"/>
                    <a:pt x="11" y="10"/>
                  </a:cubicBezTo>
                  <a:cubicBezTo>
                    <a:pt x="11" y="10"/>
                    <a:pt x="7" y="9"/>
                    <a:pt x="8" y="8"/>
                  </a:cubicBezTo>
                  <a:cubicBezTo>
                    <a:pt x="8" y="8"/>
                    <a:pt x="12" y="6"/>
                    <a:pt x="12" y="6"/>
                  </a:cubicBezTo>
                  <a:cubicBezTo>
                    <a:pt x="11" y="6"/>
                    <a:pt x="8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89"/>
            <p:cNvSpPr>
              <a:spLocks/>
            </p:cNvSpPr>
            <p:nvPr/>
          </p:nvSpPr>
          <p:spPr bwMode="auto">
            <a:xfrm>
              <a:off x="6637338" y="5321301"/>
              <a:ext cx="49213" cy="15875"/>
            </a:xfrm>
            <a:custGeom>
              <a:avLst/>
              <a:gdLst>
                <a:gd name="T0" fmla="*/ 4 w 28"/>
                <a:gd name="T1" fmla="*/ 9 h 9"/>
                <a:gd name="T2" fmla="*/ 0 w 28"/>
                <a:gd name="T3" fmla="*/ 6 h 9"/>
                <a:gd name="T4" fmla="*/ 4 w 28"/>
                <a:gd name="T5" fmla="*/ 4 h 9"/>
                <a:gd name="T6" fmla="*/ 8 w 28"/>
                <a:gd name="T7" fmla="*/ 6 h 9"/>
                <a:gd name="T8" fmla="*/ 12 w 28"/>
                <a:gd name="T9" fmla="*/ 4 h 9"/>
                <a:gd name="T10" fmla="*/ 16 w 28"/>
                <a:gd name="T11" fmla="*/ 2 h 9"/>
                <a:gd name="T12" fmla="*/ 21 w 28"/>
                <a:gd name="T13" fmla="*/ 0 h 9"/>
                <a:gd name="T14" fmla="*/ 28 w 28"/>
                <a:gd name="T15" fmla="*/ 5 h 9"/>
                <a:gd name="T16" fmla="*/ 24 w 28"/>
                <a:gd name="T17" fmla="*/ 7 h 9"/>
                <a:gd name="T18" fmla="*/ 20 w 28"/>
                <a:gd name="T19" fmla="*/ 9 h 9"/>
                <a:gd name="T20" fmla="*/ 16 w 28"/>
                <a:gd name="T21" fmla="*/ 7 h 9"/>
                <a:gd name="T22" fmla="*/ 12 w 28"/>
                <a:gd name="T23" fmla="*/ 9 h 9"/>
                <a:gd name="T24" fmla="*/ 8 w 28"/>
                <a:gd name="T25" fmla="*/ 6 h 9"/>
                <a:gd name="T26" fmla="*/ 4 w 28"/>
                <a:gd name="T2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9">
                  <a:moveTo>
                    <a:pt x="4" y="9"/>
                  </a:moveTo>
                  <a:cubicBezTo>
                    <a:pt x="4" y="8"/>
                    <a:pt x="0" y="7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8" y="7"/>
                    <a:pt x="8" y="6"/>
                  </a:cubicBezTo>
                  <a:cubicBezTo>
                    <a:pt x="10" y="6"/>
                    <a:pt x="11" y="5"/>
                    <a:pt x="12" y="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3" y="7"/>
                    <a:pt x="21" y="9"/>
                    <a:pt x="20" y="9"/>
                  </a:cubicBezTo>
                  <a:cubicBezTo>
                    <a:pt x="19" y="9"/>
                    <a:pt x="17" y="7"/>
                    <a:pt x="16" y="7"/>
                  </a:cubicBezTo>
                  <a:cubicBezTo>
                    <a:pt x="15" y="7"/>
                    <a:pt x="13" y="9"/>
                    <a:pt x="12" y="9"/>
                  </a:cubicBezTo>
                  <a:cubicBezTo>
                    <a:pt x="11" y="9"/>
                    <a:pt x="9" y="6"/>
                    <a:pt x="8" y="6"/>
                  </a:cubicBezTo>
                  <a:cubicBezTo>
                    <a:pt x="7" y="6"/>
                    <a:pt x="5" y="8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90"/>
            <p:cNvSpPr>
              <a:spLocks/>
            </p:cNvSpPr>
            <p:nvPr/>
          </p:nvSpPr>
          <p:spPr bwMode="auto">
            <a:xfrm>
              <a:off x="6627813" y="5295901"/>
              <a:ext cx="39688" cy="15875"/>
            </a:xfrm>
            <a:custGeom>
              <a:avLst/>
              <a:gdLst>
                <a:gd name="T0" fmla="*/ 16 w 23"/>
                <a:gd name="T1" fmla="*/ 2 h 8"/>
                <a:gd name="T2" fmla="*/ 12 w 23"/>
                <a:gd name="T3" fmla="*/ 4 h 8"/>
                <a:gd name="T4" fmla="*/ 7 w 23"/>
                <a:gd name="T5" fmla="*/ 6 h 8"/>
                <a:gd name="T6" fmla="*/ 3 w 23"/>
                <a:gd name="T7" fmla="*/ 8 h 8"/>
                <a:gd name="T8" fmla="*/ 0 w 23"/>
                <a:gd name="T9" fmla="*/ 6 h 8"/>
                <a:gd name="T10" fmla="*/ 4 w 23"/>
                <a:gd name="T11" fmla="*/ 4 h 8"/>
                <a:gd name="T12" fmla="*/ 8 w 23"/>
                <a:gd name="T13" fmla="*/ 2 h 8"/>
                <a:gd name="T14" fmla="*/ 12 w 23"/>
                <a:gd name="T15" fmla="*/ 0 h 8"/>
                <a:gd name="T16" fmla="*/ 16 w 23"/>
                <a:gd name="T17" fmla="*/ 2 h 8"/>
                <a:gd name="T18" fmla="*/ 20 w 23"/>
                <a:gd name="T19" fmla="*/ 0 h 8"/>
                <a:gd name="T20" fmla="*/ 23 w 23"/>
                <a:gd name="T21" fmla="*/ 2 h 8"/>
                <a:gd name="T22" fmla="*/ 19 w 23"/>
                <a:gd name="T23" fmla="*/ 4 h 8"/>
                <a:gd name="T24" fmla="*/ 16 w 23"/>
                <a:gd name="T2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8">
                  <a:moveTo>
                    <a:pt x="16" y="2"/>
                  </a:moveTo>
                  <a:cubicBezTo>
                    <a:pt x="14" y="3"/>
                    <a:pt x="13" y="3"/>
                    <a:pt x="12" y="4"/>
                  </a:cubicBezTo>
                  <a:cubicBezTo>
                    <a:pt x="11" y="4"/>
                    <a:pt x="8" y="6"/>
                    <a:pt x="7" y="6"/>
                  </a:cubicBezTo>
                  <a:cubicBezTo>
                    <a:pt x="6" y="6"/>
                    <a:pt x="5" y="8"/>
                    <a:pt x="3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5"/>
                    <a:pt x="3" y="4"/>
                    <a:pt x="4" y="4"/>
                  </a:cubicBezTo>
                  <a:cubicBezTo>
                    <a:pt x="5" y="3"/>
                    <a:pt x="7" y="3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0" y="0"/>
                    <a:pt x="23" y="2"/>
                    <a:pt x="23" y="2"/>
                  </a:cubicBezTo>
                  <a:cubicBezTo>
                    <a:pt x="23" y="2"/>
                    <a:pt x="20" y="4"/>
                    <a:pt x="19" y="4"/>
                  </a:cubicBezTo>
                  <a:cubicBezTo>
                    <a:pt x="19" y="4"/>
                    <a:pt x="16" y="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1"/>
            <p:cNvSpPr>
              <a:spLocks/>
            </p:cNvSpPr>
            <p:nvPr/>
          </p:nvSpPr>
          <p:spPr bwMode="auto">
            <a:xfrm>
              <a:off x="6902450" y="5292726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7 h 13"/>
                <a:gd name="T8" fmla="*/ 5 w 9"/>
                <a:gd name="T9" fmla="*/ 5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5 w 9"/>
                <a:gd name="T17" fmla="*/ 5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3"/>
                    <a:pt x="0" y="12"/>
                    <a:pt x="0" y="11"/>
                  </a:cubicBezTo>
                  <a:cubicBezTo>
                    <a:pt x="1" y="10"/>
                    <a:pt x="5" y="10"/>
                    <a:pt x="5" y="9"/>
                  </a:cubicBezTo>
                  <a:cubicBezTo>
                    <a:pt x="4" y="8"/>
                    <a:pt x="1" y="7"/>
                    <a:pt x="1" y="7"/>
                  </a:cubicBezTo>
                  <a:cubicBezTo>
                    <a:pt x="1" y="6"/>
                    <a:pt x="5" y="5"/>
                    <a:pt x="5" y="5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1"/>
                    <a:pt x="9" y="2"/>
                    <a:pt x="9" y="2"/>
                  </a:cubicBezTo>
                  <a:cubicBezTo>
                    <a:pt x="9" y="3"/>
                    <a:pt x="5" y="4"/>
                    <a:pt x="5" y="5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8"/>
                    <a:pt x="5" y="8"/>
                    <a:pt x="5" y="9"/>
                  </a:cubicBezTo>
                  <a:cubicBezTo>
                    <a:pt x="5" y="10"/>
                    <a:pt x="9" y="11"/>
                    <a:pt x="8" y="11"/>
                  </a:cubicBezTo>
                  <a:cubicBezTo>
                    <a:pt x="8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92"/>
            <p:cNvSpPr>
              <a:spLocks/>
            </p:cNvSpPr>
            <p:nvPr/>
          </p:nvSpPr>
          <p:spPr bwMode="auto">
            <a:xfrm>
              <a:off x="7029450" y="5295901"/>
              <a:ext cx="39688" cy="15875"/>
            </a:xfrm>
            <a:custGeom>
              <a:avLst/>
              <a:gdLst>
                <a:gd name="T0" fmla="*/ 11 w 23"/>
                <a:gd name="T1" fmla="*/ 8 h 8"/>
                <a:gd name="T2" fmla="*/ 7 w 23"/>
                <a:gd name="T3" fmla="*/ 6 h 8"/>
                <a:gd name="T4" fmla="*/ 11 w 23"/>
                <a:gd name="T5" fmla="*/ 4 h 8"/>
                <a:gd name="T6" fmla="*/ 8 w 23"/>
                <a:gd name="T7" fmla="*/ 2 h 8"/>
                <a:gd name="T8" fmla="*/ 4 w 23"/>
                <a:gd name="T9" fmla="*/ 4 h 8"/>
                <a:gd name="T10" fmla="*/ 0 w 23"/>
                <a:gd name="T11" fmla="*/ 2 h 8"/>
                <a:gd name="T12" fmla="*/ 4 w 23"/>
                <a:gd name="T13" fmla="*/ 0 h 8"/>
                <a:gd name="T14" fmla="*/ 8 w 23"/>
                <a:gd name="T15" fmla="*/ 2 h 8"/>
                <a:gd name="T16" fmla="*/ 12 w 23"/>
                <a:gd name="T17" fmla="*/ 0 h 8"/>
                <a:gd name="T18" fmla="*/ 15 w 23"/>
                <a:gd name="T19" fmla="*/ 2 h 8"/>
                <a:gd name="T20" fmla="*/ 20 w 23"/>
                <a:gd name="T21" fmla="*/ 0 h 8"/>
                <a:gd name="T22" fmla="*/ 23 w 23"/>
                <a:gd name="T23" fmla="*/ 2 h 8"/>
                <a:gd name="T24" fmla="*/ 19 w 23"/>
                <a:gd name="T25" fmla="*/ 4 h 8"/>
                <a:gd name="T26" fmla="*/ 15 w 23"/>
                <a:gd name="T27" fmla="*/ 2 h 8"/>
                <a:gd name="T28" fmla="*/ 11 w 23"/>
                <a:gd name="T29" fmla="*/ 4 h 8"/>
                <a:gd name="T30" fmla="*/ 15 w 23"/>
                <a:gd name="T31" fmla="*/ 6 h 8"/>
                <a:gd name="T32" fmla="*/ 11 w 23"/>
                <a:gd name="T3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8">
                  <a:moveTo>
                    <a:pt x="11" y="8"/>
                  </a:moveTo>
                  <a:cubicBezTo>
                    <a:pt x="11" y="8"/>
                    <a:pt x="7" y="7"/>
                    <a:pt x="7" y="6"/>
                  </a:cubicBezTo>
                  <a:cubicBezTo>
                    <a:pt x="7" y="5"/>
                    <a:pt x="11" y="5"/>
                    <a:pt x="11" y="4"/>
                  </a:cubicBezTo>
                  <a:cubicBezTo>
                    <a:pt x="10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2" y="4"/>
                    <a:pt x="1" y="2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0" y="0"/>
                    <a:pt x="12" y="0"/>
                  </a:cubicBezTo>
                  <a:cubicBezTo>
                    <a:pt x="13" y="0"/>
                    <a:pt x="14" y="2"/>
                    <a:pt x="15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1" y="0"/>
                    <a:pt x="22" y="2"/>
                    <a:pt x="23" y="2"/>
                  </a:cubicBezTo>
                  <a:cubicBezTo>
                    <a:pt x="22" y="2"/>
                    <a:pt x="21" y="4"/>
                    <a:pt x="19" y="4"/>
                  </a:cubicBezTo>
                  <a:cubicBezTo>
                    <a:pt x="18" y="4"/>
                    <a:pt x="17" y="2"/>
                    <a:pt x="15" y="2"/>
                  </a:cubicBezTo>
                  <a:cubicBezTo>
                    <a:pt x="14" y="3"/>
                    <a:pt x="13" y="3"/>
                    <a:pt x="11" y="4"/>
                  </a:cubicBezTo>
                  <a:cubicBezTo>
                    <a:pt x="12" y="5"/>
                    <a:pt x="15" y="6"/>
                    <a:pt x="15" y="6"/>
                  </a:cubicBezTo>
                  <a:cubicBezTo>
                    <a:pt x="15" y="7"/>
                    <a:pt x="11" y="8"/>
                    <a:pt x="1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93"/>
            <p:cNvSpPr>
              <a:spLocks/>
            </p:cNvSpPr>
            <p:nvPr/>
          </p:nvSpPr>
          <p:spPr bwMode="auto">
            <a:xfrm>
              <a:off x="7150100" y="5302251"/>
              <a:ext cx="52388" cy="39688"/>
            </a:xfrm>
            <a:custGeom>
              <a:avLst/>
              <a:gdLst>
                <a:gd name="T0" fmla="*/ 0 w 29"/>
                <a:gd name="T1" fmla="*/ 17 h 22"/>
                <a:gd name="T2" fmla="*/ 4 w 29"/>
                <a:gd name="T3" fmla="*/ 15 h 22"/>
                <a:gd name="T4" fmla="*/ 8 w 29"/>
                <a:gd name="T5" fmla="*/ 13 h 22"/>
                <a:gd name="T6" fmla="*/ 12 w 29"/>
                <a:gd name="T7" fmla="*/ 15 h 22"/>
                <a:gd name="T8" fmla="*/ 16 w 29"/>
                <a:gd name="T9" fmla="*/ 13 h 22"/>
                <a:gd name="T10" fmla="*/ 20 w 29"/>
                <a:gd name="T11" fmla="*/ 11 h 22"/>
                <a:gd name="T12" fmla="*/ 16 w 29"/>
                <a:gd name="T13" fmla="*/ 9 h 22"/>
                <a:gd name="T14" fmla="*/ 20 w 29"/>
                <a:gd name="T15" fmla="*/ 7 h 22"/>
                <a:gd name="T16" fmla="*/ 25 w 29"/>
                <a:gd name="T17" fmla="*/ 5 h 22"/>
                <a:gd name="T18" fmla="*/ 21 w 29"/>
                <a:gd name="T19" fmla="*/ 3 h 22"/>
                <a:gd name="T20" fmla="*/ 25 w 29"/>
                <a:gd name="T21" fmla="*/ 0 h 22"/>
                <a:gd name="T22" fmla="*/ 29 w 29"/>
                <a:gd name="T23" fmla="*/ 3 h 22"/>
                <a:gd name="T24" fmla="*/ 25 w 29"/>
                <a:gd name="T25" fmla="*/ 5 h 22"/>
                <a:gd name="T26" fmla="*/ 28 w 29"/>
                <a:gd name="T27" fmla="*/ 7 h 22"/>
                <a:gd name="T28" fmla="*/ 24 w 29"/>
                <a:gd name="T29" fmla="*/ 9 h 22"/>
                <a:gd name="T30" fmla="*/ 20 w 29"/>
                <a:gd name="T31" fmla="*/ 11 h 22"/>
                <a:gd name="T32" fmla="*/ 24 w 29"/>
                <a:gd name="T33" fmla="*/ 14 h 22"/>
                <a:gd name="T34" fmla="*/ 20 w 29"/>
                <a:gd name="T35" fmla="*/ 16 h 22"/>
                <a:gd name="T36" fmla="*/ 12 w 29"/>
                <a:gd name="T37" fmla="*/ 20 h 22"/>
                <a:gd name="T38" fmla="*/ 7 w 29"/>
                <a:gd name="T39" fmla="*/ 22 h 22"/>
                <a:gd name="T40" fmla="*/ 0 w 29"/>
                <a:gd name="T4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2">
                  <a:moveTo>
                    <a:pt x="0" y="17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7" y="13"/>
                    <a:pt x="8" y="13"/>
                  </a:cubicBezTo>
                  <a:cubicBezTo>
                    <a:pt x="9" y="13"/>
                    <a:pt x="11" y="15"/>
                    <a:pt x="12" y="15"/>
                  </a:cubicBezTo>
                  <a:cubicBezTo>
                    <a:pt x="13" y="15"/>
                    <a:pt x="15" y="14"/>
                    <a:pt x="16" y="13"/>
                  </a:cubicBezTo>
                  <a:cubicBezTo>
                    <a:pt x="17" y="13"/>
                    <a:pt x="20" y="12"/>
                    <a:pt x="20" y="11"/>
                  </a:cubicBezTo>
                  <a:cubicBezTo>
                    <a:pt x="20" y="11"/>
                    <a:pt x="16" y="9"/>
                    <a:pt x="16" y="9"/>
                  </a:cubicBezTo>
                  <a:cubicBezTo>
                    <a:pt x="17" y="8"/>
                    <a:pt x="19" y="7"/>
                    <a:pt x="20" y="7"/>
                  </a:cubicBezTo>
                  <a:cubicBezTo>
                    <a:pt x="22" y="6"/>
                    <a:pt x="24" y="6"/>
                    <a:pt x="25" y="5"/>
                  </a:cubicBezTo>
                  <a:cubicBezTo>
                    <a:pt x="25" y="4"/>
                    <a:pt x="21" y="3"/>
                    <a:pt x="21" y="3"/>
                  </a:cubicBezTo>
                  <a:cubicBezTo>
                    <a:pt x="21" y="2"/>
                    <a:pt x="25" y="0"/>
                    <a:pt x="25" y="0"/>
                  </a:cubicBezTo>
                  <a:cubicBezTo>
                    <a:pt x="26" y="1"/>
                    <a:pt x="27" y="2"/>
                    <a:pt x="29" y="3"/>
                  </a:cubicBezTo>
                  <a:cubicBezTo>
                    <a:pt x="28" y="3"/>
                    <a:pt x="25" y="4"/>
                    <a:pt x="25" y="5"/>
                  </a:cubicBezTo>
                  <a:cubicBezTo>
                    <a:pt x="25" y="5"/>
                    <a:pt x="29" y="7"/>
                    <a:pt x="28" y="7"/>
                  </a:cubicBezTo>
                  <a:cubicBezTo>
                    <a:pt x="28" y="8"/>
                    <a:pt x="25" y="9"/>
                    <a:pt x="24" y="9"/>
                  </a:cubicBezTo>
                  <a:cubicBezTo>
                    <a:pt x="24" y="9"/>
                    <a:pt x="20" y="11"/>
                    <a:pt x="20" y="11"/>
                  </a:cubicBezTo>
                  <a:cubicBezTo>
                    <a:pt x="20" y="12"/>
                    <a:pt x="24" y="13"/>
                    <a:pt x="24" y="14"/>
                  </a:cubicBezTo>
                  <a:cubicBezTo>
                    <a:pt x="23" y="14"/>
                    <a:pt x="21" y="15"/>
                    <a:pt x="20" y="16"/>
                  </a:cubicBezTo>
                  <a:cubicBezTo>
                    <a:pt x="17" y="17"/>
                    <a:pt x="14" y="18"/>
                    <a:pt x="12" y="20"/>
                  </a:cubicBezTo>
                  <a:cubicBezTo>
                    <a:pt x="10" y="21"/>
                    <a:pt x="9" y="21"/>
                    <a:pt x="7" y="22"/>
                  </a:cubicBez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4"/>
            <p:cNvSpPr>
              <a:spLocks/>
            </p:cNvSpPr>
            <p:nvPr/>
          </p:nvSpPr>
          <p:spPr bwMode="auto">
            <a:xfrm>
              <a:off x="7124700" y="5305426"/>
              <a:ext cx="34925" cy="12700"/>
            </a:xfrm>
            <a:custGeom>
              <a:avLst/>
              <a:gdLst>
                <a:gd name="T0" fmla="*/ 8 w 20"/>
                <a:gd name="T1" fmla="*/ 2 h 7"/>
                <a:gd name="T2" fmla="*/ 4 w 20"/>
                <a:gd name="T3" fmla="*/ 4 h 7"/>
                <a:gd name="T4" fmla="*/ 0 w 20"/>
                <a:gd name="T5" fmla="*/ 2 h 7"/>
                <a:gd name="T6" fmla="*/ 4 w 20"/>
                <a:gd name="T7" fmla="*/ 0 h 7"/>
                <a:gd name="T8" fmla="*/ 8 w 20"/>
                <a:gd name="T9" fmla="*/ 2 h 7"/>
                <a:gd name="T10" fmla="*/ 12 w 20"/>
                <a:gd name="T11" fmla="*/ 0 h 7"/>
                <a:gd name="T12" fmla="*/ 16 w 20"/>
                <a:gd name="T13" fmla="*/ 2 h 7"/>
                <a:gd name="T14" fmla="*/ 20 w 20"/>
                <a:gd name="T15" fmla="*/ 5 h 7"/>
                <a:gd name="T16" fmla="*/ 16 w 20"/>
                <a:gd name="T17" fmla="*/ 7 h 7"/>
                <a:gd name="T18" fmla="*/ 12 w 20"/>
                <a:gd name="T19" fmla="*/ 4 h 7"/>
                <a:gd name="T20" fmla="*/ 8 w 20"/>
                <a:gd name="T2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2"/>
                  </a:move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3"/>
                    <a:pt x="20" y="4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4"/>
                  </a:cubicBezTo>
                  <a:cubicBezTo>
                    <a:pt x="11" y="4"/>
                    <a:pt x="10" y="3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95"/>
            <p:cNvSpPr>
              <a:spLocks/>
            </p:cNvSpPr>
            <p:nvPr/>
          </p:nvSpPr>
          <p:spPr bwMode="auto">
            <a:xfrm>
              <a:off x="7434263" y="5324476"/>
              <a:ext cx="34925" cy="15875"/>
            </a:xfrm>
            <a:custGeom>
              <a:avLst/>
              <a:gdLst>
                <a:gd name="T0" fmla="*/ 12 w 20"/>
                <a:gd name="T1" fmla="*/ 4 h 9"/>
                <a:gd name="T2" fmla="*/ 8 w 20"/>
                <a:gd name="T3" fmla="*/ 2 h 9"/>
                <a:gd name="T4" fmla="*/ 12 w 20"/>
                <a:gd name="T5" fmla="*/ 0 h 9"/>
                <a:gd name="T6" fmla="*/ 16 w 20"/>
                <a:gd name="T7" fmla="*/ 2 h 9"/>
                <a:gd name="T8" fmla="*/ 20 w 20"/>
                <a:gd name="T9" fmla="*/ 4 h 9"/>
                <a:gd name="T10" fmla="*/ 16 w 20"/>
                <a:gd name="T11" fmla="*/ 7 h 9"/>
                <a:gd name="T12" fmla="*/ 12 w 20"/>
                <a:gd name="T13" fmla="*/ 9 h 9"/>
                <a:gd name="T14" fmla="*/ 8 w 20"/>
                <a:gd name="T15" fmla="*/ 6 h 9"/>
                <a:gd name="T16" fmla="*/ 4 w 20"/>
                <a:gd name="T17" fmla="*/ 9 h 9"/>
                <a:gd name="T18" fmla="*/ 0 w 20"/>
                <a:gd name="T19" fmla="*/ 6 h 9"/>
                <a:gd name="T20" fmla="*/ 4 w 20"/>
                <a:gd name="T21" fmla="*/ 4 h 9"/>
                <a:gd name="T22" fmla="*/ 8 w 20"/>
                <a:gd name="T23" fmla="*/ 6 h 9"/>
                <a:gd name="T24" fmla="*/ 12 w 20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9">
                  <a:moveTo>
                    <a:pt x="12" y="4"/>
                  </a:moveTo>
                  <a:cubicBezTo>
                    <a:pt x="12" y="4"/>
                    <a:pt x="8" y="3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6" y="3"/>
                    <a:pt x="20" y="4"/>
                    <a:pt x="20" y="4"/>
                  </a:cubicBezTo>
                  <a:cubicBezTo>
                    <a:pt x="20" y="5"/>
                    <a:pt x="16" y="6"/>
                    <a:pt x="16" y="7"/>
                  </a:cubicBezTo>
                  <a:cubicBezTo>
                    <a:pt x="15" y="7"/>
                    <a:pt x="13" y="8"/>
                    <a:pt x="12" y="9"/>
                  </a:cubicBezTo>
                  <a:cubicBezTo>
                    <a:pt x="11" y="9"/>
                    <a:pt x="9" y="6"/>
                    <a:pt x="8" y="6"/>
                  </a:cubicBezTo>
                  <a:cubicBezTo>
                    <a:pt x="7" y="6"/>
                    <a:pt x="5" y="9"/>
                    <a:pt x="4" y="9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7" y="6"/>
                    <a:pt x="8" y="6"/>
                  </a:cubicBezTo>
                  <a:cubicBezTo>
                    <a:pt x="9" y="6"/>
                    <a:pt x="11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6"/>
            <p:cNvSpPr>
              <a:spLocks/>
            </p:cNvSpPr>
            <p:nvPr/>
          </p:nvSpPr>
          <p:spPr bwMode="auto">
            <a:xfrm>
              <a:off x="7396163" y="5294313"/>
              <a:ext cx="53975" cy="20638"/>
            </a:xfrm>
            <a:custGeom>
              <a:avLst/>
              <a:gdLst>
                <a:gd name="T0" fmla="*/ 8 w 31"/>
                <a:gd name="T1" fmla="*/ 5 h 11"/>
                <a:gd name="T2" fmla="*/ 4 w 31"/>
                <a:gd name="T3" fmla="*/ 7 h 11"/>
                <a:gd name="T4" fmla="*/ 0 w 31"/>
                <a:gd name="T5" fmla="*/ 4 h 11"/>
                <a:gd name="T6" fmla="*/ 4 w 31"/>
                <a:gd name="T7" fmla="*/ 2 h 11"/>
                <a:gd name="T8" fmla="*/ 8 w 31"/>
                <a:gd name="T9" fmla="*/ 0 h 11"/>
                <a:gd name="T10" fmla="*/ 12 w 31"/>
                <a:gd name="T11" fmla="*/ 3 h 11"/>
                <a:gd name="T12" fmla="*/ 16 w 31"/>
                <a:gd name="T13" fmla="*/ 0 h 11"/>
                <a:gd name="T14" fmla="*/ 20 w 31"/>
                <a:gd name="T15" fmla="*/ 3 h 11"/>
                <a:gd name="T16" fmla="*/ 23 w 31"/>
                <a:gd name="T17" fmla="*/ 5 h 11"/>
                <a:gd name="T18" fmla="*/ 27 w 31"/>
                <a:gd name="T19" fmla="*/ 3 h 11"/>
                <a:gd name="T20" fmla="*/ 31 w 31"/>
                <a:gd name="T21" fmla="*/ 5 h 11"/>
                <a:gd name="T22" fmla="*/ 27 w 31"/>
                <a:gd name="T23" fmla="*/ 7 h 11"/>
                <a:gd name="T24" fmla="*/ 23 w 31"/>
                <a:gd name="T25" fmla="*/ 5 h 11"/>
                <a:gd name="T26" fmla="*/ 19 w 31"/>
                <a:gd name="T27" fmla="*/ 7 h 11"/>
                <a:gd name="T28" fmla="*/ 16 w 31"/>
                <a:gd name="T29" fmla="*/ 5 h 11"/>
                <a:gd name="T30" fmla="*/ 11 w 31"/>
                <a:gd name="T31" fmla="*/ 7 h 11"/>
                <a:gd name="T32" fmla="*/ 15 w 31"/>
                <a:gd name="T33" fmla="*/ 9 h 11"/>
                <a:gd name="T34" fmla="*/ 11 w 31"/>
                <a:gd name="T35" fmla="*/ 11 h 11"/>
                <a:gd name="T36" fmla="*/ 7 w 31"/>
                <a:gd name="T37" fmla="*/ 9 h 11"/>
                <a:gd name="T38" fmla="*/ 11 w 31"/>
                <a:gd name="T39" fmla="*/ 7 h 11"/>
                <a:gd name="T40" fmla="*/ 8 w 31"/>
                <a:gd name="T41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" h="11">
                  <a:moveTo>
                    <a:pt x="8" y="5"/>
                  </a:moveTo>
                  <a:cubicBezTo>
                    <a:pt x="8" y="5"/>
                    <a:pt x="3" y="6"/>
                    <a:pt x="4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2"/>
                    <a:pt x="7" y="1"/>
                    <a:pt x="8" y="0"/>
                  </a:cubicBezTo>
                  <a:cubicBezTo>
                    <a:pt x="9" y="0"/>
                    <a:pt x="11" y="2"/>
                    <a:pt x="12" y="3"/>
                  </a:cubicBezTo>
                  <a:cubicBezTo>
                    <a:pt x="13" y="3"/>
                    <a:pt x="15" y="0"/>
                    <a:pt x="16" y="0"/>
                  </a:cubicBezTo>
                  <a:cubicBezTo>
                    <a:pt x="17" y="1"/>
                    <a:pt x="18" y="2"/>
                    <a:pt x="20" y="3"/>
                  </a:cubicBezTo>
                  <a:cubicBezTo>
                    <a:pt x="21" y="3"/>
                    <a:pt x="22" y="4"/>
                    <a:pt x="23" y="5"/>
                  </a:cubicBezTo>
                  <a:cubicBezTo>
                    <a:pt x="25" y="4"/>
                    <a:pt x="26" y="3"/>
                    <a:pt x="27" y="3"/>
                  </a:cubicBezTo>
                  <a:cubicBezTo>
                    <a:pt x="27" y="3"/>
                    <a:pt x="31" y="5"/>
                    <a:pt x="31" y="5"/>
                  </a:cubicBezTo>
                  <a:cubicBezTo>
                    <a:pt x="31" y="5"/>
                    <a:pt x="27" y="7"/>
                    <a:pt x="27" y="7"/>
                  </a:cubicBezTo>
                  <a:cubicBezTo>
                    <a:pt x="26" y="7"/>
                    <a:pt x="25" y="5"/>
                    <a:pt x="23" y="5"/>
                  </a:cubicBezTo>
                  <a:cubicBezTo>
                    <a:pt x="22" y="5"/>
                    <a:pt x="21" y="7"/>
                    <a:pt x="19" y="7"/>
                  </a:cubicBezTo>
                  <a:cubicBezTo>
                    <a:pt x="18" y="7"/>
                    <a:pt x="16" y="5"/>
                    <a:pt x="16" y="5"/>
                  </a:cubicBezTo>
                  <a:cubicBezTo>
                    <a:pt x="15" y="5"/>
                    <a:pt x="11" y="7"/>
                    <a:pt x="11" y="7"/>
                  </a:cubicBezTo>
                  <a:cubicBezTo>
                    <a:pt x="11" y="7"/>
                    <a:pt x="15" y="9"/>
                    <a:pt x="15" y="9"/>
                  </a:cubicBez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8" y="8"/>
                    <a:pt x="11" y="8"/>
                    <a:pt x="11" y="7"/>
                  </a:cubicBezTo>
                  <a:cubicBezTo>
                    <a:pt x="11" y="6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97"/>
            <p:cNvSpPr>
              <a:spLocks/>
            </p:cNvSpPr>
            <p:nvPr/>
          </p:nvSpPr>
          <p:spPr bwMode="auto">
            <a:xfrm>
              <a:off x="7502525" y="5329238"/>
              <a:ext cx="36513" cy="12700"/>
            </a:xfrm>
            <a:custGeom>
              <a:avLst/>
              <a:gdLst>
                <a:gd name="T0" fmla="*/ 8 w 20"/>
                <a:gd name="T1" fmla="*/ 4 h 7"/>
                <a:gd name="T2" fmla="*/ 4 w 20"/>
                <a:gd name="T3" fmla="*/ 6 h 7"/>
                <a:gd name="T4" fmla="*/ 0 w 20"/>
                <a:gd name="T5" fmla="*/ 4 h 7"/>
                <a:gd name="T6" fmla="*/ 4 w 20"/>
                <a:gd name="T7" fmla="*/ 2 h 7"/>
                <a:gd name="T8" fmla="*/ 8 w 20"/>
                <a:gd name="T9" fmla="*/ 4 h 7"/>
                <a:gd name="T10" fmla="*/ 12 w 20"/>
                <a:gd name="T11" fmla="*/ 2 h 7"/>
                <a:gd name="T12" fmla="*/ 16 w 20"/>
                <a:gd name="T13" fmla="*/ 0 h 7"/>
                <a:gd name="T14" fmla="*/ 20 w 20"/>
                <a:gd name="T15" fmla="*/ 2 h 7"/>
                <a:gd name="T16" fmla="*/ 16 w 20"/>
                <a:gd name="T17" fmla="*/ 4 h 7"/>
                <a:gd name="T18" fmla="*/ 12 w 20"/>
                <a:gd name="T19" fmla="*/ 6 h 7"/>
                <a:gd name="T20" fmla="*/ 8 w 2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4"/>
                  </a:moveTo>
                  <a:cubicBezTo>
                    <a:pt x="7" y="4"/>
                    <a:pt x="5" y="6"/>
                    <a:pt x="4" y="6"/>
                  </a:cubicBezTo>
                  <a:cubicBezTo>
                    <a:pt x="4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4"/>
                    <a:pt x="11" y="3"/>
                    <a:pt x="12" y="2"/>
                  </a:cubicBezTo>
                  <a:cubicBezTo>
                    <a:pt x="13" y="2"/>
                    <a:pt x="16" y="0"/>
                    <a:pt x="16" y="0"/>
                  </a:cubicBezTo>
                  <a:cubicBezTo>
                    <a:pt x="17" y="0"/>
                    <a:pt x="20" y="2"/>
                    <a:pt x="20" y="2"/>
                  </a:cubicBezTo>
                  <a:cubicBezTo>
                    <a:pt x="20" y="3"/>
                    <a:pt x="17" y="4"/>
                    <a:pt x="16" y="4"/>
                  </a:cubicBezTo>
                  <a:cubicBezTo>
                    <a:pt x="15" y="5"/>
                    <a:pt x="13" y="6"/>
                    <a:pt x="12" y="6"/>
                  </a:cubicBezTo>
                  <a:cubicBezTo>
                    <a:pt x="11" y="7"/>
                    <a:pt x="9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98"/>
            <p:cNvSpPr>
              <a:spLocks/>
            </p:cNvSpPr>
            <p:nvPr/>
          </p:nvSpPr>
          <p:spPr bwMode="auto">
            <a:xfrm>
              <a:off x="7470775" y="5303838"/>
              <a:ext cx="33338" cy="12700"/>
            </a:xfrm>
            <a:custGeom>
              <a:avLst/>
              <a:gdLst>
                <a:gd name="T0" fmla="*/ 11 w 19"/>
                <a:gd name="T1" fmla="*/ 5 h 7"/>
                <a:gd name="T2" fmla="*/ 7 w 19"/>
                <a:gd name="T3" fmla="*/ 7 h 7"/>
                <a:gd name="T4" fmla="*/ 4 w 19"/>
                <a:gd name="T5" fmla="*/ 5 h 7"/>
                <a:gd name="T6" fmla="*/ 0 w 19"/>
                <a:gd name="T7" fmla="*/ 2 h 7"/>
                <a:gd name="T8" fmla="*/ 4 w 19"/>
                <a:gd name="T9" fmla="*/ 0 h 7"/>
                <a:gd name="T10" fmla="*/ 8 w 19"/>
                <a:gd name="T11" fmla="*/ 3 h 7"/>
                <a:gd name="T12" fmla="*/ 11 w 19"/>
                <a:gd name="T13" fmla="*/ 5 h 7"/>
                <a:gd name="T14" fmla="*/ 15 w 19"/>
                <a:gd name="T15" fmla="*/ 3 h 7"/>
                <a:gd name="T16" fmla="*/ 19 w 19"/>
                <a:gd name="T17" fmla="*/ 5 h 7"/>
                <a:gd name="T18" fmla="*/ 15 w 19"/>
                <a:gd name="T19" fmla="*/ 7 h 7"/>
                <a:gd name="T20" fmla="*/ 11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11" y="5"/>
                  </a:moveTo>
                  <a:cubicBezTo>
                    <a:pt x="11" y="5"/>
                    <a:pt x="8" y="7"/>
                    <a:pt x="7" y="7"/>
                  </a:cubicBezTo>
                  <a:cubicBezTo>
                    <a:pt x="6" y="7"/>
                    <a:pt x="4" y="5"/>
                    <a:pt x="4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6" y="3"/>
                    <a:pt x="8" y="3"/>
                  </a:cubicBezTo>
                  <a:cubicBezTo>
                    <a:pt x="9" y="3"/>
                    <a:pt x="10" y="5"/>
                    <a:pt x="11" y="5"/>
                  </a:cubicBezTo>
                  <a:cubicBezTo>
                    <a:pt x="12" y="5"/>
                    <a:pt x="14" y="3"/>
                    <a:pt x="15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ubicBezTo>
                    <a:pt x="14" y="7"/>
                    <a:pt x="13" y="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99"/>
            <p:cNvSpPr>
              <a:spLocks/>
            </p:cNvSpPr>
            <p:nvPr/>
          </p:nvSpPr>
          <p:spPr bwMode="auto">
            <a:xfrm>
              <a:off x="8008938" y="5324476"/>
              <a:ext cx="42863" cy="23813"/>
            </a:xfrm>
            <a:custGeom>
              <a:avLst/>
              <a:gdLst>
                <a:gd name="T0" fmla="*/ 3 w 24"/>
                <a:gd name="T1" fmla="*/ 13 h 13"/>
                <a:gd name="T2" fmla="*/ 0 w 24"/>
                <a:gd name="T3" fmla="*/ 10 h 13"/>
                <a:gd name="T4" fmla="*/ 4 w 24"/>
                <a:gd name="T5" fmla="*/ 8 h 13"/>
                <a:gd name="T6" fmla="*/ 8 w 24"/>
                <a:gd name="T7" fmla="*/ 6 h 13"/>
                <a:gd name="T8" fmla="*/ 4 w 24"/>
                <a:gd name="T9" fmla="*/ 4 h 13"/>
                <a:gd name="T10" fmla="*/ 8 w 24"/>
                <a:gd name="T11" fmla="*/ 2 h 13"/>
                <a:gd name="T12" fmla="*/ 12 w 24"/>
                <a:gd name="T13" fmla="*/ 0 h 13"/>
                <a:gd name="T14" fmla="*/ 16 w 24"/>
                <a:gd name="T15" fmla="*/ 2 h 13"/>
                <a:gd name="T16" fmla="*/ 20 w 24"/>
                <a:gd name="T17" fmla="*/ 0 h 13"/>
                <a:gd name="T18" fmla="*/ 24 w 24"/>
                <a:gd name="T19" fmla="*/ 2 h 13"/>
                <a:gd name="T20" fmla="*/ 20 w 24"/>
                <a:gd name="T21" fmla="*/ 4 h 13"/>
                <a:gd name="T22" fmla="*/ 16 w 24"/>
                <a:gd name="T23" fmla="*/ 6 h 13"/>
                <a:gd name="T24" fmla="*/ 12 w 24"/>
                <a:gd name="T25" fmla="*/ 4 h 13"/>
                <a:gd name="T26" fmla="*/ 8 w 24"/>
                <a:gd name="T27" fmla="*/ 6 h 13"/>
                <a:gd name="T28" fmla="*/ 12 w 24"/>
                <a:gd name="T29" fmla="*/ 8 h 13"/>
                <a:gd name="T30" fmla="*/ 8 w 24"/>
                <a:gd name="T31" fmla="*/ 10 h 13"/>
                <a:gd name="T32" fmla="*/ 3 w 24"/>
                <a:gd name="T3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3">
                  <a:moveTo>
                    <a:pt x="3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3" y="9"/>
                    <a:pt x="4" y="8"/>
                  </a:cubicBezTo>
                  <a:cubicBezTo>
                    <a:pt x="4" y="7"/>
                    <a:pt x="8" y="7"/>
                    <a:pt x="8" y="6"/>
                  </a:cubicBezTo>
                  <a:cubicBezTo>
                    <a:pt x="8" y="5"/>
                    <a:pt x="4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9" y="0"/>
                    <a:pt x="20" y="0"/>
                  </a:cubicBezTo>
                  <a:cubicBezTo>
                    <a:pt x="22" y="0"/>
                    <a:pt x="22" y="2"/>
                    <a:pt x="24" y="2"/>
                  </a:cubicBezTo>
                  <a:cubicBezTo>
                    <a:pt x="23" y="3"/>
                    <a:pt x="21" y="3"/>
                    <a:pt x="20" y="4"/>
                  </a:cubicBezTo>
                  <a:cubicBezTo>
                    <a:pt x="19" y="4"/>
                    <a:pt x="16" y="6"/>
                    <a:pt x="16" y="6"/>
                  </a:cubicBezTo>
                  <a:cubicBezTo>
                    <a:pt x="15" y="6"/>
                    <a:pt x="13" y="4"/>
                    <a:pt x="12" y="4"/>
                  </a:cubicBezTo>
                  <a:cubicBezTo>
                    <a:pt x="11" y="4"/>
                    <a:pt x="9" y="6"/>
                    <a:pt x="8" y="6"/>
                  </a:cubicBezTo>
                  <a:cubicBezTo>
                    <a:pt x="8" y="7"/>
                    <a:pt x="12" y="8"/>
                    <a:pt x="12" y="8"/>
                  </a:cubicBezTo>
                  <a:cubicBezTo>
                    <a:pt x="12" y="9"/>
                    <a:pt x="8" y="10"/>
                    <a:pt x="8" y="10"/>
                  </a:cubicBezTo>
                  <a:cubicBezTo>
                    <a:pt x="6" y="11"/>
                    <a:pt x="5" y="12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00"/>
            <p:cNvSpPr>
              <a:spLocks/>
            </p:cNvSpPr>
            <p:nvPr/>
          </p:nvSpPr>
          <p:spPr bwMode="auto">
            <a:xfrm>
              <a:off x="8012113" y="5283201"/>
              <a:ext cx="34925" cy="20638"/>
            </a:xfrm>
            <a:custGeom>
              <a:avLst/>
              <a:gdLst>
                <a:gd name="T0" fmla="*/ 15 w 20"/>
                <a:gd name="T1" fmla="*/ 7 h 11"/>
                <a:gd name="T2" fmla="*/ 19 w 20"/>
                <a:gd name="T3" fmla="*/ 9 h 11"/>
                <a:gd name="T4" fmla="*/ 15 w 20"/>
                <a:gd name="T5" fmla="*/ 11 h 11"/>
                <a:gd name="T6" fmla="*/ 11 w 20"/>
                <a:gd name="T7" fmla="*/ 9 h 11"/>
                <a:gd name="T8" fmla="*/ 15 w 20"/>
                <a:gd name="T9" fmla="*/ 7 h 11"/>
                <a:gd name="T10" fmla="*/ 12 w 20"/>
                <a:gd name="T11" fmla="*/ 4 h 11"/>
                <a:gd name="T12" fmla="*/ 8 w 20"/>
                <a:gd name="T13" fmla="*/ 2 h 11"/>
                <a:gd name="T14" fmla="*/ 4 w 20"/>
                <a:gd name="T15" fmla="*/ 4 h 11"/>
                <a:gd name="T16" fmla="*/ 0 w 20"/>
                <a:gd name="T17" fmla="*/ 2 h 11"/>
                <a:gd name="T18" fmla="*/ 4 w 20"/>
                <a:gd name="T19" fmla="*/ 0 h 11"/>
                <a:gd name="T20" fmla="*/ 8 w 20"/>
                <a:gd name="T21" fmla="*/ 2 h 11"/>
                <a:gd name="T22" fmla="*/ 12 w 20"/>
                <a:gd name="T23" fmla="*/ 0 h 11"/>
                <a:gd name="T24" fmla="*/ 16 w 20"/>
                <a:gd name="T25" fmla="*/ 2 h 11"/>
                <a:gd name="T26" fmla="*/ 20 w 20"/>
                <a:gd name="T27" fmla="*/ 4 h 11"/>
                <a:gd name="T28" fmla="*/ 15 w 20"/>
                <a:gd name="T2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15" y="7"/>
                  </a:moveTo>
                  <a:cubicBezTo>
                    <a:pt x="16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5" y="11"/>
                    <a:pt x="12" y="9"/>
                    <a:pt x="11" y="9"/>
                  </a:cubicBezTo>
                  <a:cubicBezTo>
                    <a:pt x="11" y="8"/>
                    <a:pt x="15" y="7"/>
                    <a:pt x="15" y="7"/>
                  </a:cubicBezTo>
                  <a:cubicBezTo>
                    <a:pt x="15" y="6"/>
                    <a:pt x="12" y="5"/>
                    <a:pt x="12" y="4"/>
                  </a:cubicBezTo>
                  <a:cubicBezTo>
                    <a:pt x="11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6" y="2"/>
                    <a:pt x="20" y="4"/>
                    <a:pt x="20" y="4"/>
                  </a:cubicBezTo>
                  <a:cubicBezTo>
                    <a:pt x="20" y="5"/>
                    <a:pt x="15" y="6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01"/>
            <p:cNvSpPr>
              <a:spLocks/>
            </p:cNvSpPr>
            <p:nvPr/>
          </p:nvSpPr>
          <p:spPr bwMode="auto">
            <a:xfrm>
              <a:off x="7421563" y="5280026"/>
              <a:ext cx="23813" cy="15875"/>
            </a:xfrm>
            <a:custGeom>
              <a:avLst/>
              <a:gdLst>
                <a:gd name="T0" fmla="*/ 12 w 13"/>
                <a:gd name="T1" fmla="*/ 7 h 9"/>
                <a:gd name="T2" fmla="*/ 8 w 13"/>
                <a:gd name="T3" fmla="*/ 9 h 9"/>
                <a:gd name="T4" fmla="*/ 4 w 13"/>
                <a:gd name="T5" fmla="*/ 7 h 9"/>
                <a:gd name="T6" fmla="*/ 0 w 13"/>
                <a:gd name="T7" fmla="*/ 5 h 9"/>
                <a:gd name="T8" fmla="*/ 5 w 13"/>
                <a:gd name="T9" fmla="*/ 3 h 9"/>
                <a:gd name="T10" fmla="*/ 9 w 13"/>
                <a:gd name="T11" fmla="*/ 1 h 9"/>
                <a:gd name="T12" fmla="*/ 12 w 13"/>
                <a:gd name="T13" fmla="*/ 3 h 9"/>
                <a:gd name="T14" fmla="*/ 8 w 13"/>
                <a:gd name="T15" fmla="*/ 5 h 9"/>
                <a:gd name="T16" fmla="*/ 12 w 13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12" y="7"/>
                  </a:moveTo>
                  <a:cubicBezTo>
                    <a:pt x="11" y="7"/>
                    <a:pt x="9" y="9"/>
                    <a:pt x="8" y="9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4" y="7"/>
                    <a:pt x="0" y="5"/>
                    <a:pt x="0" y="5"/>
                  </a:cubicBezTo>
                  <a:cubicBezTo>
                    <a:pt x="1" y="4"/>
                    <a:pt x="4" y="3"/>
                    <a:pt x="5" y="3"/>
                  </a:cubicBezTo>
                  <a:cubicBezTo>
                    <a:pt x="6" y="3"/>
                    <a:pt x="7" y="0"/>
                    <a:pt x="9" y="1"/>
                  </a:cubicBezTo>
                  <a:cubicBezTo>
                    <a:pt x="9" y="1"/>
                    <a:pt x="12" y="2"/>
                    <a:pt x="12" y="3"/>
                  </a:cubicBezTo>
                  <a:cubicBezTo>
                    <a:pt x="13" y="3"/>
                    <a:pt x="8" y="5"/>
                    <a:pt x="8" y="5"/>
                  </a:cubicBezTo>
                  <a:cubicBezTo>
                    <a:pt x="8" y="6"/>
                    <a:pt x="12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2"/>
            <p:cNvSpPr>
              <a:spLocks/>
            </p:cNvSpPr>
            <p:nvPr/>
          </p:nvSpPr>
          <p:spPr bwMode="auto">
            <a:xfrm>
              <a:off x="7545388" y="5307013"/>
              <a:ext cx="28575" cy="14288"/>
            </a:xfrm>
            <a:custGeom>
              <a:avLst/>
              <a:gdLst>
                <a:gd name="T0" fmla="*/ 4 w 16"/>
                <a:gd name="T1" fmla="*/ 6 h 7"/>
                <a:gd name="T2" fmla="*/ 0 w 16"/>
                <a:gd name="T3" fmla="*/ 4 h 7"/>
                <a:gd name="T4" fmla="*/ 4 w 16"/>
                <a:gd name="T5" fmla="*/ 2 h 7"/>
                <a:gd name="T6" fmla="*/ 8 w 16"/>
                <a:gd name="T7" fmla="*/ 0 h 7"/>
                <a:gd name="T8" fmla="*/ 12 w 16"/>
                <a:gd name="T9" fmla="*/ 2 h 7"/>
                <a:gd name="T10" fmla="*/ 16 w 16"/>
                <a:gd name="T11" fmla="*/ 4 h 7"/>
                <a:gd name="T12" fmla="*/ 12 w 16"/>
                <a:gd name="T13" fmla="*/ 6 h 7"/>
                <a:gd name="T14" fmla="*/ 8 w 16"/>
                <a:gd name="T15" fmla="*/ 4 h 7"/>
                <a:gd name="T16" fmla="*/ 4 w 1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6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2" y="2"/>
                    <a:pt x="16" y="4"/>
                    <a:pt x="16" y="4"/>
                  </a:cubicBezTo>
                  <a:cubicBezTo>
                    <a:pt x="16" y="5"/>
                    <a:pt x="12" y="6"/>
                    <a:pt x="12" y="6"/>
                  </a:cubicBezTo>
                  <a:cubicBezTo>
                    <a:pt x="11" y="7"/>
                    <a:pt x="8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03"/>
            <p:cNvSpPr>
              <a:spLocks/>
            </p:cNvSpPr>
            <p:nvPr/>
          </p:nvSpPr>
          <p:spPr bwMode="auto">
            <a:xfrm>
              <a:off x="7773988" y="5311776"/>
              <a:ext cx="26988" cy="12700"/>
            </a:xfrm>
            <a:custGeom>
              <a:avLst/>
              <a:gdLst>
                <a:gd name="T0" fmla="*/ 11 w 15"/>
                <a:gd name="T1" fmla="*/ 5 h 7"/>
                <a:gd name="T2" fmla="*/ 7 w 15"/>
                <a:gd name="T3" fmla="*/ 7 h 7"/>
                <a:gd name="T4" fmla="*/ 3 w 15"/>
                <a:gd name="T5" fmla="*/ 5 h 7"/>
                <a:gd name="T6" fmla="*/ 0 w 15"/>
                <a:gd name="T7" fmla="*/ 2 h 7"/>
                <a:gd name="T8" fmla="*/ 4 w 15"/>
                <a:gd name="T9" fmla="*/ 0 h 7"/>
                <a:gd name="T10" fmla="*/ 7 w 15"/>
                <a:gd name="T11" fmla="*/ 3 h 7"/>
                <a:gd name="T12" fmla="*/ 12 w 15"/>
                <a:gd name="T13" fmla="*/ 0 h 7"/>
                <a:gd name="T14" fmla="*/ 15 w 15"/>
                <a:gd name="T15" fmla="*/ 3 h 7"/>
                <a:gd name="T16" fmla="*/ 11 w 15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5"/>
                  </a:moveTo>
                  <a:cubicBezTo>
                    <a:pt x="10" y="5"/>
                    <a:pt x="8" y="7"/>
                    <a:pt x="7" y="7"/>
                  </a:cubicBezTo>
                  <a:cubicBezTo>
                    <a:pt x="6" y="7"/>
                    <a:pt x="4" y="5"/>
                    <a:pt x="3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3" y="1"/>
                    <a:pt x="4" y="0"/>
                  </a:cubicBezTo>
                  <a:cubicBezTo>
                    <a:pt x="5" y="0"/>
                    <a:pt x="6" y="3"/>
                    <a:pt x="7" y="3"/>
                  </a:cubicBezTo>
                  <a:cubicBezTo>
                    <a:pt x="8" y="3"/>
                    <a:pt x="11" y="0"/>
                    <a:pt x="12" y="0"/>
                  </a:cubicBezTo>
                  <a:cubicBezTo>
                    <a:pt x="12" y="1"/>
                    <a:pt x="15" y="2"/>
                    <a:pt x="15" y="3"/>
                  </a:cubicBezTo>
                  <a:cubicBezTo>
                    <a:pt x="15" y="3"/>
                    <a:pt x="12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04"/>
            <p:cNvSpPr>
              <a:spLocks/>
            </p:cNvSpPr>
            <p:nvPr/>
          </p:nvSpPr>
          <p:spPr bwMode="auto">
            <a:xfrm>
              <a:off x="7945438" y="5330826"/>
              <a:ext cx="33338" cy="17463"/>
            </a:xfrm>
            <a:custGeom>
              <a:avLst/>
              <a:gdLst>
                <a:gd name="T0" fmla="*/ 0 w 19"/>
                <a:gd name="T1" fmla="*/ 4 h 9"/>
                <a:gd name="T2" fmla="*/ 8 w 19"/>
                <a:gd name="T3" fmla="*/ 0 h 9"/>
                <a:gd name="T4" fmla="*/ 12 w 19"/>
                <a:gd name="T5" fmla="*/ 2 h 9"/>
                <a:gd name="T6" fmla="*/ 19 w 19"/>
                <a:gd name="T7" fmla="*/ 7 h 9"/>
                <a:gd name="T8" fmla="*/ 15 w 19"/>
                <a:gd name="T9" fmla="*/ 9 h 9"/>
                <a:gd name="T10" fmla="*/ 11 w 19"/>
                <a:gd name="T11" fmla="*/ 7 h 9"/>
                <a:gd name="T12" fmla="*/ 8 w 19"/>
                <a:gd name="T13" fmla="*/ 4 h 9"/>
                <a:gd name="T14" fmla="*/ 4 w 19"/>
                <a:gd name="T15" fmla="*/ 6 h 9"/>
                <a:gd name="T16" fmla="*/ 0 w 19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9">
                  <a:moveTo>
                    <a:pt x="0" y="4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7" y="9"/>
                    <a:pt x="15" y="9"/>
                  </a:cubicBezTo>
                  <a:cubicBezTo>
                    <a:pt x="14" y="9"/>
                    <a:pt x="13" y="7"/>
                    <a:pt x="11" y="7"/>
                  </a:cubicBezTo>
                  <a:cubicBezTo>
                    <a:pt x="10" y="6"/>
                    <a:pt x="9" y="4"/>
                    <a:pt x="8" y="4"/>
                  </a:cubicBezTo>
                  <a:cubicBezTo>
                    <a:pt x="7" y="4"/>
                    <a:pt x="4" y="7"/>
                    <a:pt x="4" y="6"/>
                  </a:cubicBezTo>
                  <a:cubicBezTo>
                    <a:pt x="2" y="6"/>
                    <a:pt x="1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05"/>
            <p:cNvSpPr>
              <a:spLocks/>
            </p:cNvSpPr>
            <p:nvPr/>
          </p:nvSpPr>
          <p:spPr bwMode="auto">
            <a:xfrm>
              <a:off x="7913688" y="5299076"/>
              <a:ext cx="26988" cy="12700"/>
            </a:xfrm>
            <a:custGeom>
              <a:avLst/>
              <a:gdLst>
                <a:gd name="T0" fmla="*/ 11 w 15"/>
                <a:gd name="T1" fmla="*/ 5 h 7"/>
                <a:gd name="T2" fmla="*/ 7 w 15"/>
                <a:gd name="T3" fmla="*/ 7 h 7"/>
                <a:gd name="T4" fmla="*/ 4 w 15"/>
                <a:gd name="T5" fmla="*/ 4 h 7"/>
                <a:gd name="T6" fmla="*/ 0 w 15"/>
                <a:gd name="T7" fmla="*/ 2 h 7"/>
                <a:gd name="T8" fmla="*/ 4 w 15"/>
                <a:gd name="T9" fmla="*/ 0 h 7"/>
                <a:gd name="T10" fmla="*/ 8 w 15"/>
                <a:gd name="T11" fmla="*/ 2 h 7"/>
                <a:gd name="T12" fmla="*/ 12 w 15"/>
                <a:gd name="T13" fmla="*/ 0 h 7"/>
                <a:gd name="T14" fmla="*/ 15 w 15"/>
                <a:gd name="T15" fmla="*/ 2 h 7"/>
                <a:gd name="T16" fmla="*/ 11 w 15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5"/>
                  </a:moveTo>
                  <a:cubicBezTo>
                    <a:pt x="10" y="5"/>
                    <a:pt x="9" y="7"/>
                    <a:pt x="7" y="7"/>
                  </a:cubicBezTo>
                  <a:cubicBezTo>
                    <a:pt x="7" y="7"/>
                    <a:pt x="4" y="5"/>
                    <a:pt x="4" y="4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1"/>
                    <a:pt x="4" y="1"/>
                    <a:pt x="4" y="0"/>
                  </a:cubicBezTo>
                  <a:cubicBezTo>
                    <a:pt x="5" y="0"/>
                    <a:pt x="6" y="2"/>
                    <a:pt x="8" y="2"/>
                  </a:cubicBezTo>
                  <a:cubicBezTo>
                    <a:pt x="8" y="2"/>
                    <a:pt x="11" y="0"/>
                    <a:pt x="12" y="0"/>
                  </a:cubicBezTo>
                  <a:cubicBezTo>
                    <a:pt x="12" y="0"/>
                    <a:pt x="15" y="2"/>
                    <a:pt x="15" y="2"/>
                  </a:cubicBezTo>
                  <a:cubicBezTo>
                    <a:pt x="15" y="3"/>
                    <a:pt x="12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06"/>
            <p:cNvSpPr>
              <a:spLocks/>
            </p:cNvSpPr>
            <p:nvPr/>
          </p:nvSpPr>
          <p:spPr bwMode="auto">
            <a:xfrm>
              <a:off x="8293100" y="5322888"/>
              <a:ext cx="20638" cy="15875"/>
            </a:xfrm>
            <a:custGeom>
              <a:avLst/>
              <a:gdLst>
                <a:gd name="T0" fmla="*/ 11 w 12"/>
                <a:gd name="T1" fmla="*/ 7 h 9"/>
                <a:gd name="T2" fmla="*/ 7 w 12"/>
                <a:gd name="T3" fmla="*/ 9 h 9"/>
                <a:gd name="T4" fmla="*/ 3 w 12"/>
                <a:gd name="T5" fmla="*/ 6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2 h 9"/>
                <a:gd name="T14" fmla="*/ 7 w 12"/>
                <a:gd name="T15" fmla="*/ 4 h 9"/>
                <a:gd name="T16" fmla="*/ 11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1" y="7"/>
                  </a:moveTo>
                  <a:cubicBezTo>
                    <a:pt x="10" y="7"/>
                    <a:pt x="8" y="9"/>
                    <a:pt x="7" y="9"/>
                  </a:cubicBezTo>
                  <a:cubicBezTo>
                    <a:pt x="6" y="9"/>
                    <a:pt x="4" y="7"/>
                    <a:pt x="3" y="6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3"/>
                    <a:pt x="3" y="3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8" y="0"/>
                    <a:pt x="11" y="2"/>
                    <a:pt x="12" y="2"/>
                  </a:cubicBezTo>
                  <a:cubicBezTo>
                    <a:pt x="12" y="2"/>
                    <a:pt x="8" y="4"/>
                    <a:pt x="7" y="4"/>
                  </a:cubicBezTo>
                  <a:cubicBezTo>
                    <a:pt x="7" y="5"/>
                    <a:pt x="11" y="6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07"/>
            <p:cNvSpPr>
              <a:spLocks/>
            </p:cNvSpPr>
            <p:nvPr/>
          </p:nvSpPr>
          <p:spPr bwMode="auto">
            <a:xfrm>
              <a:off x="8561388" y="5318126"/>
              <a:ext cx="34925" cy="22225"/>
            </a:xfrm>
            <a:custGeom>
              <a:avLst/>
              <a:gdLst>
                <a:gd name="T0" fmla="*/ 4 w 19"/>
                <a:gd name="T1" fmla="*/ 5 h 12"/>
                <a:gd name="T2" fmla="*/ 0 w 19"/>
                <a:gd name="T3" fmla="*/ 3 h 12"/>
                <a:gd name="T4" fmla="*/ 4 w 19"/>
                <a:gd name="T5" fmla="*/ 0 h 12"/>
                <a:gd name="T6" fmla="*/ 8 w 19"/>
                <a:gd name="T7" fmla="*/ 3 h 12"/>
                <a:gd name="T8" fmla="*/ 12 w 19"/>
                <a:gd name="T9" fmla="*/ 5 h 12"/>
                <a:gd name="T10" fmla="*/ 15 w 19"/>
                <a:gd name="T11" fmla="*/ 7 h 12"/>
                <a:gd name="T12" fmla="*/ 19 w 19"/>
                <a:gd name="T13" fmla="*/ 9 h 12"/>
                <a:gd name="T14" fmla="*/ 15 w 19"/>
                <a:gd name="T15" fmla="*/ 12 h 12"/>
                <a:gd name="T16" fmla="*/ 11 w 19"/>
                <a:gd name="T17" fmla="*/ 9 h 12"/>
                <a:gd name="T18" fmla="*/ 8 w 19"/>
                <a:gd name="T19" fmla="*/ 7 h 12"/>
                <a:gd name="T20" fmla="*/ 4 w 19"/>
                <a:gd name="T2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2">
                  <a:moveTo>
                    <a:pt x="4" y="5"/>
                  </a:moveTo>
                  <a:cubicBezTo>
                    <a:pt x="4" y="4"/>
                    <a:pt x="0" y="3"/>
                    <a:pt x="0" y="3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1"/>
                    <a:pt x="7" y="2"/>
                    <a:pt x="8" y="3"/>
                  </a:cubicBezTo>
                  <a:cubicBezTo>
                    <a:pt x="9" y="3"/>
                    <a:pt x="11" y="4"/>
                    <a:pt x="12" y="5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6" y="8"/>
                    <a:pt x="19" y="9"/>
                    <a:pt x="19" y="9"/>
                  </a:cubicBezTo>
                  <a:cubicBezTo>
                    <a:pt x="19" y="10"/>
                    <a:pt x="15" y="12"/>
                    <a:pt x="15" y="12"/>
                  </a:cubicBezTo>
                  <a:cubicBezTo>
                    <a:pt x="14" y="11"/>
                    <a:pt x="12" y="10"/>
                    <a:pt x="11" y="9"/>
                  </a:cubicBezTo>
                  <a:cubicBezTo>
                    <a:pt x="10" y="9"/>
                    <a:pt x="9" y="8"/>
                    <a:pt x="8" y="7"/>
                  </a:cubicBezTo>
                  <a:lnTo>
                    <a:pt x="4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08"/>
            <p:cNvSpPr>
              <a:spLocks/>
            </p:cNvSpPr>
            <p:nvPr/>
          </p:nvSpPr>
          <p:spPr bwMode="auto">
            <a:xfrm>
              <a:off x="8647113" y="5292726"/>
              <a:ext cx="34925" cy="12700"/>
            </a:xfrm>
            <a:custGeom>
              <a:avLst/>
              <a:gdLst>
                <a:gd name="T0" fmla="*/ 0 w 20"/>
                <a:gd name="T1" fmla="*/ 4 h 7"/>
                <a:gd name="T2" fmla="*/ 4 w 20"/>
                <a:gd name="T3" fmla="*/ 2 h 7"/>
                <a:gd name="T4" fmla="*/ 8 w 20"/>
                <a:gd name="T5" fmla="*/ 0 h 7"/>
                <a:gd name="T6" fmla="*/ 12 w 20"/>
                <a:gd name="T7" fmla="*/ 2 h 7"/>
                <a:gd name="T8" fmla="*/ 16 w 20"/>
                <a:gd name="T9" fmla="*/ 0 h 7"/>
                <a:gd name="T10" fmla="*/ 20 w 20"/>
                <a:gd name="T11" fmla="*/ 3 h 7"/>
                <a:gd name="T12" fmla="*/ 16 w 20"/>
                <a:gd name="T13" fmla="*/ 5 h 7"/>
                <a:gd name="T14" fmla="*/ 12 w 20"/>
                <a:gd name="T15" fmla="*/ 7 h 7"/>
                <a:gd name="T16" fmla="*/ 8 w 20"/>
                <a:gd name="T17" fmla="*/ 5 h 7"/>
                <a:gd name="T18" fmla="*/ 4 w 20"/>
                <a:gd name="T19" fmla="*/ 7 h 7"/>
                <a:gd name="T20" fmla="*/ 0 w 2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0" y="4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5" y="0"/>
                    <a:pt x="16" y="0"/>
                  </a:cubicBezTo>
                  <a:cubicBezTo>
                    <a:pt x="18" y="1"/>
                    <a:pt x="19" y="2"/>
                    <a:pt x="20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7" y="4"/>
                    <a:pt x="5" y="7"/>
                    <a:pt x="4" y="7"/>
                  </a:cubicBezTo>
                  <a:cubicBezTo>
                    <a:pt x="2" y="6"/>
                    <a:pt x="2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09"/>
            <p:cNvSpPr>
              <a:spLocks/>
            </p:cNvSpPr>
            <p:nvPr/>
          </p:nvSpPr>
          <p:spPr bwMode="auto">
            <a:xfrm>
              <a:off x="8916988" y="5291138"/>
              <a:ext cx="26988" cy="14288"/>
            </a:xfrm>
            <a:custGeom>
              <a:avLst/>
              <a:gdLst>
                <a:gd name="T0" fmla="*/ 4 w 16"/>
                <a:gd name="T1" fmla="*/ 8 h 8"/>
                <a:gd name="T2" fmla="*/ 0 w 16"/>
                <a:gd name="T3" fmla="*/ 6 h 8"/>
                <a:gd name="T4" fmla="*/ 4 w 16"/>
                <a:gd name="T5" fmla="*/ 4 h 8"/>
                <a:gd name="T6" fmla="*/ 1 w 16"/>
                <a:gd name="T7" fmla="*/ 2 h 8"/>
                <a:gd name="T8" fmla="*/ 5 w 16"/>
                <a:gd name="T9" fmla="*/ 0 h 8"/>
                <a:gd name="T10" fmla="*/ 9 w 16"/>
                <a:gd name="T11" fmla="*/ 2 h 8"/>
                <a:gd name="T12" fmla="*/ 13 w 16"/>
                <a:gd name="T13" fmla="*/ 0 h 8"/>
                <a:gd name="T14" fmla="*/ 16 w 16"/>
                <a:gd name="T15" fmla="*/ 2 h 8"/>
                <a:gd name="T16" fmla="*/ 12 w 16"/>
                <a:gd name="T17" fmla="*/ 4 h 8"/>
                <a:gd name="T18" fmla="*/ 8 w 16"/>
                <a:gd name="T19" fmla="*/ 6 h 8"/>
                <a:gd name="T20" fmla="*/ 4 w 16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4" y="8"/>
                    <a:pt x="0" y="7"/>
                    <a:pt x="0" y="6"/>
                  </a:cubicBezTo>
                  <a:cubicBezTo>
                    <a:pt x="0" y="5"/>
                    <a:pt x="5" y="5"/>
                    <a:pt x="4" y="4"/>
                  </a:cubicBezTo>
                  <a:cubicBezTo>
                    <a:pt x="4" y="4"/>
                    <a:pt x="0" y="2"/>
                    <a:pt x="1" y="2"/>
                  </a:cubicBezTo>
                  <a:cubicBezTo>
                    <a:pt x="1" y="1"/>
                    <a:pt x="4" y="0"/>
                    <a:pt x="5" y="0"/>
                  </a:cubicBezTo>
                  <a:cubicBezTo>
                    <a:pt x="6" y="0"/>
                    <a:pt x="8" y="2"/>
                    <a:pt x="9" y="2"/>
                  </a:cubicBezTo>
                  <a:cubicBezTo>
                    <a:pt x="9" y="2"/>
                    <a:pt x="13" y="0"/>
                    <a:pt x="13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3" y="4"/>
                    <a:pt x="12" y="4"/>
                  </a:cubicBezTo>
                  <a:cubicBezTo>
                    <a:pt x="11" y="5"/>
                    <a:pt x="9" y="6"/>
                    <a:pt x="8" y="6"/>
                  </a:cubicBez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10"/>
            <p:cNvSpPr>
              <a:spLocks/>
            </p:cNvSpPr>
            <p:nvPr/>
          </p:nvSpPr>
          <p:spPr bwMode="auto">
            <a:xfrm>
              <a:off x="9415463" y="5307013"/>
              <a:ext cx="26988" cy="14288"/>
            </a:xfrm>
            <a:custGeom>
              <a:avLst/>
              <a:gdLst>
                <a:gd name="T0" fmla="*/ 11 w 16"/>
                <a:gd name="T1" fmla="*/ 5 h 7"/>
                <a:gd name="T2" fmla="*/ 7 w 16"/>
                <a:gd name="T3" fmla="*/ 7 h 7"/>
                <a:gd name="T4" fmla="*/ 4 w 16"/>
                <a:gd name="T5" fmla="*/ 5 h 7"/>
                <a:gd name="T6" fmla="*/ 0 w 16"/>
                <a:gd name="T7" fmla="*/ 2 h 7"/>
                <a:gd name="T8" fmla="*/ 4 w 16"/>
                <a:gd name="T9" fmla="*/ 0 h 7"/>
                <a:gd name="T10" fmla="*/ 8 w 16"/>
                <a:gd name="T11" fmla="*/ 3 h 7"/>
                <a:gd name="T12" fmla="*/ 12 w 16"/>
                <a:gd name="T13" fmla="*/ 0 h 7"/>
                <a:gd name="T14" fmla="*/ 15 w 16"/>
                <a:gd name="T15" fmla="*/ 3 h 7"/>
                <a:gd name="T16" fmla="*/ 11 w 16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11" y="5"/>
                  </a:moveTo>
                  <a:cubicBezTo>
                    <a:pt x="10" y="5"/>
                    <a:pt x="9" y="7"/>
                    <a:pt x="7" y="7"/>
                  </a:cubicBezTo>
                  <a:cubicBezTo>
                    <a:pt x="7" y="7"/>
                    <a:pt x="4" y="5"/>
                    <a:pt x="4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4" y="1"/>
                    <a:pt x="4" y="0"/>
                  </a:cubicBezTo>
                  <a:cubicBezTo>
                    <a:pt x="5" y="1"/>
                    <a:pt x="6" y="3"/>
                    <a:pt x="8" y="3"/>
                  </a:cubicBezTo>
                  <a:cubicBezTo>
                    <a:pt x="8" y="3"/>
                    <a:pt x="11" y="0"/>
                    <a:pt x="12" y="0"/>
                  </a:cubicBezTo>
                  <a:cubicBezTo>
                    <a:pt x="12" y="1"/>
                    <a:pt x="16" y="2"/>
                    <a:pt x="15" y="3"/>
                  </a:cubicBezTo>
                  <a:cubicBezTo>
                    <a:pt x="15" y="3"/>
                    <a:pt x="12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11"/>
            <p:cNvSpPr>
              <a:spLocks/>
            </p:cNvSpPr>
            <p:nvPr/>
          </p:nvSpPr>
          <p:spPr bwMode="auto">
            <a:xfrm>
              <a:off x="9502775" y="5326063"/>
              <a:ext cx="28575" cy="20638"/>
            </a:xfrm>
            <a:custGeom>
              <a:avLst/>
              <a:gdLst>
                <a:gd name="T0" fmla="*/ 8 w 16"/>
                <a:gd name="T1" fmla="*/ 0 h 11"/>
                <a:gd name="T2" fmla="*/ 12 w 16"/>
                <a:gd name="T3" fmla="*/ 2 h 11"/>
                <a:gd name="T4" fmla="*/ 16 w 16"/>
                <a:gd name="T5" fmla="*/ 5 h 11"/>
                <a:gd name="T6" fmla="*/ 12 w 16"/>
                <a:gd name="T7" fmla="*/ 7 h 11"/>
                <a:gd name="T8" fmla="*/ 15 w 16"/>
                <a:gd name="T9" fmla="*/ 9 h 11"/>
                <a:gd name="T10" fmla="*/ 11 w 16"/>
                <a:gd name="T11" fmla="*/ 11 h 11"/>
                <a:gd name="T12" fmla="*/ 7 w 16"/>
                <a:gd name="T13" fmla="*/ 9 h 11"/>
                <a:gd name="T14" fmla="*/ 0 w 16"/>
                <a:gd name="T15" fmla="*/ 4 h 11"/>
                <a:gd name="T16" fmla="*/ 8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8" y="0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3" y="3"/>
                    <a:pt x="15" y="4"/>
                    <a:pt x="16" y="5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1" y="7"/>
                    <a:pt x="15" y="8"/>
                    <a:pt x="15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12"/>
            <p:cNvSpPr>
              <a:spLocks/>
            </p:cNvSpPr>
            <p:nvPr/>
          </p:nvSpPr>
          <p:spPr bwMode="auto">
            <a:xfrm>
              <a:off x="9661525" y="5321301"/>
              <a:ext cx="20638" cy="15875"/>
            </a:xfrm>
            <a:custGeom>
              <a:avLst/>
              <a:gdLst>
                <a:gd name="T0" fmla="*/ 8 w 12"/>
                <a:gd name="T1" fmla="*/ 7 h 9"/>
                <a:gd name="T2" fmla="*/ 4 w 12"/>
                <a:gd name="T3" fmla="*/ 9 h 9"/>
                <a:gd name="T4" fmla="*/ 0 w 12"/>
                <a:gd name="T5" fmla="*/ 7 h 9"/>
                <a:gd name="T6" fmla="*/ 4 w 12"/>
                <a:gd name="T7" fmla="*/ 5 h 9"/>
                <a:gd name="T8" fmla="*/ 1 w 12"/>
                <a:gd name="T9" fmla="*/ 2 h 9"/>
                <a:gd name="T10" fmla="*/ 5 w 12"/>
                <a:gd name="T11" fmla="*/ 0 h 9"/>
                <a:gd name="T12" fmla="*/ 9 w 12"/>
                <a:gd name="T13" fmla="*/ 3 h 9"/>
                <a:gd name="T14" fmla="*/ 12 w 12"/>
                <a:gd name="T15" fmla="*/ 5 h 9"/>
                <a:gd name="T16" fmla="*/ 8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8" y="7"/>
                  </a:moveTo>
                  <a:cubicBezTo>
                    <a:pt x="7" y="7"/>
                    <a:pt x="5" y="9"/>
                    <a:pt x="4" y="9"/>
                  </a:cubicBezTo>
                  <a:cubicBezTo>
                    <a:pt x="4" y="9"/>
                    <a:pt x="1" y="7"/>
                    <a:pt x="0" y="7"/>
                  </a:cubicBezTo>
                  <a:cubicBezTo>
                    <a:pt x="0" y="7"/>
                    <a:pt x="4" y="5"/>
                    <a:pt x="4" y="5"/>
                  </a:cubicBezTo>
                  <a:cubicBezTo>
                    <a:pt x="4" y="4"/>
                    <a:pt x="1" y="3"/>
                    <a:pt x="1" y="2"/>
                  </a:cubicBezTo>
                  <a:cubicBezTo>
                    <a:pt x="2" y="2"/>
                    <a:pt x="3" y="0"/>
                    <a:pt x="5" y="0"/>
                  </a:cubicBezTo>
                  <a:cubicBezTo>
                    <a:pt x="5" y="0"/>
                    <a:pt x="8" y="2"/>
                    <a:pt x="9" y="3"/>
                  </a:cubicBezTo>
                  <a:cubicBezTo>
                    <a:pt x="9" y="3"/>
                    <a:pt x="12" y="4"/>
                    <a:pt x="12" y="5"/>
                  </a:cubicBezTo>
                  <a:cubicBezTo>
                    <a:pt x="12" y="6"/>
                    <a:pt x="8" y="6"/>
                    <a:pt x="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13"/>
            <p:cNvSpPr>
              <a:spLocks/>
            </p:cNvSpPr>
            <p:nvPr/>
          </p:nvSpPr>
          <p:spPr bwMode="auto">
            <a:xfrm>
              <a:off x="11214100" y="5321301"/>
              <a:ext cx="26988" cy="15875"/>
            </a:xfrm>
            <a:custGeom>
              <a:avLst/>
              <a:gdLst>
                <a:gd name="T0" fmla="*/ 15 w 15"/>
                <a:gd name="T1" fmla="*/ 6 h 9"/>
                <a:gd name="T2" fmla="*/ 11 w 15"/>
                <a:gd name="T3" fmla="*/ 8 h 9"/>
                <a:gd name="T4" fmla="*/ 7 w 15"/>
                <a:gd name="T5" fmla="*/ 6 h 9"/>
                <a:gd name="T6" fmla="*/ 3 w 15"/>
                <a:gd name="T7" fmla="*/ 4 h 9"/>
                <a:gd name="T8" fmla="*/ 0 w 15"/>
                <a:gd name="T9" fmla="*/ 2 h 9"/>
                <a:gd name="T10" fmla="*/ 4 w 15"/>
                <a:gd name="T11" fmla="*/ 0 h 9"/>
                <a:gd name="T12" fmla="*/ 11 w 15"/>
                <a:gd name="T13" fmla="*/ 4 h 9"/>
                <a:gd name="T14" fmla="*/ 15 w 15"/>
                <a:gd name="T1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6"/>
                  </a:moveTo>
                  <a:cubicBezTo>
                    <a:pt x="14" y="7"/>
                    <a:pt x="12" y="9"/>
                    <a:pt x="11" y="8"/>
                  </a:cubicBezTo>
                  <a:cubicBezTo>
                    <a:pt x="10" y="8"/>
                    <a:pt x="8" y="7"/>
                    <a:pt x="7" y="6"/>
                  </a:cubicBezTo>
                  <a:cubicBezTo>
                    <a:pt x="6" y="6"/>
                    <a:pt x="4" y="5"/>
                    <a:pt x="3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3" y="0"/>
                    <a:pt x="4" y="0"/>
                  </a:cubicBezTo>
                  <a:cubicBezTo>
                    <a:pt x="11" y="4"/>
                    <a:pt x="11" y="4"/>
                    <a:pt x="11" y="4"/>
                  </a:cubicBezTo>
                  <a:lnTo>
                    <a:pt x="15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14"/>
            <p:cNvSpPr>
              <a:spLocks/>
            </p:cNvSpPr>
            <p:nvPr/>
          </p:nvSpPr>
          <p:spPr bwMode="auto">
            <a:xfrm>
              <a:off x="11187113" y="5300663"/>
              <a:ext cx="26988" cy="11113"/>
            </a:xfrm>
            <a:custGeom>
              <a:avLst/>
              <a:gdLst>
                <a:gd name="T0" fmla="*/ 3 w 15"/>
                <a:gd name="T1" fmla="*/ 6 h 6"/>
                <a:gd name="T2" fmla="*/ 0 w 15"/>
                <a:gd name="T3" fmla="*/ 4 h 6"/>
                <a:gd name="T4" fmla="*/ 4 w 15"/>
                <a:gd name="T5" fmla="*/ 2 h 6"/>
                <a:gd name="T6" fmla="*/ 8 w 15"/>
                <a:gd name="T7" fmla="*/ 0 h 6"/>
                <a:gd name="T8" fmla="*/ 12 w 15"/>
                <a:gd name="T9" fmla="*/ 2 h 6"/>
                <a:gd name="T10" fmla="*/ 15 w 15"/>
                <a:gd name="T11" fmla="*/ 4 h 6"/>
                <a:gd name="T12" fmla="*/ 11 w 15"/>
                <a:gd name="T13" fmla="*/ 6 h 6"/>
                <a:gd name="T14" fmla="*/ 7 w 15"/>
                <a:gd name="T15" fmla="*/ 4 h 6"/>
                <a:gd name="T16" fmla="*/ 3 w 15"/>
                <a:gd name="T1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6">
                  <a:moveTo>
                    <a:pt x="3" y="6"/>
                  </a:moveTo>
                  <a:cubicBezTo>
                    <a:pt x="3" y="5"/>
                    <a:pt x="0" y="4"/>
                    <a:pt x="0" y="4"/>
                  </a:cubicBezTo>
                  <a:cubicBezTo>
                    <a:pt x="0" y="3"/>
                    <a:pt x="3" y="2"/>
                    <a:pt x="4" y="2"/>
                  </a:cubicBezTo>
                  <a:cubicBezTo>
                    <a:pt x="4" y="1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2" y="2"/>
                    <a:pt x="15" y="4"/>
                    <a:pt x="15" y="4"/>
                  </a:cubicBezTo>
                  <a:cubicBezTo>
                    <a:pt x="15" y="4"/>
                    <a:pt x="12" y="6"/>
                    <a:pt x="11" y="6"/>
                  </a:cubicBezTo>
                  <a:cubicBezTo>
                    <a:pt x="11" y="6"/>
                    <a:pt x="8" y="4"/>
                    <a:pt x="7" y="4"/>
                  </a:cubicBezTo>
                  <a:cubicBezTo>
                    <a:pt x="6" y="4"/>
                    <a:pt x="5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15"/>
            <p:cNvSpPr>
              <a:spLocks/>
            </p:cNvSpPr>
            <p:nvPr/>
          </p:nvSpPr>
          <p:spPr bwMode="auto">
            <a:xfrm>
              <a:off x="11260138" y="5329238"/>
              <a:ext cx="34925" cy="19050"/>
            </a:xfrm>
            <a:custGeom>
              <a:avLst/>
              <a:gdLst>
                <a:gd name="T0" fmla="*/ 0 w 20"/>
                <a:gd name="T1" fmla="*/ 8 h 10"/>
                <a:gd name="T2" fmla="*/ 8 w 20"/>
                <a:gd name="T3" fmla="*/ 4 h 10"/>
                <a:gd name="T4" fmla="*/ 17 w 20"/>
                <a:gd name="T5" fmla="*/ 0 h 10"/>
                <a:gd name="T6" fmla="*/ 20 w 20"/>
                <a:gd name="T7" fmla="*/ 2 h 10"/>
                <a:gd name="T8" fmla="*/ 16 w 20"/>
                <a:gd name="T9" fmla="*/ 4 h 10"/>
                <a:gd name="T10" fmla="*/ 12 w 20"/>
                <a:gd name="T11" fmla="*/ 6 h 10"/>
                <a:gd name="T12" fmla="*/ 8 w 20"/>
                <a:gd name="T13" fmla="*/ 8 h 10"/>
                <a:gd name="T14" fmla="*/ 4 w 20"/>
                <a:gd name="T15" fmla="*/ 10 h 10"/>
                <a:gd name="T16" fmla="*/ 0 w 2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0">
                  <a:moveTo>
                    <a:pt x="0" y="8"/>
                  </a:moveTo>
                  <a:cubicBezTo>
                    <a:pt x="3" y="7"/>
                    <a:pt x="6" y="5"/>
                    <a:pt x="8" y="4"/>
                  </a:cubicBezTo>
                  <a:cubicBezTo>
                    <a:pt x="11" y="3"/>
                    <a:pt x="14" y="1"/>
                    <a:pt x="17" y="0"/>
                  </a:cubicBezTo>
                  <a:cubicBezTo>
                    <a:pt x="17" y="0"/>
                    <a:pt x="20" y="1"/>
                    <a:pt x="20" y="2"/>
                  </a:cubicBezTo>
                  <a:cubicBezTo>
                    <a:pt x="20" y="2"/>
                    <a:pt x="17" y="4"/>
                    <a:pt x="16" y="4"/>
                  </a:cubicBezTo>
                  <a:cubicBezTo>
                    <a:pt x="15" y="5"/>
                    <a:pt x="14" y="5"/>
                    <a:pt x="12" y="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9"/>
                    <a:pt x="5" y="10"/>
                    <a:pt x="4" y="10"/>
                  </a:cubicBezTo>
                  <a:cubicBezTo>
                    <a:pt x="3" y="10"/>
                    <a:pt x="2" y="8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16"/>
            <p:cNvSpPr>
              <a:spLocks/>
            </p:cNvSpPr>
            <p:nvPr/>
          </p:nvSpPr>
          <p:spPr bwMode="auto">
            <a:xfrm>
              <a:off x="11282363" y="5310188"/>
              <a:ext cx="34925" cy="15875"/>
            </a:xfrm>
            <a:custGeom>
              <a:avLst/>
              <a:gdLst>
                <a:gd name="T0" fmla="*/ 8 w 20"/>
                <a:gd name="T1" fmla="*/ 4 h 9"/>
                <a:gd name="T2" fmla="*/ 12 w 20"/>
                <a:gd name="T3" fmla="*/ 2 h 9"/>
                <a:gd name="T4" fmla="*/ 16 w 20"/>
                <a:gd name="T5" fmla="*/ 0 h 9"/>
                <a:gd name="T6" fmla="*/ 20 w 20"/>
                <a:gd name="T7" fmla="*/ 2 h 9"/>
                <a:gd name="T8" fmla="*/ 16 w 20"/>
                <a:gd name="T9" fmla="*/ 4 h 9"/>
                <a:gd name="T10" fmla="*/ 12 w 20"/>
                <a:gd name="T11" fmla="*/ 7 h 9"/>
                <a:gd name="T12" fmla="*/ 8 w 20"/>
                <a:gd name="T13" fmla="*/ 9 h 9"/>
                <a:gd name="T14" fmla="*/ 4 w 20"/>
                <a:gd name="T15" fmla="*/ 6 h 9"/>
                <a:gd name="T16" fmla="*/ 0 w 20"/>
                <a:gd name="T17" fmla="*/ 4 h 9"/>
                <a:gd name="T18" fmla="*/ 4 w 20"/>
                <a:gd name="T19" fmla="*/ 2 h 9"/>
                <a:gd name="T20" fmla="*/ 8 w 20"/>
                <a:gd name="T2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9">
                  <a:moveTo>
                    <a:pt x="8" y="4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6" y="0"/>
                    <a:pt x="16" y="0"/>
                  </a:cubicBezTo>
                  <a:cubicBezTo>
                    <a:pt x="17" y="0"/>
                    <a:pt x="20" y="2"/>
                    <a:pt x="20" y="2"/>
                  </a:cubicBezTo>
                  <a:cubicBezTo>
                    <a:pt x="20" y="3"/>
                    <a:pt x="16" y="4"/>
                    <a:pt x="16" y="4"/>
                  </a:cubicBezTo>
                  <a:cubicBezTo>
                    <a:pt x="15" y="5"/>
                    <a:pt x="13" y="6"/>
                    <a:pt x="12" y="7"/>
                  </a:cubicBezTo>
                  <a:cubicBezTo>
                    <a:pt x="11" y="7"/>
                    <a:pt x="8" y="9"/>
                    <a:pt x="8" y="9"/>
                  </a:cubicBezTo>
                  <a:cubicBezTo>
                    <a:pt x="7" y="9"/>
                    <a:pt x="4" y="7"/>
                    <a:pt x="4" y="6"/>
                  </a:cubicBezTo>
                  <a:cubicBezTo>
                    <a:pt x="4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6" y="2"/>
                    <a:pt x="7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17"/>
            <p:cNvSpPr>
              <a:spLocks/>
            </p:cNvSpPr>
            <p:nvPr/>
          </p:nvSpPr>
          <p:spPr bwMode="auto">
            <a:xfrm>
              <a:off x="11317288" y="5291138"/>
              <a:ext cx="92075" cy="23813"/>
            </a:xfrm>
            <a:custGeom>
              <a:avLst/>
              <a:gdLst>
                <a:gd name="T0" fmla="*/ 4 w 52"/>
                <a:gd name="T1" fmla="*/ 6 h 13"/>
                <a:gd name="T2" fmla="*/ 13 w 52"/>
                <a:gd name="T3" fmla="*/ 2 h 13"/>
                <a:gd name="T4" fmla="*/ 17 w 52"/>
                <a:gd name="T5" fmla="*/ 0 h 13"/>
                <a:gd name="T6" fmla="*/ 20 w 52"/>
                <a:gd name="T7" fmla="*/ 2 h 13"/>
                <a:gd name="T8" fmla="*/ 24 w 52"/>
                <a:gd name="T9" fmla="*/ 4 h 13"/>
                <a:gd name="T10" fmla="*/ 28 w 52"/>
                <a:gd name="T11" fmla="*/ 6 h 13"/>
                <a:gd name="T12" fmla="*/ 32 w 52"/>
                <a:gd name="T13" fmla="*/ 4 h 13"/>
                <a:gd name="T14" fmla="*/ 36 w 52"/>
                <a:gd name="T15" fmla="*/ 6 h 13"/>
                <a:gd name="T16" fmla="*/ 44 w 52"/>
                <a:gd name="T17" fmla="*/ 2 h 13"/>
                <a:gd name="T18" fmla="*/ 48 w 52"/>
                <a:gd name="T19" fmla="*/ 0 h 13"/>
                <a:gd name="T20" fmla="*/ 52 w 52"/>
                <a:gd name="T21" fmla="*/ 2 h 13"/>
                <a:gd name="T22" fmla="*/ 48 w 52"/>
                <a:gd name="T23" fmla="*/ 5 h 13"/>
                <a:gd name="T24" fmla="*/ 40 w 52"/>
                <a:gd name="T25" fmla="*/ 9 h 13"/>
                <a:gd name="T26" fmla="*/ 35 w 52"/>
                <a:gd name="T27" fmla="*/ 11 h 13"/>
                <a:gd name="T28" fmla="*/ 31 w 52"/>
                <a:gd name="T29" fmla="*/ 13 h 13"/>
                <a:gd name="T30" fmla="*/ 28 w 52"/>
                <a:gd name="T31" fmla="*/ 11 h 13"/>
                <a:gd name="T32" fmla="*/ 24 w 52"/>
                <a:gd name="T33" fmla="*/ 8 h 13"/>
                <a:gd name="T34" fmla="*/ 20 w 52"/>
                <a:gd name="T35" fmla="*/ 6 h 13"/>
                <a:gd name="T36" fmla="*/ 16 w 52"/>
                <a:gd name="T37" fmla="*/ 8 h 13"/>
                <a:gd name="T38" fmla="*/ 12 w 52"/>
                <a:gd name="T39" fmla="*/ 10 h 13"/>
                <a:gd name="T40" fmla="*/ 8 w 52"/>
                <a:gd name="T41" fmla="*/ 8 h 13"/>
                <a:gd name="T42" fmla="*/ 4 w 52"/>
                <a:gd name="T43" fmla="*/ 10 h 13"/>
                <a:gd name="T44" fmla="*/ 0 w 52"/>
                <a:gd name="T45" fmla="*/ 8 h 13"/>
                <a:gd name="T46" fmla="*/ 4 w 52"/>
                <a:gd name="T4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2" h="13">
                  <a:moveTo>
                    <a:pt x="4" y="6"/>
                  </a:moveTo>
                  <a:cubicBezTo>
                    <a:pt x="13" y="2"/>
                    <a:pt x="13" y="2"/>
                    <a:pt x="13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3"/>
                    <a:pt x="23" y="4"/>
                    <a:pt x="24" y="4"/>
                  </a:cubicBezTo>
                  <a:cubicBezTo>
                    <a:pt x="25" y="5"/>
                    <a:pt x="27" y="6"/>
                    <a:pt x="28" y="6"/>
                  </a:cubicBezTo>
                  <a:cubicBezTo>
                    <a:pt x="29" y="6"/>
                    <a:pt x="31" y="4"/>
                    <a:pt x="32" y="4"/>
                  </a:cubicBezTo>
                  <a:cubicBezTo>
                    <a:pt x="33" y="4"/>
                    <a:pt x="35" y="6"/>
                    <a:pt x="36" y="6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4" y="2"/>
                    <a:pt x="48" y="0"/>
                    <a:pt x="48" y="0"/>
                  </a:cubicBezTo>
                  <a:cubicBezTo>
                    <a:pt x="48" y="0"/>
                    <a:pt x="52" y="2"/>
                    <a:pt x="52" y="2"/>
                  </a:cubicBezTo>
                  <a:cubicBezTo>
                    <a:pt x="52" y="3"/>
                    <a:pt x="48" y="4"/>
                    <a:pt x="48" y="5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8" y="9"/>
                    <a:pt x="37" y="10"/>
                    <a:pt x="35" y="11"/>
                  </a:cubicBezTo>
                  <a:cubicBezTo>
                    <a:pt x="35" y="11"/>
                    <a:pt x="32" y="13"/>
                    <a:pt x="31" y="13"/>
                  </a:cubicBezTo>
                  <a:cubicBezTo>
                    <a:pt x="31" y="13"/>
                    <a:pt x="28" y="11"/>
                    <a:pt x="28" y="11"/>
                  </a:cubicBezTo>
                  <a:cubicBezTo>
                    <a:pt x="26" y="10"/>
                    <a:pt x="25" y="9"/>
                    <a:pt x="24" y="8"/>
                  </a:cubicBezTo>
                  <a:cubicBezTo>
                    <a:pt x="23" y="8"/>
                    <a:pt x="21" y="6"/>
                    <a:pt x="20" y="6"/>
                  </a:cubicBezTo>
                  <a:cubicBezTo>
                    <a:pt x="19" y="6"/>
                    <a:pt x="17" y="8"/>
                    <a:pt x="16" y="8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8"/>
                    <a:pt x="6" y="10"/>
                    <a:pt x="4" y="10"/>
                  </a:cubicBezTo>
                  <a:cubicBezTo>
                    <a:pt x="4" y="10"/>
                    <a:pt x="0" y="8"/>
                    <a:pt x="0" y="8"/>
                  </a:cubicBezTo>
                  <a:cubicBezTo>
                    <a:pt x="0" y="7"/>
                    <a:pt x="4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18"/>
            <p:cNvSpPr>
              <a:spLocks/>
            </p:cNvSpPr>
            <p:nvPr/>
          </p:nvSpPr>
          <p:spPr bwMode="auto">
            <a:xfrm>
              <a:off x="11499850" y="5275263"/>
              <a:ext cx="28575" cy="17463"/>
            </a:xfrm>
            <a:custGeom>
              <a:avLst/>
              <a:gdLst>
                <a:gd name="T0" fmla="*/ 8 w 16"/>
                <a:gd name="T1" fmla="*/ 10 h 10"/>
                <a:gd name="T2" fmla="*/ 4 w 16"/>
                <a:gd name="T3" fmla="*/ 8 h 10"/>
                <a:gd name="T4" fmla="*/ 0 w 16"/>
                <a:gd name="T5" fmla="*/ 6 h 10"/>
                <a:gd name="T6" fmla="*/ 4 w 16"/>
                <a:gd name="T7" fmla="*/ 4 h 10"/>
                <a:gd name="T8" fmla="*/ 9 w 16"/>
                <a:gd name="T9" fmla="*/ 2 h 10"/>
                <a:gd name="T10" fmla="*/ 13 w 16"/>
                <a:gd name="T11" fmla="*/ 0 h 10"/>
                <a:gd name="T12" fmla="*/ 16 w 16"/>
                <a:gd name="T13" fmla="*/ 2 h 10"/>
                <a:gd name="T14" fmla="*/ 12 w 16"/>
                <a:gd name="T15" fmla="*/ 4 h 10"/>
                <a:gd name="T16" fmla="*/ 16 w 16"/>
                <a:gd name="T17" fmla="*/ 6 h 10"/>
                <a:gd name="T18" fmla="*/ 12 w 16"/>
                <a:gd name="T19" fmla="*/ 8 h 10"/>
                <a:gd name="T20" fmla="*/ 8 w 16"/>
                <a:gd name="T2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0" y="6"/>
                    <a:pt x="0" y="6"/>
                  </a:cubicBezTo>
                  <a:cubicBezTo>
                    <a:pt x="1" y="5"/>
                    <a:pt x="4" y="5"/>
                    <a:pt x="4" y="4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12" y="0"/>
                    <a:pt x="13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ubicBezTo>
                    <a:pt x="12" y="4"/>
                    <a:pt x="16" y="6"/>
                    <a:pt x="16" y="6"/>
                  </a:cubicBezTo>
                  <a:cubicBezTo>
                    <a:pt x="16" y="7"/>
                    <a:pt x="13" y="8"/>
                    <a:pt x="12" y="8"/>
                  </a:cubicBezTo>
                  <a:cubicBezTo>
                    <a:pt x="11" y="9"/>
                    <a:pt x="9" y="10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19"/>
            <p:cNvSpPr>
              <a:spLocks/>
            </p:cNvSpPr>
            <p:nvPr/>
          </p:nvSpPr>
          <p:spPr bwMode="auto">
            <a:xfrm>
              <a:off x="11574463" y="5283201"/>
              <a:ext cx="50800" cy="20638"/>
            </a:xfrm>
            <a:custGeom>
              <a:avLst/>
              <a:gdLst>
                <a:gd name="T0" fmla="*/ 0 w 28"/>
                <a:gd name="T1" fmla="*/ 8 h 11"/>
                <a:gd name="T2" fmla="*/ 4 w 28"/>
                <a:gd name="T3" fmla="*/ 6 h 11"/>
                <a:gd name="T4" fmla="*/ 8 w 28"/>
                <a:gd name="T5" fmla="*/ 4 h 11"/>
                <a:gd name="T6" fmla="*/ 12 w 28"/>
                <a:gd name="T7" fmla="*/ 2 h 11"/>
                <a:gd name="T8" fmla="*/ 16 w 28"/>
                <a:gd name="T9" fmla="*/ 0 h 11"/>
                <a:gd name="T10" fmla="*/ 20 w 28"/>
                <a:gd name="T11" fmla="*/ 2 h 11"/>
                <a:gd name="T12" fmla="*/ 24 w 28"/>
                <a:gd name="T13" fmla="*/ 0 h 11"/>
                <a:gd name="T14" fmla="*/ 28 w 28"/>
                <a:gd name="T15" fmla="*/ 2 h 11"/>
                <a:gd name="T16" fmla="*/ 24 w 28"/>
                <a:gd name="T17" fmla="*/ 4 h 11"/>
                <a:gd name="T18" fmla="*/ 20 w 28"/>
                <a:gd name="T19" fmla="*/ 6 h 11"/>
                <a:gd name="T20" fmla="*/ 16 w 28"/>
                <a:gd name="T21" fmla="*/ 9 h 11"/>
                <a:gd name="T22" fmla="*/ 12 w 28"/>
                <a:gd name="T23" fmla="*/ 11 h 11"/>
                <a:gd name="T24" fmla="*/ 8 w 28"/>
                <a:gd name="T25" fmla="*/ 8 h 11"/>
                <a:gd name="T26" fmla="*/ 4 w 28"/>
                <a:gd name="T27" fmla="*/ 10 h 11"/>
                <a:gd name="T28" fmla="*/ 0 w 28"/>
                <a:gd name="T2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1">
                  <a:moveTo>
                    <a:pt x="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7" y="5"/>
                    <a:pt x="8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3" y="1"/>
                    <a:pt x="15" y="0"/>
                    <a:pt x="16" y="0"/>
                  </a:cubicBezTo>
                  <a:cubicBezTo>
                    <a:pt x="17" y="0"/>
                    <a:pt x="19" y="2"/>
                    <a:pt x="20" y="2"/>
                  </a:cubicBezTo>
                  <a:cubicBezTo>
                    <a:pt x="21" y="2"/>
                    <a:pt x="23" y="0"/>
                    <a:pt x="24" y="0"/>
                  </a:cubicBezTo>
                  <a:cubicBezTo>
                    <a:pt x="26" y="0"/>
                    <a:pt x="26" y="2"/>
                    <a:pt x="28" y="2"/>
                  </a:cubicBezTo>
                  <a:cubicBezTo>
                    <a:pt x="27" y="3"/>
                    <a:pt x="25" y="4"/>
                    <a:pt x="24" y="4"/>
                  </a:cubicBezTo>
                  <a:cubicBezTo>
                    <a:pt x="23" y="5"/>
                    <a:pt x="21" y="6"/>
                    <a:pt x="20" y="6"/>
                  </a:cubicBezTo>
                  <a:cubicBezTo>
                    <a:pt x="18" y="7"/>
                    <a:pt x="17" y="8"/>
                    <a:pt x="16" y="9"/>
                  </a:cubicBezTo>
                  <a:cubicBezTo>
                    <a:pt x="15" y="9"/>
                    <a:pt x="13" y="10"/>
                    <a:pt x="12" y="11"/>
                  </a:cubicBezTo>
                  <a:cubicBezTo>
                    <a:pt x="11" y="11"/>
                    <a:pt x="9" y="8"/>
                    <a:pt x="8" y="8"/>
                  </a:cubicBezTo>
                  <a:cubicBezTo>
                    <a:pt x="7" y="8"/>
                    <a:pt x="5" y="11"/>
                    <a:pt x="4" y="10"/>
                  </a:cubicBezTo>
                  <a:cubicBezTo>
                    <a:pt x="2" y="10"/>
                    <a:pt x="1" y="9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20"/>
            <p:cNvSpPr>
              <a:spLocks/>
            </p:cNvSpPr>
            <p:nvPr/>
          </p:nvSpPr>
          <p:spPr bwMode="auto">
            <a:xfrm>
              <a:off x="11615738" y="5295901"/>
              <a:ext cx="34925" cy="25400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0 h 13"/>
                <a:gd name="T4" fmla="*/ 4 w 20"/>
                <a:gd name="T5" fmla="*/ 8 h 13"/>
                <a:gd name="T6" fmla="*/ 8 w 20"/>
                <a:gd name="T7" fmla="*/ 6 h 13"/>
                <a:gd name="T8" fmla="*/ 4 w 20"/>
                <a:gd name="T9" fmla="*/ 4 h 13"/>
                <a:gd name="T10" fmla="*/ 8 w 20"/>
                <a:gd name="T11" fmla="*/ 2 h 13"/>
                <a:gd name="T12" fmla="*/ 12 w 20"/>
                <a:gd name="T13" fmla="*/ 0 h 13"/>
                <a:gd name="T14" fmla="*/ 16 w 20"/>
                <a:gd name="T15" fmla="*/ 2 h 13"/>
                <a:gd name="T16" fmla="*/ 12 w 20"/>
                <a:gd name="T17" fmla="*/ 4 h 13"/>
                <a:gd name="T18" fmla="*/ 16 w 20"/>
                <a:gd name="T19" fmla="*/ 6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8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4" y="9"/>
                    <a:pt x="4" y="8"/>
                  </a:cubicBezTo>
                  <a:cubicBezTo>
                    <a:pt x="4" y="8"/>
                    <a:pt x="8" y="7"/>
                    <a:pt x="8" y="6"/>
                  </a:cubicBezTo>
                  <a:cubicBezTo>
                    <a:pt x="8" y="6"/>
                    <a:pt x="4" y="4"/>
                    <a:pt x="4" y="4"/>
                  </a:cubicBezTo>
                  <a:cubicBezTo>
                    <a:pt x="5" y="3"/>
                    <a:pt x="7" y="2"/>
                    <a:pt x="8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6" y="1"/>
                    <a:pt x="16" y="2"/>
                  </a:cubicBezTo>
                  <a:cubicBezTo>
                    <a:pt x="16" y="2"/>
                    <a:pt x="12" y="4"/>
                    <a:pt x="12" y="4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6" y="7"/>
                    <a:pt x="20" y="8"/>
                    <a:pt x="20" y="9"/>
                  </a:cubicBezTo>
                  <a:cubicBezTo>
                    <a:pt x="19" y="9"/>
                    <a:pt x="16" y="11"/>
                    <a:pt x="16" y="11"/>
                  </a:cubicBezTo>
                  <a:cubicBezTo>
                    <a:pt x="15" y="11"/>
                    <a:pt x="12" y="8"/>
                    <a:pt x="12" y="8"/>
                  </a:cubicBezTo>
                  <a:cubicBezTo>
                    <a:pt x="11" y="9"/>
                    <a:pt x="9" y="10"/>
                    <a:pt x="8" y="11"/>
                  </a:cubicBez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21"/>
            <p:cNvSpPr>
              <a:spLocks/>
            </p:cNvSpPr>
            <p:nvPr/>
          </p:nvSpPr>
          <p:spPr bwMode="auto">
            <a:xfrm>
              <a:off x="11722100" y="5256213"/>
              <a:ext cx="22225" cy="15875"/>
            </a:xfrm>
            <a:custGeom>
              <a:avLst/>
              <a:gdLst>
                <a:gd name="T0" fmla="*/ 5 w 13"/>
                <a:gd name="T1" fmla="*/ 2 h 9"/>
                <a:gd name="T2" fmla="*/ 9 w 13"/>
                <a:gd name="T3" fmla="*/ 0 h 9"/>
                <a:gd name="T4" fmla="*/ 12 w 13"/>
                <a:gd name="T5" fmla="*/ 2 h 9"/>
                <a:gd name="T6" fmla="*/ 8 w 13"/>
                <a:gd name="T7" fmla="*/ 5 h 9"/>
                <a:gd name="T8" fmla="*/ 12 w 13"/>
                <a:gd name="T9" fmla="*/ 7 h 9"/>
                <a:gd name="T10" fmla="*/ 8 w 13"/>
                <a:gd name="T11" fmla="*/ 9 h 9"/>
                <a:gd name="T12" fmla="*/ 4 w 13"/>
                <a:gd name="T13" fmla="*/ 7 h 9"/>
                <a:gd name="T14" fmla="*/ 0 w 13"/>
                <a:gd name="T15" fmla="*/ 4 h 9"/>
                <a:gd name="T16" fmla="*/ 5 w 13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5" y="2"/>
                  </a:moveTo>
                  <a:cubicBezTo>
                    <a:pt x="6" y="2"/>
                    <a:pt x="7" y="0"/>
                    <a:pt x="9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3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ubicBezTo>
                    <a:pt x="11" y="7"/>
                    <a:pt x="9" y="9"/>
                    <a:pt x="8" y="9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22"/>
            <p:cNvSpPr>
              <a:spLocks noEditPoints="1"/>
            </p:cNvSpPr>
            <p:nvPr/>
          </p:nvSpPr>
          <p:spPr bwMode="auto">
            <a:xfrm>
              <a:off x="7424738" y="5264151"/>
              <a:ext cx="4191000" cy="95250"/>
            </a:xfrm>
            <a:custGeom>
              <a:avLst/>
              <a:gdLst>
                <a:gd name="T0" fmla="*/ 109 w 2378"/>
                <a:gd name="T1" fmla="*/ 7 h 52"/>
                <a:gd name="T2" fmla="*/ 199 w 2378"/>
                <a:gd name="T3" fmla="*/ 11 h 52"/>
                <a:gd name="T4" fmla="*/ 282 w 2378"/>
                <a:gd name="T5" fmla="*/ 6 h 52"/>
                <a:gd name="T6" fmla="*/ 388 w 2378"/>
                <a:gd name="T7" fmla="*/ 6 h 52"/>
                <a:gd name="T8" fmla="*/ 482 w 2378"/>
                <a:gd name="T9" fmla="*/ 3 h 52"/>
                <a:gd name="T10" fmla="*/ 572 w 2378"/>
                <a:gd name="T11" fmla="*/ 7 h 52"/>
                <a:gd name="T12" fmla="*/ 682 w 2378"/>
                <a:gd name="T13" fmla="*/ 9 h 52"/>
                <a:gd name="T14" fmla="*/ 785 w 2378"/>
                <a:gd name="T15" fmla="*/ 7 h 52"/>
                <a:gd name="T16" fmla="*/ 918 w 2378"/>
                <a:gd name="T17" fmla="*/ 5 h 52"/>
                <a:gd name="T18" fmla="*/ 1028 w 2378"/>
                <a:gd name="T19" fmla="*/ 7 h 52"/>
                <a:gd name="T20" fmla="*/ 1142 w 2378"/>
                <a:gd name="T21" fmla="*/ 7 h 52"/>
                <a:gd name="T22" fmla="*/ 1217 w 2378"/>
                <a:gd name="T23" fmla="*/ 6 h 52"/>
                <a:gd name="T24" fmla="*/ 1350 w 2378"/>
                <a:gd name="T25" fmla="*/ 9 h 52"/>
                <a:gd name="T26" fmla="*/ 1460 w 2378"/>
                <a:gd name="T27" fmla="*/ 7 h 52"/>
                <a:gd name="T28" fmla="*/ 1555 w 2378"/>
                <a:gd name="T29" fmla="*/ 4 h 52"/>
                <a:gd name="T30" fmla="*/ 1668 w 2378"/>
                <a:gd name="T31" fmla="*/ 8 h 52"/>
                <a:gd name="T32" fmla="*/ 1755 w 2378"/>
                <a:gd name="T33" fmla="*/ 10 h 52"/>
                <a:gd name="T34" fmla="*/ 1865 w 2378"/>
                <a:gd name="T35" fmla="*/ 8 h 52"/>
                <a:gd name="T36" fmla="*/ 1983 w 2378"/>
                <a:gd name="T37" fmla="*/ 6 h 52"/>
                <a:gd name="T38" fmla="*/ 2093 w 2378"/>
                <a:gd name="T39" fmla="*/ 8 h 52"/>
                <a:gd name="T40" fmla="*/ 2190 w 2378"/>
                <a:gd name="T41" fmla="*/ 16 h 52"/>
                <a:gd name="T42" fmla="*/ 2293 w 2378"/>
                <a:gd name="T43" fmla="*/ 14 h 52"/>
                <a:gd name="T44" fmla="*/ 2369 w 2378"/>
                <a:gd name="T45" fmla="*/ 41 h 52"/>
                <a:gd name="T46" fmla="*/ 2338 w 2378"/>
                <a:gd name="T47" fmla="*/ 32 h 52"/>
                <a:gd name="T48" fmla="*/ 2318 w 2378"/>
                <a:gd name="T49" fmla="*/ 38 h 52"/>
                <a:gd name="T50" fmla="*/ 2296 w 2378"/>
                <a:gd name="T51" fmla="*/ 25 h 52"/>
                <a:gd name="T52" fmla="*/ 2240 w 2378"/>
                <a:gd name="T53" fmla="*/ 37 h 52"/>
                <a:gd name="T54" fmla="*/ 2176 w 2378"/>
                <a:gd name="T55" fmla="*/ 48 h 52"/>
                <a:gd name="T56" fmla="*/ 2050 w 2378"/>
                <a:gd name="T57" fmla="*/ 50 h 52"/>
                <a:gd name="T58" fmla="*/ 1948 w 2378"/>
                <a:gd name="T59" fmla="*/ 44 h 52"/>
                <a:gd name="T60" fmla="*/ 1830 w 2378"/>
                <a:gd name="T61" fmla="*/ 46 h 52"/>
                <a:gd name="T62" fmla="*/ 1709 w 2378"/>
                <a:gd name="T63" fmla="*/ 46 h 52"/>
                <a:gd name="T64" fmla="*/ 1583 w 2378"/>
                <a:gd name="T65" fmla="*/ 44 h 52"/>
                <a:gd name="T66" fmla="*/ 1504 w 2378"/>
                <a:gd name="T67" fmla="*/ 47 h 52"/>
                <a:gd name="T68" fmla="*/ 1394 w 2378"/>
                <a:gd name="T69" fmla="*/ 49 h 52"/>
                <a:gd name="T70" fmla="*/ 1276 w 2378"/>
                <a:gd name="T71" fmla="*/ 47 h 52"/>
                <a:gd name="T72" fmla="*/ 1151 w 2378"/>
                <a:gd name="T73" fmla="*/ 49 h 52"/>
                <a:gd name="T74" fmla="*/ 1042 w 2378"/>
                <a:gd name="T75" fmla="*/ 34 h 52"/>
                <a:gd name="T76" fmla="*/ 963 w 2378"/>
                <a:gd name="T77" fmla="*/ 36 h 52"/>
                <a:gd name="T78" fmla="*/ 868 w 2378"/>
                <a:gd name="T79" fmla="*/ 48 h 52"/>
                <a:gd name="T80" fmla="*/ 750 w 2378"/>
                <a:gd name="T81" fmla="*/ 45 h 52"/>
                <a:gd name="T82" fmla="*/ 625 w 2378"/>
                <a:gd name="T83" fmla="*/ 43 h 52"/>
                <a:gd name="T84" fmla="*/ 530 w 2378"/>
                <a:gd name="T85" fmla="*/ 46 h 52"/>
                <a:gd name="T86" fmla="*/ 389 w 2378"/>
                <a:gd name="T87" fmla="*/ 47 h 52"/>
                <a:gd name="T88" fmla="*/ 263 w 2378"/>
                <a:gd name="T89" fmla="*/ 49 h 52"/>
                <a:gd name="T90" fmla="*/ 129 w 2378"/>
                <a:gd name="T91" fmla="*/ 47 h 52"/>
                <a:gd name="T92" fmla="*/ 36 w 2378"/>
                <a:gd name="T93" fmla="*/ 36 h 52"/>
                <a:gd name="T94" fmla="*/ 1077 w 2378"/>
                <a:gd name="T95" fmla="*/ 41 h 52"/>
                <a:gd name="T96" fmla="*/ 75 w 2378"/>
                <a:gd name="T97" fmla="*/ 37 h 52"/>
                <a:gd name="T98" fmla="*/ 252 w 2378"/>
                <a:gd name="T99" fmla="*/ 38 h 52"/>
                <a:gd name="T100" fmla="*/ 418 w 2378"/>
                <a:gd name="T101" fmla="*/ 28 h 52"/>
                <a:gd name="T102" fmla="*/ 651 w 2378"/>
                <a:gd name="T103" fmla="*/ 13 h 52"/>
                <a:gd name="T104" fmla="*/ 964 w 2378"/>
                <a:gd name="T105" fmla="*/ 28 h 52"/>
                <a:gd name="T106" fmla="*/ 1129 w 2378"/>
                <a:gd name="T107" fmla="*/ 18 h 52"/>
                <a:gd name="T108" fmla="*/ 1400 w 2378"/>
                <a:gd name="T109" fmla="*/ 21 h 52"/>
                <a:gd name="T110" fmla="*/ 1502 w 2378"/>
                <a:gd name="T111" fmla="*/ 23 h 52"/>
                <a:gd name="T112" fmla="*/ 1562 w 2378"/>
                <a:gd name="T113" fmla="*/ 17 h 52"/>
                <a:gd name="T114" fmla="*/ 1774 w 2378"/>
                <a:gd name="T115" fmla="*/ 17 h 52"/>
                <a:gd name="T116" fmla="*/ 1934 w 2378"/>
                <a:gd name="T117" fmla="*/ 26 h 52"/>
                <a:gd name="T118" fmla="*/ 2060 w 2378"/>
                <a:gd name="T119" fmla="*/ 29 h 52"/>
                <a:gd name="T120" fmla="*/ 2091 w 2378"/>
                <a:gd name="T121" fmla="*/ 25 h 52"/>
                <a:gd name="T122" fmla="*/ 2205 w 2378"/>
                <a:gd name="T123" fmla="*/ 2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8" h="52">
                  <a:moveTo>
                    <a:pt x="44" y="36"/>
                  </a:moveTo>
                  <a:cubicBezTo>
                    <a:pt x="44" y="36"/>
                    <a:pt x="48" y="35"/>
                    <a:pt x="48" y="34"/>
                  </a:cubicBezTo>
                  <a:cubicBezTo>
                    <a:pt x="48" y="34"/>
                    <a:pt x="44" y="33"/>
                    <a:pt x="44" y="32"/>
                  </a:cubicBezTo>
                  <a:cubicBezTo>
                    <a:pt x="44" y="32"/>
                    <a:pt x="48" y="30"/>
                    <a:pt x="48" y="30"/>
                  </a:cubicBezTo>
                  <a:cubicBezTo>
                    <a:pt x="48" y="29"/>
                    <a:pt x="45" y="28"/>
                    <a:pt x="44" y="28"/>
                  </a:cubicBezTo>
                  <a:cubicBezTo>
                    <a:pt x="44" y="27"/>
                    <a:pt x="41" y="26"/>
                    <a:pt x="41" y="25"/>
                  </a:cubicBezTo>
                  <a:cubicBezTo>
                    <a:pt x="41" y="25"/>
                    <a:pt x="44" y="23"/>
                    <a:pt x="45" y="23"/>
                  </a:cubicBezTo>
                  <a:cubicBezTo>
                    <a:pt x="46" y="23"/>
                    <a:pt x="47" y="26"/>
                    <a:pt x="49" y="26"/>
                  </a:cubicBezTo>
                  <a:cubicBezTo>
                    <a:pt x="50" y="26"/>
                    <a:pt x="51" y="23"/>
                    <a:pt x="53" y="23"/>
                  </a:cubicBezTo>
                  <a:cubicBezTo>
                    <a:pt x="53" y="23"/>
                    <a:pt x="56" y="26"/>
                    <a:pt x="56" y="26"/>
                  </a:cubicBezTo>
                  <a:cubicBezTo>
                    <a:pt x="57" y="25"/>
                    <a:pt x="60" y="24"/>
                    <a:pt x="61" y="24"/>
                  </a:cubicBezTo>
                  <a:cubicBezTo>
                    <a:pt x="61" y="23"/>
                    <a:pt x="57" y="22"/>
                    <a:pt x="57" y="21"/>
                  </a:cubicBezTo>
                  <a:cubicBezTo>
                    <a:pt x="57" y="21"/>
                    <a:pt x="53" y="20"/>
                    <a:pt x="53" y="19"/>
                  </a:cubicBezTo>
                  <a:cubicBezTo>
                    <a:pt x="53" y="18"/>
                    <a:pt x="57" y="18"/>
                    <a:pt x="57" y="17"/>
                  </a:cubicBezTo>
                  <a:cubicBezTo>
                    <a:pt x="57" y="16"/>
                    <a:pt x="53" y="15"/>
                    <a:pt x="53" y="15"/>
                  </a:cubicBezTo>
                  <a:cubicBezTo>
                    <a:pt x="53" y="14"/>
                    <a:pt x="57" y="13"/>
                    <a:pt x="57" y="13"/>
                  </a:cubicBezTo>
                  <a:cubicBezTo>
                    <a:pt x="59" y="12"/>
                    <a:pt x="60" y="11"/>
                    <a:pt x="62" y="11"/>
                  </a:cubicBezTo>
                  <a:cubicBezTo>
                    <a:pt x="63" y="11"/>
                    <a:pt x="64" y="13"/>
                    <a:pt x="65" y="13"/>
                  </a:cubicBezTo>
                  <a:cubicBezTo>
                    <a:pt x="66" y="13"/>
                    <a:pt x="69" y="11"/>
                    <a:pt x="69" y="11"/>
                  </a:cubicBezTo>
                  <a:cubicBezTo>
                    <a:pt x="70" y="11"/>
                    <a:pt x="73" y="13"/>
                    <a:pt x="73" y="13"/>
                  </a:cubicBezTo>
                  <a:cubicBezTo>
                    <a:pt x="73" y="13"/>
                    <a:pt x="72" y="14"/>
                    <a:pt x="71" y="14"/>
                  </a:cubicBezTo>
                  <a:cubicBezTo>
                    <a:pt x="70" y="15"/>
                    <a:pt x="69" y="15"/>
                    <a:pt x="69" y="15"/>
                  </a:cubicBezTo>
                  <a:cubicBezTo>
                    <a:pt x="70" y="15"/>
                    <a:pt x="72" y="17"/>
                    <a:pt x="73" y="17"/>
                  </a:cubicBezTo>
                  <a:cubicBezTo>
                    <a:pt x="74" y="17"/>
                    <a:pt x="76" y="15"/>
                    <a:pt x="77" y="15"/>
                  </a:cubicBezTo>
                  <a:cubicBezTo>
                    <a:pt x="78" y="15"/>
                    <a:pt x="79" y="17"/>
                    <a:pt x="81" y="17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8" y="14"/>
                    <a:pt x="89" y="13"/>
                  </a:cubicBezTo>
                  <a:cubicBezTo>
                    <a:pt x="89" y="13"/>
                    <a:pt x="93" y="12"/>
                    <a:pt x="93" y="11"/>
                  </a:cubicBezTo>
                  <a:cubicBezTo>
                    <a:pt x="93" y="11"/>
                    <a:pt x="89" y="9"/>
                    <a:pt x="89" y="9"/>
                  </a:cubicBezTo>
                  <a:cubicBezTo>
                    <a:pt x="90" y="9"/>
                    <a:pt x="92" y="7"/>
                    <a:pt x="93" y="7"/>
                  </a:cubicBezTo>
                  <a:cubicBezTo>
                    <a:pt x="94" y="7"/>
                    <a:pt x="96" y="9"/>
                    <a:pt x="97" y="9"/>
                  </a:cubicBezTo>
                  <a:cubicBezTo>
                    <a:pt x="98" y="9"/>
                    <a:pt x="100" y="7"/>
                    <a:pt x="101" y="7"/>
                  </a:cubicBezTo>
                  <a:cubicBezTo>
                    <a:pt x="102" y="7"/>
                    <a:pt x="104" y="9"/>
                    <a:pt x="105" y="9"/>
                  </a:cubicBezTo>
                  <a:cubicBezTo>
                    <a:pt x="105" y="9"/>
                    <a:pt x="108" y="11"/>
                    <a:pt x="109" y="11"/>
                  </a:cubicBezTo>
                  <a:cubicBezTo>
                    <a:pt x="109" y="11"/>
                    <a:pt x="113" y="10"/>
                    <a:pt x="113" y="9"/>
                  </a:cubicBezTo>
                  <a:cubicBezTo>
                    <a:pt x="113" y="9"/>
                    <a:pt x="109" y="7"/>
                    <a:pt x="109" y="7"/>
                  </a:cubicBezTo>
                  <a:cubicBezTo>
                    <a:pt x="110" y="7"/>
                    <a:pt x="112" y="5"/>
                    <a:pt x="113" y="5"/>
                  </a:cubicBezTo>
                  <a:cubicBezTo>
                    <a:pt x="114" y="5"/>
                    <a:pt x="115" y="7"/>
                    <a:pt x="117" y="7"/>
                  </a:cubicBezTo>
                  <a:cubicBezTo>
                    <a:pt x="118" y="7"/>
                    <a:pt x="120" y="5"/>
                    <a:pt x="121" y="5"/>
                  </a:cubicBezTo>
                  <a:cubicBezTo>
                    <a:pt x="122" y="5"/>
                    <a:pt x="123" y="7"/>
                    <a:pt x="125" y="7"/>
                  </a:cubicBezTo>
                  <a:cubicBezTo>
                    <a:pt x="126" y="8"/>
                    <a:pt x="127" y="10"/>
                    <a:pt x="128" y="10"/>
                  </a:cubicBezTo>
                  <a:cubicBezTo>
                    <a:pt x="129" y="10"/>
                    <a:pt x="132" y="7"/>
                    <a:pt x="132" y="8"/>
                  </a:cubicBezTo>
                  <a:cubicBezTo>
                    <a:pt x="134" y="8"/>
                    <a:pt x="135" y="9"/>
                    <a:pt x="136" y="10"/>
                  </a:cubicBezTo>
                  <a:cubicBezTo>
                    <a:pt x="137" y="10"/>
                    <a:pt x="139" y="12"/>
                    <a:pt x="140" y="12"/>
                  </a:cubicBezTo>
                  <a:cubicBezTo>
                    <a:pt x="140" y="12"/>
                    <a:pt x="144" y="10"/>
                    <a:pt x="144" y="10"/>
                  </a:cubicBezTo>
                  <a:cubicBezTo>
                    <a:pt x="144" y="10"/>
                    <a:pt x="140" y="8"/>
                    <a:pt x="140" y="8"/>
                  </a:cubicBezTo>
                  <a:cubicBezTo>
                    <a:pt x="141" y="7"/>
                    <a:pt x="144" y="6"/>
                    <a:pt x="144" y="6"/>
                  </a:cubicBezTo>
                  <a:cubicBezTo>
                    <a:pt x="145" y="6"/>
                    <a:pt x="148" y="8"/>
                    <a:pt x="148" y="8"/>
                  </a:cubicBezTo>
                  <a:cubicBezTo>
                    <a:pt x="149" y="8"/>
                    <a:pt x="152" y="10"/>
                    <a:pt x="152" y="10"/>
                  </a:cubicBezTo>
                  <a:cubicBezTo>
                    <a:pt x="152" y="10"/>
                    <a:pt x="156" y="8"/>
                    <a:pt x="156" y="8"/>
                  </a:cubicBezTo>
                  <a:cubicBezTo>
                    <a:pt x="156" y="8"/>
                    <a:pt x="153" y="6"/>
                    <a:pt x="152" y="6"/>
                  </a:cubicBezTo>
                  <a:cubicBezTo>
                    <a:pt x="154" y="6"/>
                    <a:pt x="155" y="4"/>
                    <a:pt x="156" y="4"/>
                  </a:cubicBezTo>
                  <a:cubicBezTo>
                    <a:pt x="157" y="4"/>
                    <a:pt x="160" y="6"/>
                    <a:pt x="160" y="6"/>
                  </a:cubicBezTo>
                  <a:cubicBezTo>
                    <a:pt x="160" y="6"/>
                    <a:pt x="159" y="7"/>
                    <a:pt x="158" y="7"/>
                  </a:cubicBezTo>
                  <a:cubicBezTo>
                    <a:pt x="157" y="8"/>
                    <a:pt x="156" y="8"/>
                    <a:pt x="156" y="8"/>
                  </a:cubicBezTo>
                  <a:cubicBezTo>
                    <a:pt x="157" y="8"/>
                    <a:pt x="159" y="10"/>
                    <a:pt x="160" y="10"/>
                  </a:cubicBezTo>
                  <a:cubicBezTo>
                    <a:pt x="161" y="10"/>
                    <a:pt x="163" y="8"/>
                    <a:pt x="164" y="8"/>
                  </a:cubicBezTo>
                  <a:cubicBezTo>
                    <a:pt x="165" y="8"/>
                    <a:pt x="167" y="6"/>
                    <a:pt x="168" y="6"/>
                  </a:cubicBezTo>
                  <a:cubicBezTo>
                    <a:pt x="169" y="6"/>
                    <a:pt x="171" y="8"/>
                    <a:pt x="172" y="8"/>
                  </a:cubicBezTo>
                  <a:cubicBezTo>
                    <a:pt x="173" y="8"/>
                    <a:pt x="174" y="11"/>
                    <a:pt x="175" y="11"/>
                  </a:cubicBezTo>
                  <a:cubicBezTo>
                    <a:pt x="176" y="11"/>
                    <a:pt x="179" y="9"/>
                    <a:pt x="180" y="8"/>
                  </a:cubicBezTo>
                  <a:cubicBezTo>
                    <a:pt x="181" y="8"/>
                    <a:pt x="182" y="7"/>
                    <a:pt x="184" y="6"/>
                  </a:cubicBezTo>
                  <a:cubicBezTo>
                    <a:pt x="185" y="6"/>
                    <a:pt x="186" y="9"/>
                    <a:pt x="187" y="9"/>
                  </a:cubicBezTo>
                  <a:cubicBezTo>
                    <a:pt x="188" y="9"/>
                    <a:pt x="191" y="6"/>
                    <a:pt x="192" y="6"/>
                  </a:cubicBezTo>
                  <a:cubicBezTo>
                    <a:pt x="192" y="7"/>
                    <a:pt x="195" y="9"/>
                    <a:pt x="195" y="9"/>
                  </a:cubicBezTo>
                  <a:cubicBezTo>
                    <a:pt x="195" y="9"/>
                    <a:pt x="191" y="10"/>
                    <a:pt x="191" y="11"/>
                  </a:cubicBezTo>
                  <a:cubicBezTo>
                    <a:pt x="191" y="12"/>
                    <a:pt x="194" y="12"/>
                    <a:pt x="195" y="13"/>
                  </a:cubicBezTo>
                  <a:cubicBezTo>
                    <a:pt x="196" y="14"/>
                    <a:pt x="198" y="15"/>
                    <a:pt x="199" y="15"/>
                  </a:cubicBezTo>
                  <a:cubicBezTo>
                    <a:pt x="202" y="18"/>
                    <a:pt x="202" y="18"/>
                    <a:pt x="202" y="18"/>
                  </a:cubicBezTo>
                  <a:cubicBezTo>
                    <a:pt x="203" y="17"/>
                    <a:pt x="206" y="16"/>
                    <a:pt x="207" y="15"/>
                  </a:cubicBezTo>
                  <a:cubicBezTo>
                    <a:pt x="207" y="15"/>
                    <a:pt x="203" y="14"/>
                    <a:pt x="203" y="13"/>
                  </a:cubicBezTo>
                  <a:cubicBezTo>
                    <a:pt x="202" y="13"/>
                    <a:pt x="199" y="11"/>
                    <a:pt x="199" y="11"/>
                  </a:cubicBezTo>
                  <a:cubicBezTo>
                    <a:pt x="199" y="10"/>
                    <a:pt x="202" y="9"/>
                    <a:pt x="203" y="9"/>
                  </a:cubicBezTo>
                  <a:cubicBezTo>
                    <a:pt x="207" y="7"/>
                    <a:pt x="207" y="7"/>
                    <a:pt x="207" y="7"/>
                  </a:cubicBezTo>
                  <a:cubicBezTo>
                    <a:pt x="208" y="6"/>
                    <a:pt x="210" y="5"/>
                    <a:pt x="211" y="5"/>
                  </a:cubicBezTo>
                  <a:cubicBezTo>
                    <a:pt x="211" y="5"/>
                    <a:pt x="215" y="7"/>
                    <a:pt x="215" y="7"/>
                  </a:cubicBezTo>
                  <a:cubicBezTo>
                    <a:pt x="215" y="8"/>
                    <a:pt x="211" y="8"/>
                    <a:pt x="211" y="9"/>
                  </a:cubicBezTo>
                  <a:cubicBezTo>
                    <a:pt x="218" y="14"/>
                    <a:pt x="218" y="14"/>
                    <a:pt x="218" y="14"/>
                  </a:cubicBezTo>
                  <a:cubicBezTo>
                    <a:pt x="219" y="14"/>
                    <a:pt x="222" y="15"/>
                    <a:pt x="222" y="16"/>
                  </a:cubicBezTo>
                  <a:cubicBezTo>
                    <a:pt x="222" y="16"/>
                    <a:pt x="218" y="17"/>
                    <a:pt x="218" y="18"/>
                  </a:cubicBezTo>
                  <a:cubicBezTo>
                    <a:pt x="218" y="19"/>
                    <a:pt x="222" y="19"/>
                    <a:pt x="222" y="20"/>
                  </a:cubicBezTo>
                  <a:cubicBezTo>
                    <a:pt x="222" y="21"/>
                    <a:pt x="218" y="22"/>
                    <a:pt x="218" y="22"/>
                  </a:cubicBezTo>
                  <a:cubicBezTo>
                    <a:pt x="218" y="23"/>
                    <a:pt x="221" y="24"/>
                    <a:pt x="222" y="24"/>
                  </a:cubicBezTo>
                  <a:cubicBezTo>
                    <a:pt x="226" y="22"/>
                    <a:pt x="226" y="22"/>
                    <a:pt x="226" y="22"/>
                  </a:cubicBezTo>
                  <a:cubicBezTo>
                    <a:pt x="226" y="22"/>
                    <a:pt x="230" y="21"/>
                    <a:pt x="230" y="20"/>
                  </a:cubicBezTo>
                  <a:cubicBezTo>
                    <a:pt x="230" y="20"/>
                    <a:pt x="226" y="18"/>
                    <a:pt x="226" y="18"/>
                  </a:cubicBezTo>
                  <a:cubicBezTo>
                    <a:pt x="225" y="18"/>
                    <a:pt x="222" y="16"/>
                    <a:pt x="222" y="16"/>
                  </a:cubicBezTo>
                  <a:cubicBezTo>
                    <a:pt x="222" y="15"/>
                    <a:pt x="226" y="14"/>
                    <a:pt x="226" y="14"/>
                  </a:cubicBezTo>
                  <a:cubicBezTo>
                    <a:pt x="227" y="13"/>
                    <a:pt x="230" y="12"/>
                    <a:pt x="230" y="12"/>
                  </a:cubicBezTo>
                  <a:cubicBezTo>
                    <a:pt x="230" y="11"/>
                    <a:pt x="226" y="10"/>
                    <a:pt x="227" y="9"/>
                  </a:cubicBezTo>
                  <a:cubicBezTo>
                    <a:pt x="227" y="9"/>
                    <a:pt x="230" y="7"/>
                    <a:pt x="231" y="7"/>
                  </a:cubicBezTo>
                  <a:cubicBezTo>
                    <a:pt x="232" y="7"/>
                    <a:pt x="234" y="10"/>
                    <a:pt x="234" y="9"/>
                  </a:cubicBezTo>
                  <a:cubicBezTo>
                    <a:pt x="236" y="9"/>
                    <a:pt x="238" y="8"/>
                    <a:pt x="239" y="7"/>
                  </a:cubicBezTo>
                  <a:cubicBezTo>
                    <a:pt x="240" y="7"/>
                    <a:pt x="241" y="6"/>
                    <a:pt x="243" y="5"/>
                  </a:cubicBezTo>
                  <a:cubicBezTo>
                    <a:pt x="243" y="5"/>
                    <a:pt x="246" y="8"/>
                    <a:pt x="246" y="8"/>
                  </a:cubicBezTo>
                  <a:cubicBezTo>
                    <a:pt x="247" y="8"/>
                    <a:pt x="250" y="5"/>
                    <a:pt x="251" y="5"/>
                  </a:cubicBezTo>
                  <a:cubicBezTo>
                    <a:pt x="251" y="6"/>
                    <a:pt x="254" y="7"/>
                    <a:pt x="254" y="8"/>
                  </a:cubicBezTo>
                  <a:cubicBezTo>
                    <a:pt x="254" y="8"/>
                    <a:pt x="250" y="10"/>
                    <a:pt x="250" y="10"/>
                  </a:cubicBezTo>
                  <a:cubicBezTo>
                    <a:pt x="251" y="10"/>
                    <a:pt x="253" y="12"/>
                    <a:pt x="254" y="12"/>
                  </a:cubicBezTo>
                  <a:cubicBezTo>
                    <a:pt x="255" y="12"/>
                    <a:pt x="257" y="10"/>
                    <a:pt x="258" y="10"/>
                  </a:cubicBezTo>
                  <a:cubicBezTo>
                    <a:pt x="259" y="10"/>
                    <a:pt x="260" y="12"/>
                    <a:pt x="262" y="12"/>
                  </a:cubicBezTo>
                  <a:cubicBezTo>
                    <a:pt x="263" y="12"/>
                    <a:pt x="265" y="10"/>
                    <a:pt x="266" y="10"/>
                  </a:cubicBezTo>
                  <a:cubicBezTo>
                    <a:pt x="267" y="10"/>
                    <a:pt x="268" y="12"/>
                    <a:pt x="270" y="12"/>
                  </a:cubicBezTo>
                  <a:cubicBezTo>
                    <a:pt x="270" y="12"/>
                    <a:pt x="274" y="10"/>
                    <a:pt x="274" y="10"/>
                  </a:cubicBezTo>
                  <a:cubicBezTo>
                    <a:pt x="274" y="10"/>
                    <a:pt x="270" y="8"/>
                    <a:pt x="270" y="8"/>
                  </a:cubicBezTo>
                  <a:cubicBezTo>
                    <a:pt x="270" y="8"/>
                    <a:pt x="274" y="6"/>
                    <a:pt x="274" y="6"/>
                  </a:cubicBezTo>
                  <a:cubicBezTo>
                    <a:pt x="275" y="6"/>
                    <a:pt x="277" y="8"/>
                    <a:pt x="278" y="8"/>
                  </a:cubicBezTo>
                  <a:cubicBezTo>
                    <a:pt x="279" y="8"/>
                    <a:pt x="281" y="7"/>
                    <a:pt x="282" y="6"/>
                  </a:cubicBezTo>
                  <a:cubicBezTo>
                    <a:pt x="283" y="6"/>
                    <a:pt x="285" y="4"/>
                    <a:pt x="286" y="4"/>
                  </a:cubicBezTo>
                  <a:cubicBezTo>
                    <a:pt x="287" y="4"/>
                    <a:pt x="289" y="6"/>
                    <a:pt x="290" y="6"/>
                  </a:cubicBezTo>
                  <a:cubicBezTo>
                    <a:pt x="291" y="6"/>
                    <a:pt x="293" y="4"/>
                    <a:pt x="294" y="4"/>
                  </a:cubicBezTo>
                  <a:cubicBezTo>
                    <a:pt x="295" y="4"/>
                    <a:pt x="296" y="6"/>
                    <a:pt x="298" y="6"/>
                  </a:cubicBezTo>
                  <a:cubicBezTo>
                    <a:pt x="299" y="6"/>
                    <a:pt x="300" y="4"/>
                    <a:pt x="302" y="4"/>
                  </a:cubicBezTo>
                  <a:cubicBezTo>
                    <a:pt x="303" y="4"/>
                    <a:pt x="304" y="6"/>
                    <a:pt x="305" y="6"/>
                  </a:cubicBezTo>
                  <a:cubicBezTo>
                    <a:pt x="307" y="7"/>
                    <a:pt x="308" y="4"/>
                    <a:pt x="310" y="4"/>
                  </a:cubicBezTo>
                  <a:cubicBezTo>
                    <a:pt x="311" y="5"/>
                    <a:pt x="312" y="7"/>
                    <a:pt x="313" y="7"/>
                  </a:cubicBezTo>
                  <a:cubicBezTo>
                    <a:pt x="315" y="7"/>
                    <a:pt x="316" y="9"/>
                    <a:pt x="317" y="9"/>
                  </a:cubicBezTo>
                  <a:cubicBezTo>
                    <a:pt x="318" y="9"/>
                    <a:pt x="320" y="7"/>
                    <a:pt x="321" y="7"/>
                  </a:cubicBezTo>
                  <a:cubicBezTo>
                    <a:pt x="322" y="6"/>
                    <a:pt x="324" y="5"/>
                    <a:pt x="325" y="5"/>
                  </a:cubicBezTo>
                  <a:cubicBezTo>
                    <a:pt x="326" y="5"/>
                    <a:pt x="328" y="7"/>
                    <a:pt x="329" y="7"/>
                  </a:cubicBezTo>
                  <a:cubicBezTo>
                    <a:pt x="330" y="7"/>
                    <a:pt x="332" y="5"/>
                    <a:pt x="333" y="5"/>
                  </a:cubicBezTo>
                  <a:cubicBezTo>
                    <a:pt x="334" y="5"/>
                    <a:pt x="336" y="7"/>
                    <a:pt x="337" y="7"/>
                  </a:cubicBezTo>
                  <a:cubicBezTo>
                    <a:pt x="338" y="7"/>
                    <a:pt x="340" y="5"/>
                    <a:pt x="341" y="5"/>
                  </a:cubicBezTo>
                  <a:cubicBezTo>
                    <a:pt x="342" y="5"/>
                    <a:pt x="343" y="7"/>
                    <a:pt x="345" y="7"/>
                  </a:cubicBezTo>
                  <a:cubicBezTo>
                    <a:pt x="346" y="7"/>
                    <a:pt x="348" y="5"/>
                    <a:pt x="349" y="5"/>
                  </a:cubicBezTo>
                  <a:cubicBezTo>
                    <a:pt x="349" y="5"/>
                    <a:pt x="353" y="7"/>
                    <a:pt x="352" y="7"/>
                  </a:cubicBezTo>
                  <a:cubicBezTo>
                    <a:pt x="352" y="8"/>
                    <a:pt x="349" y="9"/>
                    <a:pt x="348" y="9"/>
                  </a:cubicBezTo>
                  <a:cubicBezTo>
                    <a:pt x="348" y="10"/>
                    <a:pt x="344" y="12"/>
                    <a:pt x="344" y="12"/>
                  </a:cubicBezTo>
                  <a:cubicBezTo>
                    <a:pt x="345" y="12"/>
                    <a:pt x="347" y="14"/>
                    <a:pt x="348" y="14"/>
                  </a:cubicBezTo>
                  <a:cubicBezTo>
                    <a:pt x="349" y="14"/>
                    <a:pt x="351" y="12"/>
                    <a:pt x="352" y="12"/>
                  </a:cubicBezTo>
                  <a:cubicBezTo>
                    <a:pt x="354" y="12"/>
                    <a:pt x="354" y="14"/>
                    <a:pt x="356" y="14"/>
                  </a:cubicBezTo>
                  <a:cubicBezTo>
                    <a:pt x="360" y="12"/>
                    <a:pt x="360" y="12"/>
                    <a:pt x="360" y="12"/>
                  </a:cubicBezTo>
                  <a:cubicBezTo>
                    <a:pt x="360" y="12"/>
                    <a:pt x="364" y="10"/>
                    <a:pt x="364" y="10"/>
                  </a:cubicBezTo>
                  <a:cubicBezTo>
                    <a:pt x="364" y="10"/>
                    <a:pt x="363" y="9"/>
                    <a:pt x="362" y="9"/>
                  </a:cubicBezTo>
                  <a:cubicBezTo>
                    <a:pt x="361" y="8"/>
                    <a:pt x="360" y="8"/>
                    <a:pt x="360" y="8"/>
                  </a:cubicBezTo>
                  <a:cubicBezTo>
                    <a:pt x="361" y="7"/>
                    <a:pt x="363" y="5"/>
                    <a:pt x="364" y="5"/>
                  </a:cubicBezTo>
                  <a:cubicBezTo>
                    <a:pt x="366" y="5"/>
                    <a:pt x="367" y="8"/>
                    <a:pt x="368" y="8"/>
                  </a:cubicBezTo>
                  <a:cubicBezTo>
                    <a:pt x="369" y="8"/>
                    <a:pt x="372" y="5"/>
                    <a:pt x="372" y="6"/>
                  </a:cubicBezTo>
                  <a:cubicBezTo>
                    <a:pt x="373" y="6"/>
                    <a:pt x="376" y="8"/>
                    <a:pt x="376" y="8"/>
                  </a:cubicBezTo>
                  <a:cubicBezTo>
                    <a:pt x="376" y="8"/>
                    <a:pt x="372" y="9"/>
                    <a:pt x="372" y="10"/>
                  </a:cubicBezTo>
                  <a:cubicBezTo>
                    <a:pt x="372" y="10"/>
                    <a:pt x="375" y="12"/>
                    <a:pt x="376" y="12"/>
                  </a:cubicBezTo>
                  <a:cubicBezTo>
                    <a:pt x="377" y="12"/>
                    <a:pt x="379" y="10"/>
                    <a:pt x="380" y="10"/>
                  </a:cubicBezTo>
                  <a:cubicBezTo>
                    <a:pt x="384" y="8"/>
                    <a:pt x="384" y="8"/>
                    <a:pt x="384" y="8"/>
                  </a:cubicBezTo>
                  <a:cubicBezTo>
                    <a:pt x="388" y="6"/>
                    <a:pt x="388" y="6"/>
                    <a:pt x="388" y="6"/>
                  </a:cubicBezTo>
                  <a:cubicBezTo>
                    <a:pt x="389" y="5"/>
                    <a:pt x="391" y="4"/>
                    <a:pt x="392" y="4"/>
                  </a:cubicBezTo>
                  <a:cubicBezTo>
                    <a:pt x="393" y="4"/>
                    <a:pt x="395" y="6"/>
                    <a:pt x="396" y="6"/>
                  </a:cubicBezTo>
                  <a:cubicBezTo>
                    <a:pt x="397" y="6"/>
                    <a:pt x="399" y="4"/>
                    <a:pt x="400" y="4"/>
                  </a:cubicBezTo>
                  <a:cubicBezTo>
                    <a:pt x="401" y="4"/>
                    <a:pt x="402" y="6"/>
                    <a:pt x="404" y="6"/>
                  </a:cubicBezTo>
                  <a:cubicBezTo>
                    <a:pt x="405" y="6"/>
                    <a:pt x="406" y="4"/>
                    <a:pt x="408" y="4"/>
                  </a:cubicBezTo>
                  <a:cubicBezTo>
                    <a:pt x="409" y="4"/>
                    <a:pt x="410" y="6"/>
                    <a:pt x="412" y="6"/>
                  </a:cubicBezTo>
                  <a:cubicBezTo>
                    <a:pt x="412" y="6"/>
                    <a:pt x="415" y="4"/>
                    <a:pt x="416" y="4"/>
                  </a:cubicBezTo>
                  <a:cubicBezTo>
                    <a:pt x="416" y="4"/>
                    <a:pt x="419" y="6"/>
                    <a:pt x="419" y="6"/>
                  </a:cubicBezTo>
                  <a:cubicBezTo>
                    <a:pt x="419" y="7"/>
                    <a:pt x="415" y="8"/>
                    <a:pt x="415" y="9"/>
                  </a:cubicBezTo>
                  <a:cubicBezTo>
                    <a:pt x="415" y="9"/>
                    <a:pt x="418" y="11"/>
                    <a:pt x="419" y="11"/>
                  </a:cubicBezTo>
                  <a:cubicBezTo>
                    <a:pt x="419" y="11"/>
                    <a:pt x="422" y="9"/>
                    <a:pt x="423" y="9"/>
                  </a:cubicBezTo>
                  <a:cubicBezTo>
                    <a:pt x="424" y="9"/>
                    <a:pt x="426" y="11"/>
                    <a:pt x="427" y="11"/>
                  </a:cubicBezTo>
                  <a:cubicBezTo>
                    <a:pt x="427" y="11"/>
                    <a:pt x="428" y="10"/>
                    <a:pt x="429" y="10"/>
                  </a:cubicBezTo>
                  <a:cubicBezTo>
                    <a:pt x="430" y="9"/>
                    <a:pt x="431" y="9"/>
                    <a:pt x="431" y="9"/>
                  </a:cubicBezTo>
                  <a:cubicBezTo>
                    <a:pt x="431" y="9"/>
                    <a:pt x="427" y="7"/>
                    <a:pt x="427" y="7"/>
                  </a:cubicBezTo>
                  <a:cubicBezTo>
                    <a:pt x="426" y="7"/>
                    <a:pt x="425" y="9"/>
                    <a:pt x="423" y="9"/>
                  </a:cubicBezTo>
                  <a:cubicBezTo>
                    <a:pt x="423" y="9"/>
                    <a:pt x="419" y="7"/>
                    <a:pt x="419" y="6"/>
                  </a:cubicBezTo>
                  <a:cubicBezTo>
                    <a:pt x="419" y="6"/>
                    <a:pt x="423" y="5"/>
                    <a:pt x="423" y="4"/>
                  </a:cubicBezTo>
                  <a:cubicBezTo>
                    <a:pt x="424" y="4"/>
                    <a:pt x="427" y="2"/>
                    <a:pt x="428" y="2"/>
                  </a:cubicBezTo>
                  <a:cubicBezTo>
                    <a:pt x="429" y="2"/>
                    <a:pt x="430" y="5"/>
                    <a:pt x="431" y="5"/>
                  </a:cubicBezTo>
                  <a:cubicBezTo>
                    <a:pt x="432" y="4"/>
                    <a:pt x="434" y="7"/>
                    <a:pt x="435" y="7"/>
                  </a:cubicBezTo>
                  <a:cubicBezTo>
                    <a:pt x="436" y="7"/>
                    <a:pt x="439" y="5"/>
                    <a:pt x="439" y="5"/>
                  </a:cubicBezTo>
                  <a:cubicBezTo>
                    <a:pt x="440" y="4"/>
                    <a:pt x="442" y="3"/>
                    <a:pt x="443" y="3"/>
                  </a:cubicBezTo>
                  <a:cubicBezTo>
                    <a:pt x="444" y="2"/>
                    <a:pt x="446" y="5"/>
                    <a:pt x="447" y="5"/>
                  </a:cubicBezTo>
                  <a:cubicBezTo>
                    <a:pt x="448" y="5"/>
                    <a:pt x="450" y="3"/>
                    <a:pt x="451" y="3"/>
                  </a:cubicBezTo>
                  <a:cubicBezTo>
                    <a:pt x="452" y="3"/>
                    <a:pt x="454" y="5"/>
                    <a:pt x="455" y="5"/>
                  </a:cubicBezTo>
                  <a:cubicBezTo>
                    <a:pt x="455" y="5"/>
                    <a:pt x="458" y="7"/>
                    <a:pt x="459" y="7"/>
                  </a:cubicBezTo>
                  <a:cubicBezTo>
                    <a:pt x="460" y="7"/>
                    <a:pt x="461" y="9"/>
                    <a:pt x="462" y="9"/>
                  </a:cubicBezTo>
                  <a:cubicBezTo>
                    <a:pt x="463" y="9"/>
                    <a:pt x="466" y="7"/>
                    <a:pt x="466" y="7"/>
                  </a:cubicBezTo>
                  <a:cubicBezTo>
                    <a:pt x="466" y="7"/>
                    <a:pt x="465" y="7"/>
                    <a:pt x="465" y="6"/>
                  </a:cubicBezTo>
                  <a:cubicBezTo>
                    <a:pt x="464" y="6"/>
                    <a:pt x="463" y="5"/>
                    <a:pt x="463" y="5"/>
                  </a:cubicBezTo>
                  <a:cubicBezTo>
                    <a:pt x="464" y="5"/>
                    <a:pt x="466" y="3"/>
                    <a:pt x="467" y="3"/>
                  </a:cubicBezTo>
                  <a:cubicBezTo>
                    <a:pt x="468" y="3"/>
                    <a:pt x="469" y="5"/>
                    <a:pt x="471" y="5"/>
                  </a:cubicBezTo>
                  <a:cubicBezTo>
                    <a:pt x="472" y="5"/>
                    <a:pt x="473" y="3"/>
                    <a:pt x="475" y="3"/>
                  </a:cubicBezTo>
                  <a:cubicBezTo>
                    <a:pt x="476" y="3"/>
                    <a:pt x="477" y="5"/>
                    <a:pt x="478" y="5"/>
                  </a:cubicBezTo>
                  <a:cubicBezTo>
                    <a:pt x="480" y="5"/>
                    <a:pt x="481" y="3"/>
                    <a:pt x="482" y="3"/>
                  </a:cubicBezTo>
                  <a:cubicBezTo>
                    <a:pt x="484" y="3"/>
                    <a:pt x="485" y="6"/>
                    <a:pt x="486" y="6"/>
                  </a:cubicBezTo>
                  <a:cubicBezTo>
                    <a:pt x="487" y="6"/>
                    <a:pt x="489" y="3"/>
                    <a:pt x="490" y="3"/>
                  </a:cubicBezTo>
                  <a:cubicBezTo>
                    <a:pt x="491" y="4"/>
                    <a:pt x="493" y="6"/>
                    <a:pt x="494" y="6"/>
                  </a:cubicBezTo>
                  <a:cubicBezTo>
                    <a:pt x="495" y="5"/>
                    <a:pt x="497" y="4"/>
                    <a:pt x="498" y="4"/>
                  </a:cubicBezTo>
                  <a:cubicBezTo>
                    <a:pt x="502" y="2"/>
                    <a:pt x="502" y="2"/>
                    <a:pt x="502" y="2"/>
                  </a:cubicBezTo>
                  <a:cubicBezTo>
                    <a:pt x="510" y="6"/>
                    <a:pt x="510" y="6"/>
                    <a:pt x="510" y="6"/>
                  </a:cubicBezTo>
                  <a:cubicBezTo>
                    <a:pt x="506" y="8"/>
                    <a:pt x="506" y="8"/>
                    <a:pt x="506" y="8"/>
                  </a:cubicBezTo>
                  <a:cubicBezTo>
                    <a:pt x="505" y="8"/>
                    <a:pt x="502" y="10"/>
                    <a:pt x="502" y="10"/>
                  </a:cubicBezTo>
                  <a:cubicBezTo>
                    <a:pt x="502" y="10"/>
                    <a:pt x="505" y="12"/>
                    <a:pt x="505" y="12"/>
                  </a:cubicBezTo>
                  <a:cubicBezTo>
                    <a:pt x="506" y="13"/>
                    <a:pt x="508" y="10"/>
                    <a:pt x="509" y="10"/>
                  </a:cubicBezTo>
                  <a:cubicBezTo>
                    <a:pt x="510" y="10"/>
                    <a:pt x="513" y="12"/>
                    <a:pt x="513" y="13"/>
                  </a:cubicBezTo>
                  <a:cubicBezTo>
                    <a:pt x="514" y="13"/>
                    <a:pt x="516" y="14"/>
                    <a:pt x="517" y="15"/>
                  </a:cubicBezTo>
                  <a:cubicBezTo>
                    <a:pt x="517" y="14"/>
                    <a:pt x="521" y="13"/>
                    <a:pt x="521" y="13"/>
                  </a:cubicBezTo>
                  <a:cubicBezTo>
                    <a:pt x="521" y="12"/>
                    <a:pt x="517" y="11"/>
                    <a:pt x="517" y="11"/>
                  </a:cubicBezTo>
                  <a:cubicBezTo>
                    <a:pt x="518" y="10"/>
                    <a:pt x="521" y="9"/>
                    <a:pt x="521" y="8"/>
                  </a:cubicBezTo>
                  <a:cubicBezTo>
                    <a:pt x="521" y="8"/>
                    <a:pt x="520" y="8"/>
                    <a:pt x="519" y="7"/>
                  </a:cubicBezTo>
                  <a:cubicBezTo>
                    <a:pt x="519" y="7"/>
                    <a:pt x="518" y="6"/>
                    <a:pt x="518" y="6"/>
                  </a:cubicBezTo>
                  <a:cubicBezTo>
                    <a:pt x="519" y="6"/>
                    <a:pt x="521" y="4"/>
                    <a:pt x="522" y="4"/>
                  </a:cubicBezTo>
                  <a:cubicBezTo>
                    <a:pt x="523" y="4"/>
                    <a:pt x="524" y="6"/>
                    <a:pt x="525" y="6"/>
                  </a:cubicBezTo>
                  <a:cubicBezTo>
                    <a:pt x="526" y="6"/>
                    <a:pt x="529" y="4"/>
                    <a:pt x="530" y="4"/>
                  </a:cubicBezTo>
                  <a:cubicBezTo>
                    <a:pt x="530" y="4"/>
                    <a:pt x="533" y="6"/>
                    <a:pt x="533" y="6"/>
                  </a:cubicBezTo>
                  <a:cubicBezTo>
                    <a:pt x="533" y="7"/>
                    <a:pt x="529" y="8"/>
                    <a:pt x="529" y="9"/>
                  </a:cubicBezTo>
                  <a:cubicBezTo>
                    <a:pt x="529" y="9"/>
                    <a:pt x="533" y="11"/>
                    <a:pt x="533" y="11"/>
                  </a:cubicBezTo>
                  <a:cubicBezTo>
                    <a:pt x="534" y="11"/>
                    <a:pt x="536" y="9"/>
                    <a:pt x="537" y="9"/>
                  </a:cubicBezTo>
                  <a:cubicBezTo>
                    <a:pt x="541" y="7"/>
                    <a:pt x="541" y="7"/>
                    <a:pt x="541" y="7"/>
                  </a:cubicBezTo>
                  <a:cubicBezTo>
                    <a:pt x="545" y="4"/>
                    <a:pt x="545" y="4"/>
                    <a:pt x="545" y="4"/>
                  </a:cubicBezTo>
                  <a:cubicBezTo>
                    <a:pt x="546" y="4"/>
                    <a:pt x="549" y="2"/>
                    <a:pt x="549" y="2"/>
                  </a:cubicBezTo>
                  <a:cubicBezTo>
                    <a:pt x="551" y="2"/>
                    <a:pt x="552" y="5"/>
                    <a:pt x="553" y="5"/>
                  </a:cubicBezTo>
                  <a:cubicBezTo>
                    <a:pt x="554" y="5"/>
                    <a:pt x="557" y="2"/>
                    <a:pt x="557" y="3"/>
                  </a:cubicBezTo>
                  <a:cubicBezTo>
                    <a:pt x="558" y="3"/>
                    <a:pt x="561" y="5"/>
                    <a:pt x="561" y="5"/>
                  </a:cubicBezTo>
                  <a:cubicBezTo>
                    <a:pt x="561" y="5"/>
                    <a:pt x="560" y="5"/>
                    <a:pt x="559" y="6"/>
                  </a:cubicBezTo>
                  <a:cubicBezTo>
                    <a:pt x="558" y="6"/>
                    <a:pt x="557" y="7"/>
                    <a:pt x="557" y="7"/>
                  </a:cubicBezTo>
                  <a:cubicBezTo>
                    <a:pt x="558" y="7"/>
                    <a:pt x="560" y="9"/>
                    <a:pt x="561" y="9"/>
                  </a:cubicBezTo>
                  <a:cubicBezTo>
                    <a:pt x="562" y="9"/>
                    <a:pt x="564" y="7"/>
                    <a:pt x="565" y="7"/>
                  </a:cubicBezTo>
                  <a:cubicBezTo>
                    <a:pt x="566" y="7"/>
                    <a:pt x="567" y="9"/>
                    <a:pt x="568" y="9"/>
                  </a:cubicBezTo>
                  <a:cubicBezTo>
                    <a:pt x="569" y="9"/>
                    <a:pt x="572" y="7"/>
                    <a:pt x="572" y="7"/>
                  </a:cubicBezTo>
                  <a:cubicBezTo>
                    <a:pt x="573" y="7"/>
                    <a:pt x="568" y="5"/>
                    <a:pt x="569" y="5"/>
                  </a:cubicBezTo>
                  <a:cubicBezTo>
                    <a:pt x="569" y="5"/>
                    <a:pt x="572" y="3"/>
                    <a:pt x="573" y="3"/>
                  </a:cubicBezTo>
                  <a:cubicBezTo>
                    <a:pt x="574" y="3"/>
                    <a:pt x="576" y="5"/>
                    <a:pt x="577" y="5"/>
                  </a:cubicBezTo>
                  <a:cubicBezTo>
                    <a:pt x="578" y="5"/>
                    <a:pt x="580" y="4"/>
                    <a:pt x="581" y="3"/>
                  </a:cubicBezTo>
                  <a:cubicBezTo>
                    <a:pt x="581" y="3"/>
                    <a:pt x="584" y="1"/>
                    <a:pt x="585" y="1"/>
                  </a:cubicBezTo>
                  <a:cubicBezTo>
                    <a:pt x="585" y="1"/>
                    <a:pt x="588" y="3"/>
                    <a:pt x="589" y="3"/>
                  </a:cubicBezTo>
                  <a:cubicBezTo>
                    <a:pt x="589" y="3"/>
                    <a:pt x="592" y="5"/>
                    <a:pt x="592" y="5"/>
                  </a:cubicBezTo>
                  <a:cubicBezTo>
                    <a:pt x="593" y="5"/>
                    <a:pt x="596" y="4"/>
                    <a:pt x="596" y="3"/>
                  </a:cubicBezTo>
                  <a:cubicBezTo>
                    <a:pt x="597" y="3"/>
                    <a:pt x="600" y="1"/>
                    <a:pt x="600" y="1"/>
                  </a:cubicBezTo>
                  <a:cubicBezTo>
                    <a:pt x="602" y="1"/>
                    <a:pt x="603" y="3"/>
                    <a:pt x="604" y="3"/>
                  </a:cubicBezTo>
                  <a:cubicBezTo>
                    <a:pt x="606" y="3"/>
                    <a:pt x="607" y="1"/>
                    <a:pt x="608" y="1"/>
                  </a:cubicBezTo>
                  <a:cubicBezTo>
                    <a:pt x="610" y="1"/>
                    <a:pt x="611" y="4"/>
                    <a:pt x="612" y="4"/>
                  </a:cubicBezTo>
                  <a:cubicBezTo>
                    <a:pt x="613" y="4"/>
                    <a:pt x="615" y="1"/>
                    <a:pt x="616" y="1"/>
                  </a:cubicBezTo>
                  <a:cubicBezTo>
                    <a:pt x="617" y="2"/>
                    <a:pt x="619" y="4"/>
                    <a:pt x="620" y="4"/>
                  </a:cubicBezTo>
                  <a:cubicBezTo>
                    <a:pt x="621" y="4"/>
                    <a:pt x="623" y="2"/>
                    <a:pt x="624" y="2"/>
                  </a:cubicBezTo>
                  <a:cubicBezTo>
                    <a:pt x="625" y="2"/>
                    <a:pt x="626" y="4"/>
                    <a:pt x="628" y="4"/>
                  </a:cubicBezTo>
                  <a:cubicBezTo>
                    <a:pt x="629" y="4"/>
                    <a:pt x="631" y="2"/>
                    <a:pt x="632" y="2"/>
                  </a:cubicBezTo>
                  <a:cubicBezTo>
                    <a:pt x="633" y="2"/>
                    <a:pt x="634" y="4"/>
                    <a:pt x="636" y="4"/>
                  </a:cubicBezTo>
                  <a:cubicBezTo>
                    <a:pt x="637" y="4"/>
                    <a:pt x="638" y="2"/>
                    <a:pt x="640" y="2"/>
                  </a:cubicBezTo>
                  <a:cubicBezTo>
                    <a:pt x="641" y="2"/>
                    <a:pt x="642" y="4"/>
                    <a:pt x="643" y="4"/>
                  </a:cubicBezTo>
                  <a:cubicBezTo>
                    <a:pt x="645" y="4"/>
                    <a:pt x="646" y="2"/>
                    <a:pt x="648" y="2"/>
                  </a:cubicBezTo>
                  <a:cubicBezTo>
                    <a:pt x="649" y="2"/>
                    <a:pt x="650" y="4"/>
                    <a:pt x="651" y="4"/>
                  </a:cubicBezTo>
                  <a:cubicBezTo>
                    <a:pt x="653" y="4"/>
                    <a:pt x="654" y="2"/>
                    <a:pt x="655" y="2"/>
                  </a:cubicBezTo>
                  <a:cubicBezTo>
                    <a:pt x="657" y="2"/>
                    <a:pt x="658" y="4"/>
                    <a:pt x="659" y="4"/>
                  </a:cubicBezTo>
                  <a:cubicBezTo>
                    <a:pt x="660" y="5"/>
                    <a:pt x="662" y="2"/>
                    <a:pt x="663" y="2"/>
                  </a:cubicBezTo>
                  <a:cubicBezTo>
                    <a:pt x="664" y="2"/>
                    <a:pt x="667" y="4"/>
                    <a:pt x="667" y="5"/>
                  </a:cubicBezTo>
                  <a:cubicBezTo>
                    <a:pt x="667" y="5"/>
                    <a:pt x="663" y="6"/>
                    <a:pt x="663" y="7"/>
                  </a:cubicBezTo>
                  <a:cubicBezTo>
                    <a:pt x="663" y="7"/>
                    <a:pt x="666" y="9"/>
                    <a:pt x="667" y="9"/>
                  </a:cubicBezTo>
                  <a:cubicBezTo>
                    <a:pt x="667" y="9"/>
                    <a:pt x="670" y="7"/>
                    <a:pt x="671" y="7"/>
                  </a:cubicBezTo>
                  <a:cubicBezTo>
                    <a:pt x="671" y="7"/>
                    <a:pt x="675" y="5"/>
                    <a:pt x="675" y="5"/>
                  </a:cubicBezTo>
                  <a:cubicBezTo>
                    <a:pt x="675" y="5"/>
                    <a:pt x="671" y="3"/>
                    <a:pt x="671" y="3"/>
                  </a:cubicBezTo>
                  <a:cubicBezTo>
                    <a:pt x="672" y="3"/>
                    <a:pt x="674" y="0"/>
                    <a:pt x="675" y="0"/>
                  </a:cubicBezTo>
                  <a:cubicBezTo>
                    <a:pt x="676" y="0"/>
                    <a:pt x="678" y="2"/>
                    <a:pt x="679" y="3"/>
                  </a:cubicBezTo>
                  <a:cubicBezTo>
                    <a:pt x="679" y="3"/>
                    <a:pt x="683" y="5"/>
                    <a:pt x="683" y="5"/>
                  </a:cubicBezTo>
                  <a:cubicBezTo>
                    <a:pt x="683" y="5"/>
                    <a:pt x="679" y="7"/>
                    <a:pt x="679" y="7"/>
                  </a:cubicBezTo>
                  <a:cubicBezTo>
                    <a:pt x="680" y="7"/>
                    <a:pt x="681" y="9"/>
                    <a:pt x="682" y="9"/>
                  </a:cubicBezTo>
                  <a:cubicBezTo>
                    <a:pt x="683" y="9"/>
                    <a:pt x="685" y="7"/>
                    <a:pt x="686" y="7"/>
                  </a:cubicBezTo>
                  <a:cubicBezTo>
                    <a:pt x="687" y="7"/>
                    <a:pt x="689" y="10"/>
                    <a:pt x="690" y="9"/>
                  </a:cubicBezTo>
                  <a:cubicBezTo>
                    <a:pt x="691" y="9"/>
                    <a:pt x="693" y="8"/>
                    <a:pt x="694" y="7"/>
                  </a:cubicBezTo>
                  <a:cubicBezTo>
                    <a:pt x="698" y="5"/>
                    <a:pt x="698" y="5"/>
                    <a:pt x="698" y="5"/>
                  </a:cubicBezTo>
                  <a:cubicBezTo>
                    <a:pt x="702" y="3"/>
                    <a:pt x="702" y="3"/>
                    <a:pt x="702" y="3"/>
                  </a:cubicBezTo>
                  <a:cubicBezTo>
                    <a:pt x="703" y="3"/>
                    <a:pt x="706" y="1"/>
                    <a:pt x="707" y="1"/>
                  </a:cubicBezTo>
                  <a:cubicBezTo>
                    <a:pt x="707" y="1"/>
                    <a:pt x="710" y="3"/>
                    <a:pt x="710" y="3"/>
                  </a:cubicBezTo>
                  <a:cubicBezTo>
                    <a:pt x="711" y="4"/>
                    <a:pt x="713" y="5"/>
                    <a:pt x="714" y="6"/>
                  </a:cubicBezTo>
                  <a:cubicBezTo>
                    <a:pt x="715" y="6"/>
                    <a:pt x="717" y="3"/>
                    <a:pt x="718" y="3"/>
                  </a:cubicBezTo>
                  <a:cubicBezTo>
                    <a:pt x="719" y="3"/>
                    <a:pt x="721" y="6"/>
                    <a:pt x="722" y="6"/>
                  </a:cubicBezTo>
                  <a:cubicBezTo>
                    <a:pt x="723" y="6"/>
                    <a:pt x="724" y="8"/>
                    <a:pt x="726" y="8"/>
                  </a:cubicBezTo>
                  <a:cubicBezTo>
                    <a:pt x="726" y="8"/>
                    <a:pt x="729" y="6"/>
                    <a:pt x="730" y="6"/>
                  </a:cubicBezTo>
                  <a:cubicBezTo>
                    <a:pt x="731" y="5"/>
                    <a:pt x="733" y="4"/>
                    <a:pt x="734" y="4"/>
                  </a:cubicBezTo>
                  <a:cubicBezTo>
                    <a:pt x="735" y="4"/>
                    <a:pt x="736" y="6"/>
                    <a:pt x="738" y="6"/>
                  </a:cubicBezTo>
                  <a:cubicBezTo>
                    <a:pt x="739" y="6"/>
                    <a:pt x="741" y="4"/>
                    <a:pt x="742" y="4"/>
                  </a:cubicBezTo>
                  <a:cubicBezTo>
                    <a:pt x="743" y="4"/>
                    <a:pt x="744" y="6"/>
                    <a:pt x="745" y="6"/>
                  </a:cubicBezTo>
                  <a:cubicBezTo>
                    <a:pt x="747" y="6"/>
                    <a:pt x="748" y="4"/>
                    <a:pt x="750" y="4"/>
                  </a:cubicBezTo>
                  <a:cubicBezTo>
                    <a:pt x="751" y="4"/>
                    <a:pt x="752" y="6"/>
                    <a:pt x="753" y="6"/>
                  </a:cubicBezTo>
                  <a:cubicBezTo>
                    <a:pt x="755" y="6"/>
                    <a:pt x="756" y="4"/>
                    <a:pt x="757" y="4"/>
                  </a:cubicBezTo>
                  <a:cubicBezTo>
                    <a:pt x="759" y="4"/>
                    <a:pt x="760" y="6"/>
                    <a:pt x="761" y="6"/>
                  </a:cubicBezTo>
                  <a:cubicBezTo>
                    <a:pt x="762" y="6"/>
                    <a:pt x="764" y="4"/>
                    <a:pt x="765" y="4"/>
                  </a:cubicBezTo>
                  <a:cubicBezTo>
                    <a:pt x="766" y="4"/>
                    <a:pt x="769" y="6"/>
                    <a:pt x="769" y="7"/>
                  </a:cubicBezTo>
                  <a:cubicBezTo>
                    <a:pt x="769" y="7"/>
                    <a:pt x="765" y="8"/>
                    <a:pt x="765" y="9"/>
                  </a:cubicBezTo>
                  <a:cubicBezTo>
                    <a:pt x="765" y="10"/>
                    <a:pt x="768" y="10"/>
                    <a:pt x="769" y="11"/>
                  </a:cubicBezTo>
                  <a:cubicBezTo>
                    <a:pt x="768" y="12"/>
                    <a:pt x="765" y="12"/>
                    <a:pt x="765" y="13"/>
                  </a:cubicBezTo>
                  <a:cubicBezTo>
                    <a:pt x="765" y="13"/>
                    <a:pt x="768" y="15"/>
                    <a:pt x="768" y="15"/>
                  </a:cubicBezTo>
                  <a:cubicBezTo>
                    <a:pt x="770" y="15"/>
                    <a:pt x="771" y="13"/>
                    <a:pt x="772" y="13"/>
                  </a:cubicBezTo>
                  <a:cubicBezTo>
                    <a:pt x="772" y="12"/>
                    <a:pt x="769" y="12"/>
                    <a:pt x="769" y="11"/>
                  </a:cubicBezTo>
                  <a:cubicBezTo>
                    <a:pt x="769" y="10"/>
                    <a:pt x="772" y="9"/>
                    <a:pt x="773" y="9"/>
                  </a:cubicBezTo>
                  <a:cubicBezTo>
                    <a:pt x="774" y="8"/>
                    <a:pt x="775" y="7"/>
                    <a:pt x="777" y="7"/>
                  </a:cubicBezTo>
                  <a:cubicBezTo>
                    <a:pt x="775" y="6"/>
                    <a:pt x="775" y="5"/>
                    <a:pt x="773" y="4"/>
                  </a:cubicBezTo>
                  <a:cubicBezTo>
                    <a:pt x="774" y="5"/>
                    <a:pt x="776" y="2"/>
                    <a:pt x="777" y="2"/>
                  </a:cubicBezTo>
                  <a:cubicBezTo>
                    <a:pt x="778" y="2"/>
                    <a:pt x="780" y="5"/>
                    <a:pt x="781" y="5"/>
                  </a:cubicBezTo>
                  <a:cubicBezTo>
                    <a:pt x="781" y="5"/>
                    <a:pt x="785" y="2"/>
                    <a:pt x="785" y="3"/>
                  </a:cubicBezTo>
                  <a:cubicBezTo>
                    <a:pt x="785" y="3"/>
                    <a:pt x="789" y="4"/>
                    <a:pt x="789" y="5"/>
                  </a:cubicBezTo>
                  <a:cubicBezTo>
                    <a:pt x="789" y="5"/>
                    <a:pt x="785" y="7"/>
                    <a:pt x="785" y="7"/>
                  </a:cubicBezTo>
                  <a:cubicBezTo>
                    <a:pt x="786" y="7"/>
                    <a:pt x="787" y="9"/>
                    <a:pt x="788" y="9"/>
                  </a:cubicBezTo>
                  <a:cubicBezTo>
                    <a:pt x="789" y="9"/>
                    <a:pt x="791" y="7"/>
                    <a:pt x="792" y="7"/>
                  </a:cubicBezTo>
                  <a:cubicBezTo>
                    <a:pt x="794" y="7"/>
                    <a:pt x="795" y="9"/>
                    <a:pt x="796" y="9"/>
                  </a:cubicBezTo>
                  <a:cubicBezTo>
                    <a:pt x="797" y="9"/>
                    <a:pt x="800" y="8"/>
                    <a:pt x="800" y="7"/>
                  </a:cubicBezTo>
                  <a:cubicBezTo>
                    <a:pt x="804" y="5"/>
                    <a:pt x="804" y="5"/>
                    <a:pt x="804" y="5"/>
                  </a:cubicBezTo>
                  <a:cubicBezTo>
                    <a:pt x="805" y="5"/>
                    <a:pt x="808" y="3"/>
                    <a:pt x="809" y="3"/>
                  </a:cubicBezTo>
                  <a:cubicBezTo>
                    <a:pt x="810" y="3"/>
                    <a:pt x="811" y="5"/>
                    <a:pt x="812" y="5"/>
                  </a:cubicBezTo>
                  <a:cubicBezTo>
                    <a:pt x="813" y="5"/>
                    <a:pt x="815" y="3"/>
                    <a:pt x="816" y="3"/>
                  </a:cubicBezTo>
                  <a:cubicBezTo>
                    <a:pt x="818" y="3"/>
                    <a:pt x="819" y="5"/>
                    <a:pt x="820" y="5"/>
                  </a:cubicBezTo>
                  <a:cubicBezTo>
                    <a:pt x="821" y="5"/>
                    <a:pt x="823" y="3"/>
                    <a:pt x="824" y="3"/>
                  </a:cubicBezTo>
                  <a:cubicBezTo>
                    <a:pt x="825" y="3"/>
                    <a:pt x="827" y="5"/>
                    <a:pt x="828" y="6"/>
                  </a:cubicBezTo>
                  <a:cubicBezTo>
                    <a:pt x="829" y="6"/>
                    <a:pt x="831" y="8"/>
                    <a:pt x="832" y="8"/>
                  </a:cubicBezTo>
                  <a:cubicBezTo>
                    <a:pt x="832" y="8"/>
                    <a:pt x="835" y="6"/>
                    <a:pt x="836" y="6"/>
                  </a:cubicBezTo>
                  <a:cubicBezTo>
                    <a:pt x="837" y="5"/>
                    <a:pt x="839" y="4"/>
                    <a:pt x="840" y="4"/>
                  </a:cubicBezTo>
                  <a:cubicBezTo>
                    <a:pt x="841" y="3"/>
                    <a:pt x="843" y="6"/>
                    <a:pt x="844" y="6"/>
                  </a:cubicBezTo>
                  <a:cubicBezTo>
                    <a:pt x="844" y="6"/>
                    <a:pt x="847" y="4"/>
                    <a:pt x="848" y="4"/>
                  </a:cubicBezTo>
                  <a:cubicBezTo>
                    <a:pt x="849" y="4"/>
                    <a:pt x="851" y="5"/>
                    <a:pt x="851" y="6"/>
                  </a:cubicBezTo>
                  <a:cubicBezTo>
                    <a:pt x="852" y="6"/>
                    <a:pt x="854" y="8"/>
                    <a:pt x="855" y="8"/>
                  </a:cubicBezTo>
                  <a:cubicBezTo>
                    <a:pt x="855" y="8"/>
                    <a:pt x="859" y="6"/>
                    <a:pt x="859" y="6"/>
                  </a:cubicBezTo>
                  <a:cubicBezTo>
                    <a:pt x="859" y="6"/>
                    <a:pt x="856" y="4"/>
                    <a:pt x="856" y="4"/>
                  </a:cubicBezTo>
                  <a:cubicBezTo>
                    <a:pt x="857" y="4"/>
                    <a:pt x="858" y="2"/>
                    <a:pt x="860" y="2"/>
                  </a:cubicBezTo>
                  <a:cubicBezTo>
                    <a:pt x="861" y="2"/>
                    <a:pt x="863" y="4"/>
                    <a:pt x="863" y="4"/>
                  </a:cubicBezTo>
                  <a:cubicBezTo>
                    <a:pt x="865" y="4"/>
                    <a:pt x="866" y="6"/>
                    <a:pt x="867" y="6"/>
                  </a:cubicBezTo>
                  <a:cubicBezTo>
                    <a:pt x="868" y="7"/>
                    <a:pt x="870" y="8"/>
                    <a:pt x="871" y="8"/>
                  </a:cubicBezTo>
                  <a:cubicBezTo>
                    <a:pt x="872" y="9"/>
                    <a:pt x="873" y="11"/>
                    <a:pt x="875" y="11"/>
                  </a:cubicBezTo>
                  <a:cubicBezTo>
                    <a:pt x="876" y="11"/>
                    <a:pt x="878" y="9"/>
                    <a:pt x="879" y="9"/>
                  </a:cubicBezTo>
                  <a:cubicBezTo>
                    <a:pt x="880" y="8"/>
                    <a:pt x="882" y="7"/>
                    <a:pt x="883" y="7"/>
                  </a:cubicBezTo>
                  <a:cubicBezTo>
                    <a:pt x="884" y="6"/>
                    <a:pt x="886" y="5"/>
                    <a:pt x="887" y="4"/>
                  </a:cubicBezTo>
                  <a:cubicBezTo>
                    <a:pt x="888" y="4"/>
                    <a:pt x="890" y="7"/>
                    <a:pt x="891" y="7"/>
                  </a:cubicBezTo>
                  <a:cubicBezTo>
                    <a:pt x="892" y="7"/>
                    <a:pt x="894" y="5"/>
                    <a:pt x="895" y="5"/>
                  </a:cubicBezTo>
                  <a:cubicBezTo>
                    <a:pt x="896" y="5"/>
                    <a:pt x="897" y="7"/>
                    <a:pt x="899" y="7"/>
                  </a:cubicBezTo>
                  <a:cubicBezTo>
                    <a:pt x="900" y="7"/>
                    <a:pt x="901" y="5"/>
                    <a:pt x="903" y="5"/>
                  </a:cubicBezTo>
                  <a:cubicBezTo>
                    <a:pt x="904" y="5"/>
                    <a:pt x="905" y="7"/>
                    <a:pt x="906" y="7"/>
                  </a:cubicBezTo>
                  <a:cubicBezTo>
                    <a:pt x="907" y="7"/>
                    <a:pt x="910" y="5"/>
                    <a:pt x="911" y="5"/>
                  </a:cubicBezTo>
                  <a:cubicBezTo>
                    <a:pt x="911" y="5"/>
                    <a:pt x="914" y="3"/>
                    <a:pt x="915" y="3"/>
                  </a:cubicBezTo>
                  <a:cubicBezTo>
                    <a:pt x="915" y="3"/>
                    <a:pt x="918" y="5"/>
                    <a:pt x="918" y="5"/>
                  </a:cubicBezTo>
                  <a:cubicBezTo>
                    <a:pt x="918" y="5"/>
                    <a:pt x="915" y="7"/>
                    <a:pt x="914" y="7"/>
                  </a:cubicBezTo>
                  <a:cubicBezTo>
                    <a:pt x="916" y="7"/>
                    <a:pt x="917" y="9"/>
                    <a:pt x="918" y="9"/>
                  </a:cubicBezTo>
                  <a:cubicBezTo>
                    <a:pt x="919" y="9"/>
                    <a:pt x="921" y="8"/>
                    <a:pt x="922" y="7"/>
                  </a:cubicBezTo>
                  <a:cubicBezTo>
                    <a:pt x="924" y="7"/>
                    <a:pt x="925" y="6"/>
                    <a:pt x="926" y="5"/>
                  </a:cubicBezTo>
                  <a:cubicBezTo>
                    <a:pt x="927" y="5"/>
                    <a:pt x="929" y="3"/>
                    <a:pt x="930" y="3"/>
                  </a:cubicBezTo>
                  <a:cubicBezTo>
                    <a:pt x="931" y="3"/>
                    <a:pt x="933" y="5"/>
                    <a:pt x="934" y="5"/>
                  </a:cubicBezTo>
                  <a:cubicBezTo>
                    <a:pt x="935" y="5"/>
                    <a:pt x="938" y="3"/>
                    <a:pt x="938" y="3"/>
                  </a:cubicBezTo>
                  <a:cubicBezTo>
                    <a:pt x="939" y="3"/>
                    <a:pt x="941" y="1"/>
                    <a:pt x="942" y="1"/>
                  </a:cubicBezTo>
                  <a:cubicBezTo>
                    <a:pt x="943" y="1"/>
                    <a:pt x="946" y="3"/>
                    <a:pt x="946" y="3"/>
                  </a:cubicBezTo>
                  <a:cubicBezTo>
                    <a:pt x="947" y="4"/>
                    <a:pt x="949" y="5"/>
                    <a:pt x="950" y="6"/>
                  </a:cubicBezTo>
                  <a:cubicBezTo>
                    <a:pt x="950" y="6"/>
                    <a:pt x="953" y="4"/>
                    <a:pt x="954" y="4"/>
                  </a:cubicBezTo>
                  <a:cubicBezTo>
                    <a:pt x="955" y="4"/>
                    <a:pt x="956" y="6"/>
                    <a:pt x="958" y="6"/>
                  </a:cubicBezTo>
                  <a:cubicBezTo>
                    <a:pt x="959" y="6"/>
                    <a:pt x="960" y="8"/>
                    <a:pt x="961" y="8"/>
                  </a:cubicBezTo>
                  <a:cubicBezTo>
                    <a:pt x="962" y="8"/>
                    <a:pt x="965" y="6"/>
                    <a:pt x="965" y="6"/>
                  </a:cubicBezTo>
                  <a:cubicBezTo>
                    <a:pt x="966" y="5"/>
                    <a:pt x="968" y="4"/>
                    <a:pt x="970" y="4"/>
                  </a:cubicBezTo>
                  <a:cubicBezTo>
                    <a:pt x="970" y="4"/>
                    <a:pt x="972" y="6"/>
                    <a:pt x="973" y="6"/>
                  </a:cubicBezTo>
                  <a:cubicBezTo>
                    <a:pt x="974" y="6"/>
                    <a:pt x="977" y="4"/>
                    <a:pt x="977" y="4"/>
                  </a:cubicBezTo>
                  <a:cubicBezTo>
                    <a:pt x="978" y="4"/>
                    <a:pt x="981" y="6"/>
                    <a:pt x="981" y="6"/>
                  </a:cubicBezTo>
                  <a:cubicBezTo>
                    <a:pt x="981" y="6"/>
                    <a:pt x="977" y="8"/>
                    <a:pt x="977" y="8"/>
                  </a:cubicBezTo>
                  <a:cubicBezTo>
                    <a:pt x="978" y="8"/>
                    <a:pt x="979" y="11"/>
                    <a:pt x="981" y="11"/>
                  </a:cubicBezTo>
                  <a:cubicBezTo>
                    <a:pt x="982" y="11"/>
                    <a:pt x="984" y="9"/>
                    <a:pt x="985" y="8"/>
                  </a:cubicBezTo>
                  <a:cubicBezTo>
                    <a:pt x="986" y="8"/>
                    <a:pt x="988" y="7"/>
                    <a:pt x="989" y="6"/>
                  </a:cubicBezTo>
                  <a:cubicBezTo>
                    <a:pt x="990" y="6"/>
                    <a:pt x="992" y="4"/>
                    <a:pt x="993" y="4"/>
                  </a:cubicBezTo>
                  <a:cubicBezTo>
                    <a:pt x="994" y="4"/>
                    <a:pt x="996" y="7"/>
                    <a:pt x="997" y="7"/>
                  </a:cubicBezTo>
                  <a:cubicBezTo>
                    <a:pt x="998" y="7"/>
                    <a:pt x="1000" y="4"/>
                    <a:pt x="1001" y="4"/>
                  </a:cubicBezTo>
                  <a:cubicBezTo>
                    <a:pt x="1002" y="5"/>
                    <a:pt x="1004" y="6"/>
                    <a:pt x="1005" y="7"/>
                  </a:cubicBezTo>
                  <a:cubicBezTo>
                    <a:pt x="1005" y="7"/>
                    <a:pt x="1008" y="9"/>
                    <a:pt x="1008" y="9"/>
                  </a:cubicBezTo>
                  <a:cubicBezTo>
                    <a:pt x="1009" y="9"/>
                    <a:pt x="1012" y="7"/>
                    <a:pt x="1012" y="7"/>
                  </a:cubicBezTo>
                  <a:cubicBezTo>
                    <a:pt x="1013" y="7"/>
                    <a:pt x="1009" y="5"/>
                    <a:pt x="1009" y="5"/>
                  </a:cubicBezTo>
                  <a:cubicBezTo>
                    <a:pt x="1010" y="5"/>
                    <a:pt x="1011" y="2"/>
                    <a:pt x="1013" y="2"/>
                  </a:cubicBezTo>
                  <a:cubicBezTo>
                    <a:pt x="1014" y="2"/>
                    <a:pt x="1016" y="5"/>
                    <a:pt x="1017" y="5"/>
                  </a:cubicBezTo>
                  <a:cubicBezTo>
                    <a:pt x="1017" y="5"/>
                    <a:pt x="1020" y="3"/>
                    <a:pt x="1021" y="3"/>
                  </a:cubicBezTo>
                  <a:cubicBezTo>
                    <a:pt x="1021" y="3"/>
                    <a:pt x="1024" y="5"/>
                    <a:pt x="1024" y="5"/>
                  </a:cubicBezTo>
                  <a:cubicBezTo>
                    <a:pt x="1024" y="5"/>
                    <a:pt x="1021" y="7"/>
                    <a:pt x="1020" y="7"/>
                  </a:cubicBezTo>
                  <a:cubicBezTo>
                    <a:pt x="1022" y="7"/>
                    <a:pt x="1023" y="9"/>
                    <a:pt x="1024" y="9"/>
                  </a:cubicBezTo>
                  <a:cubicBezTo>
                    <a:pt x="1025" y="9"/>
                    <a:pt x="1027" y="7"/>
                    <a:pt x="1028" y="7"/>
                  </a:cubicBezTo>
                  <a:cubicBezTo>
                    <a:pt x="1030" y="7"/>
                    <a:pt x="1031" y="6"/>
                    <a:pt x="1032" y="5"/>
                  </a:cubicBezTo>
                  <a:cubicBezTo>
                    <a:pt x="1033" y="5"/>
                    <a:pt x="1035" y="3"/>
                    <a:pt x="1036" y="3"/>
                  </a:cubicBezTo>
                  <a:cubicBezTo>
                    <a:pt x="1037" y="3"/>
                    <a:pt x="1039" y="5"/>
                    <a:pt x="1040" y="5"/>
                  </a:cubicBezTo>
                  <a:cubicBezTo>
                    <a:pt x="1041" y="5"/>
                    <a:pt x="1043" y="3"/>
                    <a:pt x="1044" y="3"/>
                  </a:cubicBezTo>
                  <a:cubicBezTo>
                    <a:pt x="1046" y="3"/>
                    <a:pt x="1047" y="5"/>
                    <a:pt x="1048" y="5"/>
                  </a:cubicBezTo>
                  <a:cubicBezTo>
                    <a:pt x="1049" y="5"/>
                    <a:pt x="1051" y="3"/>
                    <a:pt x="1052" y="3"/>
                  </a:cubicBezTo>
                  <a:cubicBezTo>
                    <a:pt x="1053" y="3"/>
                    <a:pt x="1055" y="5"/>
                    <a:pt x="1056" y="5"/>
                  </a:cubicBezTo>
                  <a:cubicBezTo>
                    <a:pt x="1057" y="5"/>
                    <a:pt x="1059" y="3"/>
                    <a:pt x="1060" y="3"/>
                  </a:cubicBezTo>
                  <a:cubicBezTo>
                    <a:pt x="1061" y="4"/>
                    <a:pt x="1063" y="5"/>
                    <a:pt x="1064" y="6"/>
                  </a:cubicBezTo>
                  <a:cubicBezTo>
                    <a:pt x="1067" y="8"/>
                    <a:pt x="1067" y="8"/>
                    <a:pt x="1067" y="8"/>
                  </a:cubicBezTo>
                  <a:cubicBezTo>
                    <a:pt x="1069" y="9"/>
                    <a:pt x="1070" y="9"/>
                    <a:pt x="1071" y="10"/>
                  </a:cubicBezTo>
                  <a:cubicBezTo>
                    <a:pt x="1072" y="10"/>
                    <a:pt x="1074" y="8"/>
                    <a:pt x="1075" y="8"/>
                  </a:cubicBezTo>
                  <a:cubicBezTo>
                    <a:pt x="1076" y="8"/>
                    <a:pt x="1078" y="10"/>
                    <a:pt x="1079" y="10"/>
                  </a:cubicBezTo>
                  <a:cubicBezTo>
                    <a:pt x="1079" y="10"/>
                    <a:pt x="1083" y="8"/>
                    <a:pt x="1083" y="8"/>
                  </a:cubicBezTo>
                  <a:cubicBezTo>
                    <a:pt x="1083" y="8"/>
                    <a:pt x="1080" y="6"/>
                    <a:pt x="1079" y="6"/>
                  </a:cubicBezTo>
                  <a:cubicBezTo>
                    <a:pt x="1079" y="6"/>
                    <a:pt x="1078" y="6"/>
                    <a:pt x="1077" y="7"/>
                  </a:cubicBezTo>
                  <a:cubicBezTo>
                    <a:pt x="1076" y="7"/>
                    <a:pt x="1075" y="8"/>
                    <a:pt x="1075" y="8"/>
                  </a:cubicBezTo>
                  <a:cubicBezTo>
                    <a:pt x="1075" y="7"/>
                    <a:pt x="1071" y="6"/>
                    <a:pt x="1071" y="6"/>
                  </a:cubicBezTo>
                  <a:cubicBezTo>
                    <a:pt x="1072" y="6"/>
                    <a:pt x="1075" y="4"/>
                    <a:pt x="1076" y="4"/>
                  </a:cubicBezTo>
                  <a:cubicBezTo>
                    <a:pt x="1077" y="4"/>
                    <a:pt x="1078" y="6"/>
                    <a:pt x="1079" y="6"/>
                  </a:cubicBezTo>
                  <a:cubicBezTo>
                    <a:pt x="1081" y="6"/>
                    <a:pt x="1082" y="4"/>
                    <a:pt x="1083" y="4"/>
                  </a:cubicBezTo>
                  <a:cubicBezTo>
                    <a:pt x="1085" y="4"/>
                    <a:pt x="1086" y="6"/>
                    <a:pt x="1087" y="6"/>
                  </a:cubicBezTo>
                  <a:cubicBezTo>
                    <a:pt x="1089" y="6"/>
                    <a:pt x="1090" y="8"/>
                    <a:pt x="1091" y="8"/>
                  </a:cubicBezTo>
                  <a:cubicBezTo>
                    <a:pt x="1092" y="8"/>
                    <a:pt x="1094" y="7"/>
                    <a:pt x="1095" y="6"/>
                  </a:cubicBezTo>
                  <a:cubicBezTo>
                    <a:pt x="1096" y="6"/>
                    <a:pt x="1098" y="4"/>
                    <a:pt x="1099" y="4"/>
                  </a:cubicBezTo>
                  <a:cubicBezTo>
                    <a:pt x="1100" y="4"/>
                    <a:pt x="1102" y="6"/>
                    <a:pt x="1103" y="6"/>
                  </a:cubicBezTo>
                  <a:cubicBezTo>
                    <a:pt x="1104" y="6"/>
                    <a:pt x="1106" y="4"/>
                    <a:pt x="1107" y="4"/>
                  </a:cubicBezTo>
                  <a:cubicBezTo>
                    <a:pt x="1108" y="4"/>
                    <a:pt x="1109" y="7"/>
                    <a:pt x="1111" y="7"/>
                  </a:cubicBezTo>
                  <a:cubicBezTo>
                    <a:pt x="1112" y="6"/>
                    <a:pt x="1113" y="9"/>
                    <a:pt x="1114" y="9"/>
                  </a:cubicBezTo>
                  <a:cubicBezTo>
                    <a:pt x="1116" y="9"/>
                    <a:pt x="1117" y="7"/>
                    <a:pt x="1119" y="7"/>
                  </a:cubicBezTo>
                  <a:cubicBezTo>
                    <a:pt x="1120" y="7"/>
                    <a:pt x="1121" y="5"/>
                    <a:pt x="1123" y="5"/>
                  </a:cubicBezTo>
                  <a:cubicBezTo>
                    <a:pt x="1124" y="5"/>
                    <a:pt x="1125" y="7"/>
                    <a:pt x="1126" y="7"/>
                  </a:cubicBezTo>
                  <a:cubicBezTo>
                    <a:pt x="1128" y="7"/>
                    <a:pt x="1129" y="5"/>
                    <a:pt x="1131" y="5"/>
                  </a:cubicBezTo>
                  <a:cubicBezTo>
                    <a:pt x="1132" y="5"/>
                    <a:pt x="1133" y="7"/>
                    <a:pt x="1134" y="7"/>
                  </a:cubicBezTo>
                  <a:cubicBezTo>
                    <a:pt x="1135" y="7"/>
                    <a:pt x="1138" y="5"/>
                    <a:pt x="1138" y="5"/>
                  </a:cubicBezTo>
                  <a:cubicBezTo>
                    <a:pt x="1140" y="5"/>
                    <a:pt x="1141" y="7"/>
                    <a:pt x="1142" y="7"/>
                  </a:cubicBezTo>
                  <a:cubicBezTo>
                    <a:pt x="1143" y="8"/>
                    <a:pt x="1145" y="9"/>
                    <a:pt x="1146" y="9"/>
                  </a:cubicBezTo>
                  <a:cubicBezTo>
                    <a:pt x="1146" y="10"/>
                    <a:pt x="1142" y="11"/>
                    <a:pt x="1142" y="11"/>
                  </a:cubicBezTo>
                  <a:cubicBezTo>
                    <a:pt x="1142" y="12"/>
                    <a:pt x="1145" y="13"/>
                    <a:pt x="1146" y="14"/>
                  </a:cubicBezTo>
                  <a:cubicBezTo>
                    <a:pt x="1146" y="14"/>
                    <a:pt x="1148" y="16"/>
                    <a:pt x="1149" y="16"/>
                  </a:cubicBezTo>
                  <a:cubicBezTo>
                    <a:pt x="1151" y="16"/>
                    <a:pt x="1152" y="14"/>
                    <a:pt x="1153" y="14"/>
                  </a:cubicBezTo>
                  <a:cubicBezTo>
                    <a:pt x="1155" y="15"/>
                    <a:pt x="1156" y="15"/>
                    <a:pt x="1157" y="16"/>
                  </a:cubicBezTo>
                  <a:cubicBezTo>
                    <a:pt x="1157" y="16"/>
                    <a:pt x="1161" y="14"/>
                    <a:pt x="1161" y="14"/>
                  </a:cubicBezTo>
                  <a:cubicBezTo>
                    <a:pt x="1161" y="14"/>
                    <a:pt x="1158" y="12"/>
                    <a:pt x="1157" y="12"/>
                  </a:cubicBezTo>
                  <a:cubicBezTo>
                    <a:pt x="1157" y="12"/>
                    <a:pt x="1154" y="14"/>
                    <a:pt x="1153" y="14"/>
                  </a:cubicBezTo>
                  <a:cubicBezTo>
                    <a:pt x="1153" y="14"/>
                    <a:pt x="1150" y="12"/>
                    <a:pt x="1150" y="12"/>
                  </a:cubicBezTo>
                  <a:cubicBezTo>
                    <a:pt x="1149" y="11"/>
                    <a:pt x="1146" y="10"/>
                    <a:pt x="1146" y="9"/>
                  </a:cubicBezTo>
                  <a:cubicBezTo>
                    <a:pt x="1146" y="9"/>
                    <a:pt x="1150" y="8"/>
                    <a:pt x="1150" y="7"/>
                  </a:cubicBezTo>
                  <a:cubicBezTo>
                    <a:pt x="1150" y="6"/>
                    <a:pt x="1147" y="6"/>
                    <a:pt x="1146" y="5"/>
                  </a:cubicBezTo>
                  <a:cubicBezTo>
                    <a:pt x="1146" y="5"/>
                    <a:pt x="1150" y="3"/>
                    <a:pt x="1150" y="3"/>
                  </a:cubicBezTo>
                  <a:cubicBezTo>
                    <a:pt x="1154" y="5"/>
                    <a:pt x="1154" y="5"/>
                    <a:pt x="1154" y="5"/>
                  </a:cubicBezTo>
                  <a:cubicBezTo>
                    <a:pt x="1155" y="5"/>
                    <a:pt x="1157" y="7"/>
                    <a:pt x="1158" y="7"/>
                  </a:cubicBezTo>
                  <a:cubicBezTo>
                    <a:pt x="1158" y="7"/>
                    <a:pt x="1161" y="6"/>
                    <a:pt x="1162" y="5"/>
                  </a:cubicBezTo>
                  <a:cubicBezTo>
                    <a:pt x="1163" y="5"/>
                    <a:pt x="1165" y="3"/>
                    <a:pt x="1166" y="3"/>
                  </a:cubicBezTo>
                  <a:cubicBezTo>
                    <a:pt x="1167" y="3"/>
                    <a:pt x="1169" y="5"/>
                    <a:pt x="1170" y="5"/>
                  </a:cubicBezTo>
                  <a:cubicBezTo>
                    <a:pt x="1171" y="5"/>
                    <a:pt x="1172" y="8"/>
                    <a:pt x="1173" y="8"/>
                  </a:cubicBezTo>
                  <a:cubicBezTo>
                    <a:pt x="1174" y="8"/>
                    <a:pt x="1177" y="6"/>
                    <a:pt x="1178" y="6"/>
                  </a:cubicBezTo>
                  <a:cubicBezTo>
                    <a:pt x="1179" y="5"/>
                    <a:pt x="1180" y="4"/>
                    <a:pt x="1182" y="4"/>
                  </a:cubicBezTo>
                  <a:cubicBezTo>
                    <a:pt x="1183" y="3"/>
                    <a:pt x="1184" y="6"/>
                    <a:pt x="1185" y="6"/>
                  </a:cubicBezTo>
                  <a:cubicBezTo>
                    <a:pt x="1187" y="6"/>
                    <a:pt x="1188" y="4"/>
                    <a:pt x="1190" y="4"/>
                  </a:cubicBezTo>
                  <a:cubicBezTo>
                    <a:pt x="1190" y="4"/>
                    <a:pt x="1193" y="6"/>
                    <a:pt x="1193" y="6"/>
                  </a:cubicBezTo>
                  <a:cubicBezTo>
                    <a:pt x="1194" y="6"/>
                    <a:pt x="1196" y="8"/>
                    <a:pt x="1197" y="8"/>
                  </a:cubicBezTo>
                  <a:cubicBezTo>
                    <a:pt x="1198" y="8"/>
                    <a:pt x="1201" y="6"/>
                    <a:pt x="1201" y="6"/>
                  </a:cubicBezTo>
                  <a:cubicBezTo>
                    <a:pt x="1202" y="6"/>
                    <a:pt x="1205" y="4"/>
                    <a:pt x="1205" y="4"/>
                  </a:cubicBezTo>
                  <a:cubicBezTo>
                    <a:pt x="1205" y="4"/>
                    <a:pt x="1209" y="6"/>
                    <a:pt x="1209" y="6"/>
                  </a:cubicBezTo>
                  <a:cubicBezTo>
                    <a:pt x="1209" y="6"/>
                    <a:pt x="1205" y="8"/>
                    <a:pt x="1205" y="8"/>
                  </a:cubicBezTo>
                  <a:cubicBezTo>
                    <a:pt x="1206" y="8"/>
                    <a:pt x="1207" y="11"/>
                    <a:pt x="1209" y="11"/>
                  </a:cubicBezTo>
                  <a:cubicBezTo>
                    <a:pt x="1209" y="11"/>
                    <a:pt x="1213" y="9"/>
                    <a:pt x="1213" y="8"/>
                  </a:cubicBezTo>
                  <a:cubicBezTo>
                    <a:pt x="1213" y="8"/>
                    <a:pt x="1212" y="8"/>
                    <a:pt x="1211" y="7"/>
                  </a:cubicBezTo>
                  <a:cubicBezTo>
                    <a:pt x="1210" y="7"/>
                    <a:pt x="1209" y="6"/>
                    <a:pt x="1209" y="6"/>
                  </a:cubicBezTo>
                  <a:cubicBezTo>
                    <a:pt x="1210" y="6"/>
                    <a:pt x="1212" y="4"/>
                    <a:pt x="1213" y="4"/>
                  </a:cubicBezTo>
                  <a:cubicBezTo>
                    <a:pt x="1214" y="4"/>
                    <a:pt x="1216" y="6"/>
                    <a:pt x="1217" y="6"/>
                  </a:cubicBezTo>
                  <a:cubicBezTo>
                    <a:pt x="1218" y="6"/>
                    <a:pt x="1220" y="5"/>
                    <a:pt x="1221" y="4"/>
                  </a:cubicBezTo>
                  <a:cubicBezTo>
                    <a:pt x="1221" y="4"/>
                    <a:pt x="1225" y="2"/>
                    <a:pt x="1225" y="2"/>
                  </a:cubicBezTo>
                  <a:cubicBezTo>
                    <a:pt x="1226" y="2"/>
                    <a:pt x="1228" y="4"/>
                    <a:pt x="1229" y="4"/>
                  </a:cubicBezTo>
                  <a:cubicBezTo>
                    <a:pt x="1232" y="7"/>
                    <a:pt x="1232" y="7"/>
                    <a:pt x="1232" y="7"/>
                  </a:cubicBezTo>
                  <a:cubicBezTo>
                    <a:pt x="1236" y="9"/>
                    <a:pt x="1236" y="9"/>
                    <a:pt x="1236" y="9"/>
                  </a:cubicBezTo>
                  <a:cubicBezTo>
                    <a:pt x="1237" y="9"/>
                    <a:pt x="1239" y="11"/>
                    <a:pt x="1240" y="11"/>
                  </a:cubicBezTo>
                  <a:cubicBezTo>
                    <a:pt x="1241" y="11"/>
                    <a:pt x="1243" y="9"/>
                    <a:pt x="1244" y="9"/>
                  </a:cubicBezTo>
                  <a:cubicBezTo>
                    <a:pt x="1248" y="7"/>
                    <a:pt x="1248" y="7"/>
                    <a:pt x="1248" y="7"/>
                  </a:cubicBezTo>
                  <a:cubicBezTo>
                    <a:pt x="1252" y="5"/>
                    <a:pt x="1252" y="5"/>
                    <a:pt x="1252" y="5"/>
                  </a:cubicBezTo>
                  <a:cubicBezTo>
                    <a:pt x="1253" y="4"/>
                    <a:pt x="1255" y="3"/>
                    <a:pt x="1256" y="3"/>
                  </a:cubicBezTo>
                  <a:cubicBezTo>
                    <a:pt x="1257" y="3"/>
                    <a:pt x="1260" y="5"/>
                    <a:pt x="1260" y="5"/>
                  </a:cubicBezTo>
                  <a:cubicBezTo>
                    <a:pt x="1261" y="5"/>
                    <a:pt x="1263" y="7"/>
                    <a:pt x="1264" y="7"/>
                  </a:cubicBezTo>
                  <a:cubicBezTo>
                    <a:pt x="1265" y="7"/>
                    <a:pt x="1267" y="5"/>
                    <a:pt x="1268" y="5"/>
                  </a:cubicBezTo>
                  <a:cubicBezTo>
                    <a:pt x="1268" y="5"/>
                    <a:pt x="1272" y="3"/>
                    <a:pt x="1272" y="3"/>
                  </a:cubicBezTo>
                  <a:cubicBezTo>
                    <a:pt x="1273" y="3"/>
                    <a:pt x="1275" y="5"/>
                    <a:pt x="1276" y="5"/>
                  </a:cubicBezTo>
                  <a:cubicBezTo>
                    <a:pt x="1277" y="6"/>
                    <a:pt x="1278" y="7"/>
                    <a:pt x="1280" y="8"/>
                  </a:cubicBezTo>
                  <a:cubicBezTo>
                    <a:pt x="1280" y="8"/>
                    <a:pt x="1282" y="10"/>
                    <a:pt x="1283" y="10"/>
                  </a:cubicBezTo>
                  <a:cubicBezTo>
                    <a:pt x="1284" y="10"/>
                    <a:pt x="1287" y="8"/>
                    <a:pt x="1287" y="8"/>
                  </a:cubicBezTo>
                  <a:cubicBezTo>
                    <a:pt x="1289" y="8"/>
                    <a:pt x="1290" y="9"/>
                    <a:pt x="1291" y="10"/>
                  </a:cubicBezTo>
                  <a:cubicBezTo>
                    <a:pt x="1292" y="10"/>
                    <a:pt x="1294" y="12"/>
                    <a:pt x="1295" y="12"/>
                  </a:cubicBezTo>
                  <a:cubicBezTo>
                    <a:pt x="1295" y="12"/>
                    <a:pt x="1299" y="10"/>
                    <a:pt x="1299" y="10"/>
                  </a:cubicBezTo>
                  <a:cubicBezTo>
                    <a:pt x="1299" y="10"/>
                    <a:pt x="1295" y="8"/>
                    <a:pt x="1295" y="8"/>
                  </a:cubicBezTo>
                  <a:cubicBezTo>
                    <a:pt x="1297" y="8"/>
                    <a:pt x="1298" y="6"/>
                    <a:pt x="1299" y="6"/>
                  </a:cubicBezTo>
                  <a:cubicBezTo>
                    <a:pt x="1301" y="6"/>
                    <a:pt x="1302" y="8"/>
                    <a:pt x="1303" y="8"/>
                  </a:cubicBezTo>
                  <a:cubicBezTo>
                    <a:pt x="1304" y="8"/>
                    <a:pt x="1306" y="10"/>
                    <a:pt x="1307" y="10"/>
                  </a:cubicBezTo>
                  <a:cubicBezTo>
                    <a:pt x="1308" y="10"/>
                    <a:pt x="1310" y="8"/>
                    <a:pt x="1311" y="8"/>
                  </a:cubicBezTo>
                  <a:cubicBezTo>
                    <a:pt x="1312" y="8"/>
                    <a:pt x="1313" y="10"/>
                    <a:pt x="1315" y="10"/>
                  </a:cubicBezTo>
                  <a:cubicBezTo>
                    <a:pt x="1316" y="10"/>
                    <a:pt x="1318" y="8"/>
                    <a:pt x="1319" y="8"/>
                  </a:cubicBezTo>
                  <a:cubicBezTo>
                    <a:pt x="1320" y="8"/>
                    <a:pt x="1322" y="11"/>
                    <a:pt x="1323" y="11"/>
                  </a:cubicBezTo>
                  <a:cubicBezTo>
                    <a:pt x="1324" y="10"/>
                    <a:pt x="1326" y="9"/>
                    <a:pt x="1327" y="8"/>
                  </a:cubicBezTo>
                  <a:cubicBezTo>
                    <a:pt x="1331" y="6"/>
                    <a:pt x="1331" y="6"/>
                    <a:pt x="1331" y="6"/>
                  </a:cubicBezTo>
                  <a:cubicBezTo>
                    <a:pt x="1331" y="6"/>
                    <a:pt x="1334" y="4"/>
                    <a:pt x="1335" y="4"/>
                  </a:cubicBezTo>
                  <a:cubicBezTo>
                    <a:pt x="1336" y="4"/>
                    <a:pt x="1337" y="6"/>
                    <a:pt x="1339" y="6"/>
                  </a:cubicBezTo>
                  <a:cubicBezTo>
                    <a:pt x="1339" y="6"/>
                    <a:pt x="1342" y="4"/>
                    <a:pt x="1343" y="4"/>
                  </a:cubicBezTo>
                  <a:cubicBezTo>
                    <a:pt x="1344" y="5"/>
                    <a:pt x="1346" y="6"/>
                    <a:pt x="1346" y="7"/>
                  </a:cubicBezTo>
                  <a:cubicBezTo>
                    <a:pt x="1347" y="7"/>
                    <a:pt x="1349" y="9"/>
                    <a:pt x="1350" y="9"/>
                  </a:cubicBezTo>
                  <a:cubicBezTo>
                    <a:pt x="1351" y="9"/>
                    <a:pt x="1354" y="7"/>
                    <a:pt x="1354" y="7"/>
                  </a:cubicBezTo>
                  <a:cubicBezTo>
                    <a:pt x="1355" y="6"/>
                    <a:pt x="1357" y="5"/>
                    <a:pt x="1358" y="5"/>
                  </a:cubicBezTo>
                  <a:cubicBezTo>
                    <a:pt x="1359" y="5"/>
                    <a:pt x="1361" y="7"/>
                    <a:pt x="1362" y="7"/>
                  </a:cubicBezTo>
                  <a:cubicBezTo>
                    <a:pt x="1363" y="7"/>
                    <a:pt x="1365" y="5"/>
                    <a:pt x="1366" y="5"/>
                  </a:cubicBezTo>
                  <a:cubicBezTo>
                    <a:pt x="1368" y="5"/>
                    <a:pt x="1369" y="7"/>
                    <a:pt x="1370" y="7"/>
                  </a:cubicBezTo>
                  <a:cubicBezTo>
                    <a:pt x="1371" y="7"/>
                    <a:pt x="1373" y="5"/>
                    <a:pt x="1374" y="5"/>
                  </a:cubicBezTo>
                  <a:cubicBezTo>
                    <a:pt x="1375" y="5"/>
                    <a:pt x="1377" y="7"/>
                    <a:pt x="1378" y="7"/>
                  </a:cubicBezTo>
                  <a:cubicBezTo>
                    <a:pt x="1379" y="7"/>
                    <a:pt x="1381" y="5"/>
                    <a:pt x="1382" y="5"/>
                  </a:cubicBezTo>
                  <a:cubicBezTo>
                    <a:pt x="1383" y="5"/>
                    <a:pt x="1385" y="3"/>
                    <a:pt x="1386" y="3"/>
                  </a:cubicBezTo>
                  <a:cubicBezTo>
                    <a:pt x="1386" y="3"/>
                    <a:pt x="1390" y="5"/>
                    <a:pt x="1390" y="5"/>
                  </a:cubicBezTo>
                  <a:cubicBezTo>
                    <a:pt x="1390" y="5"/>
                    <a:pt x="1386" y="7"/>
                    <a:pt x="1386" y="7"/>
                  </a:cubicBezTo>
                  <a:cubicBezTo>
                    <a:pt x="1386" y="8"/>
                    <a:pt x="1389" y="10"/>
                    <a:pt x="1389" y="10"/>
                  </a:cubicBezTo>
                  <a:cubicBezTo>
                    <a:pt x="1390" y="10"/>
                    <a:pt x="1392" y="7"/>
                    <a:pt x="1393" y="8"/>
                  </a:cubicBezTo>
                  <a:cubicBezTo>
                    <a:pt x="1395" y="8"/>
                    <a:pt x="1396" y="10"/>
                    <a:pt x="1397" y="10"/>
                  </a:cubicBezTo>
                  <a:cubicBezTo>
                    <a:pt x="1398" y="10"/>
                    <a:pt x="1400" y="8"/>
                    <a:pt x="1401" y="8"/>
                  </a:cubicBezTo>
                  <a:cubicBezTo>
                    <a:pt x="1403" y="8"/>
                    <a:pt x="1404" y="10"/>
                    <a:pt x="1405" y="10"/>
                  </a:cubicBezTo>
                  <a:cubicBezTo>
                    <a:pt x="1406" y="10"/>
                    <a:pt x="1408" y="8"/>
                    <a:pt x="1409" y="8"/>
                  </a:cubicBezTo>
                  <a:cubicBezTo>
                    <a:pt x="1410" y="8"/>
                    <a:pt x="1412" y="10"/>
                    <a:pt x="1413" y="10"/>
                  </a:cubicBezTo>
                  <a:cubicBezTo>
                    <a:pt x="1413" y="10"/>
                    <a:pt x="1417" y="8"/>
                    <a:pt x="1417" y="8"/>
                  </a:cubicBezTo>
                  <a:cubicBezTo>
                    <a:pt x="1417" y="8"/>
                    <a:pt x="1413" y="6"/>
                    <a:pt x="1413" y="6"/>
                  </a:cubicBezTo>
                  <a:cubicBezTo>
                    <a:pt x="1415" y="6"/>
                    <a:pt x="1416" y="4"/>
                    <a:pt x="1417" y="4"/>
                  </a:cubicBezTo>
                  <a:cubicBezTo>
                    <a:pt x="1418" y="4"/>
                    <a:pt x="1421" y="6"/>
                    <a:pt x="1421" y="6"/>
                  </a:cubicBezTo>
                  <a:cubicBezTo>
                    <a:pt x="1422" y="6"/>
                    <a:pt x="1424" y="8"/>
                    <a:pt x="1425" y="8"/>
                  </a:cubicBezTo>
                  <a:cubicBezTo>
                    <a:pt x="1426" y="8"/>
                    <a:pt x="1428" y="6"/>
                    <a:pt x="1429" y="6"/>
                  </a:cubicBezTo>
                  <a:cubicBezTo>
                    <a:pt x="1429" y="6"/>
                    <a:pt x="1433" y="4"/>
                    <a:pt x="1433" y="4"/>
                  </a:cubicBezTo>
                  <a:cubicBezTo>
                    <a:pt x="1433" y="4"/>
                    <a:pt x="1437" y="6"/>
                    <a:pt x="1437" y="6"/>
                  </a:cubicBezTo>
                  <a:cubicBezTo>
                    <a:pt x="1437" y="6"/>
                    <a:pt x="1433" y="8"/>
                    <a:pt x="1433" y="8"/>
                  </a:cubicBezTo>
                  <a:cubicBezTo>
                    <a:pt x="1434" y="8"/>
                    <a:pt x="1435" y="10"/>
                    <a:pt x="1436" y="11"/>
                  </a:cubicBezTo>
                  <a:cubicBezTo>
                    <a:pt x="1437" y="11"/>
                    <a:pt x="1441" y="9"/>
                    <a:pt x="1441" y="8"/>
                  </a:cubicBezTo>
                  <a:cubicBezTo>
                    <a:pt x="1441" y="8"/>
                    <a:pt x="1437" y="6"/>
                    <a:pt x="1437" y="6"/>
                  </a:cubicBezTo>
                  <a:cubicBezTo>
                    <a:pt x="1438" y="6"/>
                    <a:pt x="1440" y="4"/>
                    <a:pt x="1441" y="4"/>
                  </a:cubicBezTo>
                  <a:cubicBezTo>
                    <a:pt x="1442" y="4"/>
                    <a:pt x="1444" y="6"/>
                    <a:pt x="1445" y="6"/>
                  </a:cubicBezTo>
                  <a:cubicBezTo>
                    <a:pt x="1445" y="6"/>
                    <a:pt x="1448" y="4"/>
                    <a:pt x="1449" y="4"/>
                  </a:cubicBezTo>
                  <a:cubicBezTo>
                    <a:pt x="1450" y="4"/>
                    <a:pt x="1452" y="6"/>
                    <a:pt x="1452" y="6"/>
                  </a:cubicBezTo>
                  <a:cubicBezTo>
                    <a:pt x="1453" y="7"/>
                    <a:pt x="1455" y="9"/>
                    <a:pt x="1456" y="9"/>
                  </a:cubicBezTo>
                  <a:cubicBezTo>
                    <a:pt x="1456" y="9"/>
                    <a:pt x="1460" y="7"/>
                    <a:pt x="1460" y="7"/>
                  </a:cubicBezTo>
                  <a:cubicBezTo>
                    <a:pt x="1460" y="6"/>
                    <a:pt x="1457" y="4"/>
                    <a:pt x="1457" y="4"/>
                  </a:cubicBezTo>
                  <a:cubicBezTo>
                    <a:pt x="1458" y="4"/>
                    <a:pt x="1459" y="2"/>
                    <a:pt x="1461" y="2"/>
                  </a:cubicBezTo>
                  <a:cubicBezTo>
                    <a:pt x="1461" y="2"/>
                    <a:pt x="1464" y="4"/>
                    <a:pt x="1464" y="5"/>
                  </a:cubicBezTo>
                  <a:cubicBezTo>
                    <a:pt x="1465" y="5"/>
                    <a:pt x="1467" y="7"/>
                    <a:pt x="1468" y="7"/>
                  </a:cubicBezTo>
                  <a:cubicBezTo>
                    <a:pt x="1469" y="7"/>
                    <a:pt x="1471" y="5"/>
                    <a:pt x="1472" y="5"/>
                  </a:cubicBezTo>
                  <a:cubicBezTo>
                    <a:pt x="1474" y="5"/>
                    <a:pt x="1475" y="7"/>
                    <a:pt x="1476" y="7"/>
                  </a:cubicBezTo>
                  <a:cubicBezTo>
                    <a:pt x="1477" y="7"/>
                    <a:pt x="1479" y="5"/>
                    <a:pt x="1480" y="5"/>
                  </a:cubicBezTo>
                  <a:cubicBezTo>
                    <a:pt x="1481" y="5"/>
                    <a:pt x="1483" y="7"/>
                    <a:pt x="1484" y="7"/>
                  </a:cubicBezTo>
                  <a:cubicBezTo>
                    <a:pt x="1485" y="7"/>
                    <a:pt x="1487" y="5"/>
                    <a:pt x="1488" y="5"/>
                  </a:cubicBezTo>
                  <a:cubicBezTo>
                    <a:pt x="1488" y="5"/>
                    <a:pt x="1492" y="3"/>
                    <a:pt x="1492" y="3"/>
                  </a:cubicBezTo>
                  <a:cubicBezTo>
                    <a:pt x="1492" y="3"/>
                    <a:pt x="1496" y="5"/>
                    <a:pt x="1496" y="5"/>
                  </a:cubicBezTo>
                  <a:cubicBezTo>
                    <a:pt x="1496" y="5"/>
                    <a:pt x="1492" y="7"/>
                    <a:pt x="1492" y="7"/>
                  </a:cubicBezTo>
                  <a:cubicBezTo>
                    <a:pt x="1492" y="8"/>
                    <a:pt x="1495" y="9"/>
                    <a:pt x="1495" y="9"/>
                  </a:cubicBezTo>
                  <a:cubicBezTo>
                    <a:pt x="1496" y="9"/>
                    <a:pt x="1499" y="8"/>
                    <a:pt x="1500" y="7"/>
                  </a:cubicBezTo>
                  <a:cubicBezTo>
                    <a:pt x="1500" y="7"/>
                    <a:pt x="1503" y="5"/>
                    <a:pt x="1504" y="5"/>
                  </a:cubicBezTo>
                  <a:cubicBezTo>
                    <a:pt x="1505" y="5"/>
                    <a:pt x="1507" y="7"/>
                    <a:pt x="1507" y="8"/>
                  </a:cubicBezTo>
                  <a:cubicBezTo>
                    <a:pt x="1509" y="8"/>
                    <a:pt x="1510" y="9"/>
                    <a:pt x="1511" y="10"/>
                  </a:cubicBezTo>
                  <a:cubicBezTo>
                    <a:pt x="1510" y="10"/>
                    <a:pt x="1508" y="12"/>
                    <a:pt x="1507" y="12"/>
                  </a:cubicBezTo>
                  <a:cubicBezTo>
                    <a:pt x="1506" y="12"/>
                    <a:pt x="1504" y="10"/>
                    <a:pt x="1503" y="10"/>
                  </a:cubicBezTo>
                  <a:cubicBezTo>
                    <a:pt x="1503" y="10"/>
                    <a:pt x="1499" y="11"/>
                    <a:pt x="1499" y="12"/>
                  </a:cubicBezTo>
                  <a:cubicBezTo>
                    <a:pt x="1499" y="12"/>
                    <a:pt x="1503" y="14"/>
                    <a:pt x="1503" y="14"/>
                  </a:cubicBezTo>
                  <a:cubicBezTo>
                    <a:pt x="1504" y="14"/>
                    <a:pt x="1506" y="12"/>
                    <a:pt x="1507" y="12"/>
                  </a:cubicBezTo>
                  <a:cubicBezTo>
                    <a:pt x="1508" y="12"/>
                    <a:pt x="1510" y="14"/>
                    <a:pt x="1511" y="14"/>
                  </a:cubicBezTo>
                  <a:cubicBezTo>
                    <a:pt x="1512" y="14"/>
                    <a:pt x="1514" y="12"/>
                    <a:pt x="1515" y="12"/>
                  </a:cubicBezTo>
                  <a:cubicBezTo>
                    <a:pt x="1515" y="11"/>
                    <a:pt x="1511" y="10"/>
                    <a:pt x="1511" y="10"/>
                  </a:cubicBezTo>
                  <a:cubicBezTo>
                    <a:pt x="1511" y="9"/>
                    <a:pt x="1515" y="8"/>
                    <a:pt x="1515" y="8"/>
                  </a:cubicBezTo>
                  <a:cubicBezTo>
                    <a:pt x="1516" y="7"/>
                    <a:pt x="1518" y="6"/>
                    <a:pt x="1519" y="6"/>
                  </a:cubicBezTo>
                  <a:cubicBezTo>
                    <a:pt x="1520" y="5"/>
                    <a:pt x="1522" y="8"/>
                    <a:pt x="1523" y="8"/>
                  </a:cubicBezTo>
                  <a:cubicBezTo>
                    <a:pt x="1524" y="8"/>
                    <a:pt x="1527" y="6"/>
                    <a:pt x="1527" y="6"/>
                  </a:cubicBezTo>
                  <a:cubicBezTo>
                    <a:pt x="1528" y="5"/>
                    <a:pt x="1530" y="4"/>
                    <a:pt x="1531" y="4"/>
                  </a:cubicBezTo>
                  <a:cubicBezTo>
                    <a:pt x="1532" y="4"/>
                    <a:pt x="1535" y="6"/>
                    <a:pt x="1535" y="6"/>
                  </a:cubicBezTo>
                  <a:cubicBezTo>
                    <a:pt x="1536" y="6"/>
                    <a:pt x="1538" y="8"/>
                    <a:pt x="1539" y="8"/>
                  </a:cubicBezTo>
                  <a:cubicBezTo>
                    <a:pt x="1539" y="8"/>
                    <a:pt x="1542" y="6"/>
                    <a:pt x="1543" y="6"/>
                  </a:cubicBezTo>
                  <a:cubicBezTo>
                    <a:pt x="1544" y="5"/>
                    <a:pt x="1546" y="4"/>
                    <a:pt x="1547" y="4"/>
                  </a:cubicBezTo>
                  <a:cubicBezTo>
                    <a:pt x="1548" y="4"/>
                    <a:pt x="1550" y="6"/>
                    <a:pt x="1551" y="6"/>
                  </a:cubicBezTo>
                  <a:cubicBezTo>
                    <a:pt x="1552" y="6"/>
                    <a:pt x="1553" y="4"/>
                    <a:pt x="1555" y="4"/>
                  </a:cubicBezTo>
                  <a:cubicBezTo>
                    <a:pt x="1556" y="4"/>
                    <a:pt x="1557" y="6"/>
                    <a:pt x="1559" y="6"/>
                  </a:cubicBezTo>
                  <a:cubicBezTo>
                    <a:pt x="1560" y="6"/>
                    <a:pt x="1561" y="4"/>
                    <a:pt x="1563" y="4"/>
                  </a:cubicBezTo>
                  <a:cubicBezTo>
                    <a:pt x="1564" y="4"/>
                    <a:pt x="1565" y="6"/>
                    <a:pt x="1566" y="6"/>
                  </a:cubicBezTo>
                  <a:cubicBezTo>
                    <a:pt x="1567" y="6"/>
                    <a:pt x="1570" y="4"/>
                    <a:pt x="1570" y="4"/>
                  </a:cubicBezTo>
                  <a:cubicBezTo>
                    <a:pt x="1571" y="4"/>
                    <a:pt x="1574" y="6"/>
                    <a:pt x="1574" y="7"/>
                  </a:cubicBezTo>
                  <a:cubicBezTo>
                    <a:pt x="1574" y="7"/>
                    <a:pt x="1570" y="8"/>
                    <a:pt x="1570" y="9"/>
                  </a:cubicBezTo>
                  <a:cubicBezTo>
                    <a:pt x="1570" y="9"/>
                    <a:pt x="1574" y="11"/>
                    <a:pt x="1574" y="11"/>
                  </a:cubicBezTo>
                  <a:cubicBezTo>
                    <a:pt x="1574" y="11"/>
                    <a:pt x="1578" y="9"/>
                    <a:pt x="1578" y="9"/>
                  </a:cubicBezTo>
                  <a:cubicBezTo>
                    <a:pt x="1578" y="8"/>
                    <a:pt x="1574" y="7"/>
                    <a:pt x="1574" y="7"/>
                  </a:cubicBezTo>
                  <a:cubicBezTo>
                    <a:pt x="1574" y="6"/>
                    <a:pt x="1578" y="5"/>
                    <a:pt x="1578" y="4"/>
                  </a:cubicBezTo>
                  <a:cubicBezTo>
                    <a:pt x="1579" y="4"/>
                    <a:pt x="1582" y="7"/>
                    <a:pt x="1582" y="7"/>
                  </a:cubicBezTo>
                  <a:cubicBezTo>
                    <a:pt x="1583" y="7"/>
                    <a:pt x="1586" y="5"/>
                    <a:pt x="1586" y="5"/>
                  </a:cubicBezTo>
                  <a:cubicBezTo>
                    <a:pt x="1587" y="4"/>
                    <a:pt x="1589" y="3"/>
                    <a:pt x="1590" y="3"/>
                  </a:cubicBezTo>
                  <a:cubicBezTo>
                    <a:pt x="1591" y="3"/>
                    <a:pt x="1594" y="5"/>
                    <a:pt x="1594" y="5"/>
                  </a:cubicBezTo>
                  <a:cubicBezTo>
                    <a:pt x="1598" y="7"/>
                    <a:pt x="1598" y="7"/>
                    <a:pt x="1598" y="7"/>
                  </a:cubicBezTo>
                  <a:cubicBezTo>
                    <a:pt x="1599" y="8"/>
                    <a:pt x="1600" y="9"/>
                    <a:pt x="1602" y="9"/>
                  </a:cubicBezTo>
                  <a:cubicBezTo>
                    <a:pt x="1602" y="10"/>
                    <a:pt x="1605" y="12"/>
                    <a:pt x="1605" y="12"/>
                  </a:cubicBezTo>
                  <a:cubicBezTo>
                    <a:pt x="1606" y="12"/>
                    <a:pt x="1609" y="10"/>
                    <a:pt x="1609" y="9"/>
                  </a:cubicBezTo>
                  <a:cubicBezTo>
                    <a:pt x="1613" y="7"/>
                    <a:pt x="1613" y="7"/>
                    <a:pt x="1613" y="7"/>
                  </a:cubicBezTo>
                  <a:cubicBezTo>
                    <a:pt x="1618" y="5"/>
                    <a:pt x="1618" y="5"/>
                    <a:pt x="1618" y="5"/>
                  </a:cubicBezTo>
                  <a:cubicBezTo>
                    <a:pt x="1618" y="5"/>
                    <a:pt x="1620" y="3"/>
                    <a:pt x="1622" y="3"/>
                  </a:cubicBezTo>
                  <a:cubicBezTo>
                    <a:pt x="1622" y="3"/>
                    <a:pt x="1625" y="5"/>
                    <a:pt x="1625" y="5"/>
                  </a:cubicBezTo>
                  <a:cubicBezTo>
                    <a:pt x="1626" y="6"/>
                    <a:pt x="1628" y="8"/>
                    <a:pt x="1629" y="8"/>
                  </a:cubicBezTo>
                  <a:cubicBezTo>
                    <a:pt x="1630" y="8"/>
                    <a:pt x="1633" y="6"/>
                    <a:pt x="1633" y="6"/>
                  </a:cubicBezTo>
                  <a:cubicBezTo>
                    <a:pt x="1634" y="5"/>
                    <a:pt x="1637" y="3"/>
                    <a:pt x="1637" y="3"/>
                  </a:cubicBezTo>
                  <a:cubicBezTo>
                    <a:pt x="1638" y="4"/>
                    <a:pt x="1640" y="5"/>
                    <a:pt x="1641" y="6"/>
                  </a:cubicBezTo>
                  <a:cubicBezTo>
                    <a:pt x="1642" y="6"/>
                    <a:pt x="1643" y="7"/>
                    <a:pt x="1645" y="8"/>
                  </a:cubicBezTo>
                  <a:cubicBezTo>
                    <a:pt x="1646" y="8"/>
                    <a:pt x="1648" y="10"/>
                    <a:pt x="1649" y="10"/>
                  </a:cubicBezTo>
                  <a:cubicBezTo>
                    <a:pt x="1649" y="10"/>
                    <a:pt x="1652" y="8"/>
                    <a:pt x="1653" y="8"/>
                  </a:cubicBezTo>
                  <a:cubicBezTo>
                    <a:pt x="1654" y="8"/>
                    <a:pt x="1656" y="10"/>
                    <a:pt x="1656" y="10"/>
                  </a:cubicBezTo>
                  <a:cubicBezTo>
                    <a:pt x="1657" y="11"/>
                    <a:pt x="1660" y="13"/>
                    <a:pt x="1660" y="13"/>
                  </a:cubicBezTo>
                  <a:cubicBezTo>
                    <a:pt x="1660" y="13"/>
                    <a:pt x="1664" y="11"/>
                    <a:pt x="1664" y="10"/>
                  </a:cubicBezTo>
                  <a:cubicBezTo>
                    <a:pt x="1664" y="10"/>
                    <a:pt x="1663" y="10"/>
                    <a:pt x="1662" y="9"/>
                  </a:cubicBezTo>
                  <a:cubicBezTo>
                    <a:pt x="1661" y="9"/>
                    <a:pt x="1661" y="8"/>
                    <a:pt x="1661" y="8"/>
                  </a:cubicBezTo>
                  <a:cubicBezTo>
                    <a:pt x="1661" y="8"/>
                    <a:pt x="1664" y="6"/>
                    <a:pt x="1665" y="6"/>
                  </a:cubicBezTo>
                  <a:cubicBezTo>
                    <a:pt x="1665" y="6"/>
                    <a:pt x="1668" y="8"/>
                    <a:pt x="1668" y="8"/>
                  </a:cubicBezTo>
                  <a:cubicBezTo>
                    <a:pt x="1669" y="9"/>
                    <a:pt x="1672" y="11"/>
                    <a:pt x="1672" y="11"/>
                  </a:cubicBezTo>
                  <a:cubicBezTo>
                    <a:pt x="1672" y="11"/>
                    <a:pt x="1676" y="9"/>
                    <a:pt x="1676" y="9"/>
                  </a:cubicBezTo>
                  <a:cubicBezTo>
                    <a:pt x="1676" y="8"/>
                    <a:pt x="1672" y="7"/>
                    <a:pt x="1672" y="6"/>
                  </a:cubicBezTo>
                  <a:cubicBezTo>
                    <a:pt x="1673" y="6"/>
                    <a:pt x="1676" y="4"/>
                    <a:pt x="1677" y="4"/>
                  </a:cubicBezTo>
                  <a:cubicBezTo>
                    <a:pt x="1677" y="4"/>
                    <a:pt x="1680" y="6"/>
                    <a:pt x="1680" y="6"/>
                  </a:cubicBezTo>
                  <a:cubicBezTo>
                    <a:pt x="1681" y="6"/>
                    <a:pt x="1683" y="4"/>
                    <a:pt x="1684" y="4"/>
                  </a:cubicBezTo>
                  <a:cubicBezTo>
                    <a:pt x="1685" y="4"/>
                    <a:pt x="1688" y="6"/>
                    <a:pt x="1688" y="7"/>
                  </a:cubicBezTo>
                  <a:cubicBezTo>
                    <a:pt x="1688" y="7"/>
                    <a:pt x="1684" y="8"/>
                    <a:pt x="1684" y="9"/>
                  </a:cubicBezTo>
                  <a:cubicBezTo>
                    <a:pt x="1684" y="9"/>
                    <a:pt x="1687" y="10"/>
                    <a:pt x="1688" y="11"/>
                  </a:cubicBezTo>
                  <a:cubicBezTo>
                    <a:pt x="1689" y="12"/>
                    <a:pt x="1690" y="12"/>
                    <a:pt x="1692" y="13"/>
                  </a:cubicBezTo>
                  <a:cubicBezTo>
                    <a:pt x="1695" y="15"/>
                    <a:pt x="1695" y="15"/>
                    <a:pt x="1695" y="15"/>
                  </a:cubicBezTo>
                  <a:cubicBezTo>
                    <a:pt x="1696" y="15"/>
                    <a:pt x="1699" y="14"/>
                    <a:pt x="1699" y="13"/>
                  </a:cubicBezTo>
                  <a:cubicBezTo>
                    <a:pt x="1699" y="13"/>
                    <a:pt x="1696" y="11"/>
                    <a:pt x="1696" y="11"/>
                  </a:cubicBezTo>
                  <a:cubicBezTo>
                    <a:pt x="1695" y="11"/>
                    <a:pt x="1692" y="9"/>
                    <a:pt x="1692" y="9"/>
                  </a:cubicBezTo>
                  <a:cubicBezTo>
                    <a:pt x="1692" y="8"/>
                    <a:pt x="1695" y="7"/>
                    <a:pt x="1696" y="7"/>
                  </a:cubicBezTo>
                  <a:cubicBezTo>
                    <a:pt x="1700" y="5"/>
                    <a:pt x="1700" y="5"/>
                    <a:pt x="1700" y="5"/>
                  </a:cubicBezTo>
                  <a:cubicBezTo>
                    <a:pt x="1700" y="5"/>
                    <a:pt x="1704" y="6"/>
                    <a:pt x="1704" y="7"/>
                  </a:cubicBezTo>
                  <a:cubicBezTo>
                    <a:pt x="1704" y="8"/>
                    <a:pt x="1700" y="8"/>
                    <a:pt x="1700" y="9"/>
                  </a:cubicBezTo>
                  <a:cubicBezTo>
                    <a:pt x="1701" y="9"/>
                    <a:pt x="1702" y="11"/>
                    <a:pt x="1704" y="11"/>
                  </a:cubicBezTo>
                  <a:cubicBezTo>
                    <a:pt x="1704" y="11"/>
                    <a:pt x="1708" y="9"/>
                    <a:pt x="1708" y="9"/>
                  </a:cubicBezTo>
                  <a:cubicBezTo>
                    <a:pt x="1708" y="9"/>
                    <a:pt x="1704" y="7"/>
                    <a:pt x="1704" y="7"/>
                  </a:cubicBezTo>
                  <a:cubicBezTo>
                    <a:pt x="1705" y="7"/>
                    <a:pt x="1707" y="5"/>
                    <a:pt x="1708" y="5"/>
                  </a:cubicBezTo>
                  <a:cubicBezTo>
                    <a:pt x="1709" y="5"/>
                    <a:pt x="1711" y="7"/>
                    <a:pt x="1712" y="7"/>
                  </a:cubicBezTo>
                  <a:cubicBezTo>
                    <a:pt x="1712" y="7"/>
                    <a:pt x="1715" y="9"/>
                    <a:pt x="1715" y="9"/>
                  </a:cubicBezTo>
                  <a:cubicBezTo>
                    <a:pt x="1716" y="9"/>
                    <a:pt x="1719" y="7"/>
                    <a:pt x="1720" y="7"/>
                  </a:cubicBezTo>
                  <a:cubicBezTo>
                    <a:pt x="1720" y="7"/>
                    <a:pt x="1723" y="5"/>
                    <a:pt x="1724" y="5"/>
                  </a:cubicBezTo>
                  <a:cubicBezTo>
                    <a:pt x="1725" y="5"/>
                    <a:pt x="1726" y="7"/>
                    <a:pt x="1727" y="7"/>
                  </a:cubicBezTo>
                  <a:cubicBezTo>
                    <a:pt x="1729" y="7"/>
                    <a:pt x="1730" y="5"/>
                    <a:pt x="1732" y="5"/>
                  </a:cubicBezTo>
                  <a:cubicBezTo>
                    <a:pt x="1733" y="5"/>
                    <a:pt x="1734" y="7"/>
                    <a:pt x="1735" y="7"/>
                  </a:cubicBezTo>
                  <a:cubicBezTo>
                    <a:pt x="1737" y="7"/>
                    <a:pt x="1738" y="5"/>
                    <a:pt x="1739" y="5"/>
                  </a:cubicBezTo>
                  <a:cubicBezTo>
                    <a:pt x="1740" y="5"/>
                    <a:pt x="1742" y="8"/>
                    <a:pt x="1743" y="8"/>
                  </a:cubicBezTo>
                  <a:cubicBezTo>
                    <a:pt x="1744" y="8"/>
                    <a:pt x="1747" y="6"/>
                    <a:pt x="1747" y="6"/>
                  </a:cubicBezTo>
                  <a:cubicBezTo>
                    <a:pt x="1748" y="5"/>
                    <a:pt x="1751" y="3"/>
                    <a:pt x="1751" y="3"/>
                  </a:cubicBezTo>
                  <a:cubicBezTo>
                    <a:pt x="1752" y="3"/>
                    <a:pt x="1755" y="6"/>
                    <a:pt x="1755" y="6"/>
                  </a:cubicBezTo>
                  <a:cubicBezTo>
                    <a:pt x="1755" y="6"/>
                    <a:pt x="1751" y="8"/>
                    <a:pt x="1751" y="8"/>
                  </a:cubicBezTo>
                  <a:cubicBezTo>
                    <a:pt x="1752" y="8"/>
                    <a:pt x="1753" y="10"/>
                    <a:pt x="1755" y="10"/>
                  </a:cubicBezTo>
                  <a:cubicBezTo>
                    <a:pt x="1756" y="10"/>
                    <a:pt x="1758" y="8"/>
                    <a:pt x="1759" y="8"/>
                  </a:cubicBezTo>
                  <a:cubicBezTo>
                    <a:pt x="1760" y="7"/>
                    <a:pt x="1762" y="6"/>
                    <a:pt x="1763" y="6"/>
                  </a:cubicBezTo>
                  <a:cubicBezTo>
                    <a:pt x="1764" y="5"/>
                    <a:pt x="1766" y="4"/>
                    <a:pt x="1767" y="4"/>
                  </a:cubicBezTo>
                  <a:cubicBezTo>
                    <a:pt x="1768" y="4"/>
                    <a:pt x="1770" y="6"/>
                    <a:pt x="1771" y="6"/>
                  </a:cubicBezTo>
                  <a:cubicBezTo>
                    <a:pt x="1772" y="7"/>
                    <a:pt x="1773" y="7"/>
                    <a:pt x="1774" y="8"/>
                  </a:cubicBezTo>
                  <a:cubicBezTo>
                    <a:pt x="1775" y="9"/>
                    <a:pt x="1778" y="10"/>
                    <a:pt x="1778" y="10"/>
                  </a:cubicBezTo>
                  <a:cubicBezTo>
                    <a:pt x="1779" y="10"/>
                    <a:pt x="1782" y="9"/>
                    <a:pt x="1782" y="8"/>
                  </a:cubicBezTo>
                  <a:cubicBezTo>
                    <a:pt x="1786" y="6"/>
                    <a:pt x="1786" y="6"/>
                    <a:pt x="1786" y="6"/>
                  </a:cubicBezTo>
                  <a:cubicBezTo>
                    <a:pt x="1787" y="6"/>
                    <a:pt x="1790" y="4"/>
                    <a:pt x="1791" y="4"/>
                  </a:cubicBezTo>
                  <a:cubicBezTo>
                    <a:pt x="1791" y="4"/>
                    <a:pt x="1794" y="6"/>
                    <a:pt x="1794" y="6"/>
                  </a:cubicBezTo>
                  <a:cubicBezTo>
                    <a:pt x="1795" y="7"/>
                    <a:pt x="1797" y="8"/>
                    <a:pt x="1798" y="9"/>
                  </a:cubicBezTo>
                  <a:cubicBezTo>
                    <a:pt x="1799" y="9"/>
                    <a:pt x="1801" y="11"/>
                    <a:pt x="1802" y="11"/>
                  </a:cubicBezTo>
                  <a:cubicBezTo>
                    <a:pt x="1803" y="11"/>
                    <a:pt x="1805" y="9"/>
                    <a:pt x="1806" y="9"/>
                  </a:cubicBezTo>
                  <a:cubicBezTo>
                    <a:pt x="1807" y="9"/>
                    <a:pt x="1809" y="11"/>
                    <a:pt x="1810" y="11"/>
                  </a:cubicBezTo>
                  <a:cubicBezTo>
                    <a:pt x="1811" y="11"/>
                    <a:pt x="1812" y="9"/>
                    <a:pt x="1814" y="9"/>
                  </a:cubicBezTo>
                  <a:cubicBezTo>
                    <a:pt x="1813" y="9"/>
                    <a:pt x="1811" y="7"/>
                    <a:pt x="1810" y="7"/>
                  </a:cubicBezTo>
                  <a:cubicBezTo>
                    <a:pt x="1811" y="7"/>
                    <a:pt x="1813" y="5"/>
                    <a:pt x="1814" y="5"/>
                  </a:cubicBezTo>
                  <a:cubicBezTo>
                    <a:pt x="1814" y="5"/>
                    <a:pt x="1818" y="7"/>
                    <a:pt x="1818" y="7"/>
                  </a:cubicBezTo>
                  <a:cubicBezTo>
                    <a:pt x="1818" y="7"/>
                    <a:pt x="1814" y="9"/>
                    <a:pt x="1814" y="9"/>
                  </a:cubicBezTo>
                  <a:cubicBezTo>
                    <a:pt x="1815" y="9"/>
                    <a:pt x="1816" y="11"/>
                    <a:pt x="1817" y="11"/>
                  </a:cubicBezTo>
                  <a:cubicBezTo>
                    <a:pt x="1818" y="11"/>
                    <a:pt x="1821" y="9"/>
                    <a:pt x="1822" y="9"/>
                  </a:cubicBezTo>
                  <a:cubicBezTo>
                    <a:pt x="1822" y="9"/>
                    <a:pt x="1826" y="7"/>
                    <a:pt x="1826" y="7"/>
                  </a:cubicBezTo>
                  <a:cubicBezTo>
                    <a:pt x="1826" y="7"/>
                    <a:pt x="1822" y="5"/>
                    <a:pt x="1822" y="5"/>
                  </a:cubicBezTo>
                  <a:cubicBezTo>
                    <a:pt x="1823" y="5"/>
                    <a:pt x="1825" y="3"/>
                    <a:pt x="1826" y="3"/>
                  </a:cubicBezTo>
                  <a:cubicBezTo>
                    <a:pt x="1827" y="3"/>
                    <a:pt x="1829" y="5"/>
                    <a:pt x="1830" y="5"/>
                  </a:cubicBezTo>
                  <a:cubicBezTo>
                    <a:pt x="1831" y="5"/>
                    <a:pt x="1832" y="7"/>
                    <a:pt x="1833" y="7"/>
                  </a:cubicBezTo>
                  <a:cubicBezTo>
                    <a:pt x="1834" y="7"/>
                    <a:pt x="1837" y="5"/>
                    <a:pt x="1838" y="5"/>
                  </a:cubicBezTo>
                  <a:cubicBezTo>
                    <a:pt x="1838" y="5"/>
                    <a:pt x="1841" y="7"/>
                    <a:pt x="1841" y="7"/>
                  </a:cubicBezTo>
                  <a:cubicBezTo>
                    <a:pt x="1842" y="8"/>
                    <a:pt x="1845" y="10"/>
                    <a:pt x="1845" y="10"/>
                  </a:cubicBezTo>
                  <a:cubicBezTo>
                    <a:pt x="1846" y="9"/>
                    <a:pt x="1848" y="8"/>
                    <a:pt x="1849" y="7"/>
                  </a:cubicBezTo>
                  <a:cubicBezTo>
                    <a:pt x="1853" y="5"/>
                    <a:pt x="1853" y="5"/>
                    <a:pt x="1853" y="5"/>
                  </a:cubicBezTo>
                  <a:cubicBezTo>
                    <a:pt x="1854" y="5"/>
                    <a:pt x="1857" y="3"/>
                    <a:pt x="1857" y="3"/>
                  </a:cubicBezTo>
                  <a:cubicBezTo>
                    <a:pt x="1858" y="3"/>
                    <a:pt x="1861" y="5"/>
                    <a:pt x="1861" y="6"/>
                  </a:cubicBezTo>
                  <a:cubicBezTo>
                    <a:pt x="1861" y="6"/>
                    <a:pt x="1857" y="8"/>
                    <a:pt x="1857" y="8"/>
                  </a:cubicBezTo>
                  <a:cubicBezTo>
                    <a:pt x="1858" y="8"/>
                    <a:pt x="1859" y="10"/>
                    <a:pt x="1861" y="10"/>
                  </a:cubicBezTo>
                  <a:cubicBezTo>
                    <a:pt x="1862" y="10"/>
                    <a:pt x="1864" y="8"/>
                    <a:pt x="1865" y="8"/>
                  </a:cubicBezTo>
                  <a:cubicBezTo>
                    <a:pt x="1866" y="7"/>
                    <a:pt x="1868" y="6"/>
                    <a:pt x="1869" y="6"/>
                  </a:cubicBezTo>
                  <a:cubicBezTo>
                    <a:pt x="1870" y="5"/>
                    <a:pt x="1872" y="4"/>
                    <a:pt x="1873" y="4"/>
                  </a:cubicBezTo>
                  <a:cubicBezTo>
                    <a:pt x="1874" y="4"/>
                    <a:pt x="1876" y="6"/>
                    <a:pt x="1877" y="6"/>
                  </a:cubicBezTo>
                  <a:cubicBezTo>
                    <a:pt x="1878" y="6"/>
                    <a:pt x="1880" y="4"/>
                    <a:pt x="1881" y="4"/>
                  </a:cubicBezTo>
                  <a:cubicBezTo>
                    <a:pt x="1882" y="4"/>
                    <a:pt x="1884" y="6"/>
                    <a:pt x="1885" y="6"/>
                  </a:cubicBezTo>
                  <a:cubicBezTo>
                    <a:pt x="1886" y="7"/>
                    <a:pt x="1887" y="8"/>
                    <a:pt x="1888" y="8"/>
                  </a:cubicBezTo>
                  <a:cubicBezTo>
                    <a:pt x="1889" y="9"/>
                    <a:pt x="1891" y="10"/>
                    <a:pt x="1892" y="10"/>
                  </a:cubicBezTo>
                  <a:cubicBezTo>
                    <a:pt x="1893" y="11"/>
                    <a:pt x="1895" y="8"/>
                    <a:pt x="1896" y="8"/>
                  </a:cubicBezTo>
                  <a:cubicBezTo>
                    <a:pt x="1898" y="8"/>
                    <a:pt x="1899" y="11"/>
                    <a:pt x="1900" y="11"/>
                  </a:cubicBezTo>
                  <a:cubicBezTo>
                    <a:pt x="1901" y="11"/>
                    <a:pt x="1903" y="8"/>
                    <a:pt x="1904" y="8"/>
                  </a:cubicBezTo>
                  <a:cubicBezTo>
                    <a:pt x="1905" y="9"/>
                    <a:pt x="1907" y="11"/>
                    <a:pt x="1908" y="11"/>
                  </a:cubicBezTo>
                  <a:cubicBezTo>
                    <a:pt x="1908" y="11"/>
                    <a:pt x="1912" y="9"/>
                    <a:pt x="1912" y="9"/>
                  </a:cubicBezTo>
                  <a:cubicBezTo>
                    <a:pt x="1912" y="8"/>
                    <a:pt x="1908" y="7"/>
                    <a:pt x="1908" y="6"/>
                  </a:cubicBezTo>
                  <a:cubicBezTo>
                    <a:pt x="1908" y="6"/>
                    <a:pt x="1912" y="4"/>
                    <a:pt x="1912" y="4"/>
                  </a:cubicBezTo>
                  <a:cubicBezTo>
                    <a:pt x="1913" y="4"/>
                    <a:pt x="1915" y="7"/>
                    <a:pt x="1916" y="7"/>
                  </a:cubicBezTo>
                  <a:cubicBezTo>
                    <a:pt x="1917" y="7"/>
                    <a:pt x="1919" y="4"/>
                    <a:pt x="1920" y="4"/>
                  </a:cubicBezTo>
                  <a:cubicBezTo>
                    <a:pt x="1920" y="4"/>
                    <a:pt x="1924" y="7"/>
                    <a:pt x="1924" y="7"/>
                  </a:cubicBezTo>
                  <a:cubicBezTo>
                    <a:pt x="1924" y="7"/>
                    <a:pt x="1920" y="9"/>
                    <a:pt x="1920" y="9"/>
                  </a:cubicBezTo>
                  <a:cubicBezTo>
                    <a:pt x="1921" y="9"/>
                    <a:pt x="1922" y="11"/>
                    <a:pt x="1924" y="11"/>
                  </a:cubicBezTo>
                  <a:cubicBezTo>
                    <a:pt x="1924" y="11"/>
                    <a:pt x="1927" y="9"/>
                    <a:pt x="1928" y="9"/>
                  </a:cubicBezTo>
                  <a:cubicBezTo>
                    <a:pt x="1929" y="9"/>
                    <a:pt x="1931" y="7"/>
                    <a:pt x="1932" y="7"/>
                  </a:cubicBezTo>
                  <a:cubicBezTo>
                    <a:pt x="1933" y="6"/>
                    <a:pt x="1935" y="5"/>
                    <a:pt x="1936" y="5"/>
                  </a:cubicBezTo>
                  <a:cubicBezTo>
                    <a:pt x="1937" y="5"/>
                    <a:pt x="1939" y="7"/>
                    <a:pt x="1940" y="7"/>
                  </a:cubicBezTo>
                  <a:cubicBezTo>
                    <a:pt x="1941" y="7"/>
                    <a:pt x="1942" y="5"/>
                    <a:pt x="1944" y="5"/>
                  </a:cubicBezTo>
                  <a:cubicBezTo>
                    <a:pt x="1945" y="5"/>
                    <a:pt x="1946" y="7"/>
                    <a:pt x="1947" y="7"/>
                  </a:cubicBezTo>
                  <a:cubicBezTo>
                    <a:pt x="1949" y="7"/>
                    <a:pt x="1950" y="5"/>
                    <a:pt x="1951" y="5"/>
                  </a:cubicBezTo>
                  <a:cubicBezTo>
                    <a:pt x="1953" y="5"/>
                    <a:pt x="1954" y="7"/>
                    <a:pt x="1955" y="7"/>
                  </a:cubicBezTo>
                  <a:cubicBezTo>
                    <a:pt x="1956" y="7"/>
                    <a:pt x="1959" y="5"/>
                    <a:pt x="1959" y="5"/>
                  </a:cubicBezTo>
                  <a:cubicBezTo>
                    <a:pt x="1960" y="5"/>
                    <a:pt x="1963" y="7"/>
                    <a:pt x="1963" y="7"/>
                  </a:cubicBezTo>
                  <a:cubicBezTo>
                    <a:pt x="1963" y="8"/>
                    <a:pt x="1959" y="9"/>
                    <a:pt x="1959" y="10"/>
                  </a:cubicBezTo>
                  <a:cubicBezTo>
                    <a:pt x="1959" y="10"/>
                    <a:pt x="1962" y="12"/>
                    <a:pt x="1963" y="12"/>
                  </a:cubicBezTo>
                  <a:cubicBezTo>
                    <a:pt x="1963" y="12"/>
                    <a:pt x="1966" y="10"/>
                    <a:pt x="1967" y="10"/>
                  </a:cubicBezTo>
                  <a:cubicBezTo>
                    <a:pt x="1971" y="8"/>
                    <a:pt x="1971" y="8"/>
                    <a:pt x="1971" y="8"/>
                  </a:cubicBezTo>
                  <a:cubicBezTo>
                    <a:pt x="1972" y="7"/>
                    <a:pt x="1974" y="6"/>
                    <a:pt x="1975" y="5"/>
                  </a:cubicBezTo>
                  <a:cubicBezTo>
                    <a:pt x="1976" y="5"/>
                    <a:pt x="1978" y="8"/>
                    <a:pt x="1979" y="8"/>
                  </a:cubicBezTo>
                  <a:cubicBezTo>
                    <a:pt x="1980" y="8"/>
                    <a:pt x="1982" y="5"/>
                    <a:pt x="1983" y="6"/>
                  </a:cubicBezTo>
                  <a:cubicBezTo>
                    <a:pt x="1984" y="6"/>
                    <a:pt x="1986" y="8"/>
                    <a:pt x="1987" y="8"/>
                  </a:cubicBezTo>
                  <a:cubicBezTo>
                    <a:pt x="1987" y="8"/>
                    <a:pt x="1983" y="10"/>
                    <a:pt x="1983" y="10"/>
                  </a:cubicBezTo>
                  <a:cubicBezTo>
                    <a:pt x="1983" y="10"/>
                    <a:pt x="1986" y="12"/>
                    <a:pt x="1986" y="12"/>
                  </a:cubicBezTo>
                  <a:cubicBezTo>
                    <a:pt x="1987" y="12"/>
                    <a:pt x="1990" y="10"/>
                    <a:pt x="1990" y="10"/>
                  </a:cubicBezTo>
                  <a:cubicBezTo>
                    <a:pt x="1992" y="10"/>
                    <a:pt x="1993" y="8"/>
                    <a:pt x="1994" y="8"/>
                  </a:cubicBezTo>
                  <a:cubicBezTo>
                    <a:pt x="1995" y="8"/>
                    <a:pt x="1998" y="6"/>
                    <a:pt x="1999" y="6"/>
                  </a:cubicBezTo>
                  <a:cubicBezTo>
                    <a:pt x="2000" y="6"/>
                    <a:pt x="2001" y="8"/>
                    <a:pt x="2002" y="8"/>
                  </a:cubicBezTo>
                  <a:cubicBezTo>
                    <a:pt x="2004" y="8"/>
                    <a:pt x="2005" y="6"/>
                    <a:pt x="2006" y="6"/>
                  </a:cubicBezTo>
                  <a:cubicBezTo>
                    <a:pt x="2008" y="6"/>
                    <a:pt x="2009" y="8"/>
                    <a:pt x="2010" y="8"/>
                  </a:cubicBezTo>
                  <a:cubicBezTo>
                    <a:pt x="2011" y="8"/>
                    <a:pt x="2014" y="6"/>
                    <a:pt x="2014" y="6"/>
                  </a:cubicBezTo>
                  <a:cubicBezTo>
                    <a:pt x="2015" y="6"/>
                    <a:pt x="2018" y="8"/>
                    <a:pt x="2018" y="8"/>
                  </a:cubicBezTo>
                  <a:cubicBezTo>
                    <a:pt x="2018" y="9"/>
                    <a:pt x="2014" y="10"/>
                    <a:pt x="2014" y="11"/>
                  </a:cubicBezTo>
                  <a:cubicBezTo>
                    <a:pt x="2014" y="11"/>
                    <a:pt x="2017" y="13"/>
                    <a:pt x="2018" y="13"/>
                  </a:cubicBezTo>
                  <a:cubicBezTo>
                    <a:pt x="2018" y="13"/>
                    <a:pt x="2021" y="11"/>
                    <a:pt x="2022" y="11"/>
                  </a:cubicBezTo>
                  <a:cubicBezTo>
                    <a:pt x="2022" y="10"/>
                    <a:pt x="2025" y="9"/>
                    <a:pt x="2026" y="9"/>
                  </a:cubicBezTo>
                  <a:cubicBezTo>
                    <a:pt x="2026" y="9"/>
                    <a:pt x="2029" y="11"/>
                    <a:pt x="2030" y="11"/>
                  </a:cubicBezTo>
                  <a:cubicBezTo>
                    <a:pt x="2030" y="11"/>
                    <a:pt x="2034" y="9"/>
                    <a:pt x="2034" y="9"/>
                  </a:cubicBezTo>
                  <a:cubicBezTo>
                    <a:pt x="2034" y="9"/>
                    <a:pt x="2030" y="7"/>
                    <a:pt x="2030" y="7"/>
                  </a:cubicBezTo>
                  <a:cubicBezTo>
                    <a:pt x="2031" y="7"/>
                    <a:pt x="2033" y="4"/>
                    <a:pt x="2034" y="4"/>
                  </a:cubicBezTo>
                  <a:cubicBezTo>
                    <a:pt x="2035" y="4"/>
                    <a:pt x="2036" y="7"/>
                    <a:pt x="2038" y="7"/>
                  </a:cubicBezTo>
                  <a:cubicBezTo>
                    <a:pt x="2039" y="7"/>
                    <a:pt x="2040" y="9"/>
                    <a:pt x="2042" y="9"/>
                  </a:cubicBezTo>
                  <a:cubicBezTo>
                    <a:pt x="2042" y="9"/>
                    <a:pt x="2045" y="7"/>
                    <a:pt x="2046" y="7"/>
                  </a:cubicBezTo>
                  <a:cubicBezTo>
                    <a:pt x="2046" y="7"/>
                    <a:pt x="2049" y="9"/>
                    <a:pt x="2049" y="9"/>
                  </a:cubicBezTo>
                  <a:cubicBezTo>
                    <a:pt x="2049" y="10"/>
                    <a:pt x="2045" y="11"/>
                    <a:pt x="2045" y="11"/>
                  </a:cubicBezTo>
                  <a:cubicBezTo>
                    <a:pt x="2045" y="11"/>
                    <a:pt x="2049" y="13"/>
                    <a:pt x="2049" y="13"/>
                  </a:cubicBezTo>
                  <a:cubicBezTo>
                    <a:pt x="2050" y="13"/>
                    <a:pt x="2053" y="12"/>
                    <a:pt x="2053" y="11"/>
                  </a:cubicBezTo>
                  <a:cubicBezTo>
                    <a:pt x="2057" y="9"/>
                    <a:pt x="2057" y="9"/>
                    <a:pt x="2057" y="9"/>
                  </a:cubicBezTo>
                  <a:cubicBezTo>
                    <a:pt x="2061" y="7"/>
                    <a:pt x="2061" y="7"/>
                    <a:pt x="2061" y="7"/>
                  </a:cubicBezTo>
                  <a:cubicBezTo>
                    <a:pt x="2062" y="7"/>
                    <a:pt x="2064" y="5"/>
                    <a:pt x="2065" y="5"/>
                  </a:cubicBezTo>
                  <a:cubicBezTo>
                    <a:pt x="2066" y="5"/>
                    <a:pt x="2069" y="7"/>
                    <a:pt x="2069" y="7"/>
                  </a:cubicBezTo>
                  <a:cubicBezTo>
                    <a:pt x="2070" y="8"/>
                    <a:pt x="2072" y="9"/>
                    <a:pt x="2073" y="10"/>
                  </a:cubicBezTo>
                  <a:cubicBezTo>
                    <a:pt x="2074" y="10"/>
                    <a:pt x="2076" y="7"/>
                    <a:pt x="2077" y="7"/>
                  </a:cubicBezTo>
                  <a:cubicBezTo>
                    <a:pt x="2078" y="7"/>
                    <a:pt x="2079" y="10"/>
                    <a:pt x="2081" y="10"/>
                  </a:cubicBezTo>
                  <a:cubicBezTo>
                    <a:pt x="2082" y="10"/>
                    <a:pt x="2084" y="8"/>
                    <a:pt x="2085" y="8"/>
                  </a:cubicBezTo>
                  <a:cubicBezTo>
                    <a:pt x="2086" y="8"/>
                    <a:pt x="2087" y="10"/>
                    <a:pt x="2089" y="10"/>
                  </a:cubicBezTo>
                  <a:cubicBezTo>
                    <a:pt x="2090" y="10"/>
                    <a:pt x="2091" y="8"/>
                    <a:pt x="2093" y="8"/>
                  </a:cubicBezTo>
                  <a:cubicBezTo>
                    <a:pt x="2094" y="8"/>
                    <a:pt x="2095" y="10"/>
                    <a:pt x="2096" y="10"/>
                  </a:cubicBezTo>
                  <a:cubicBezTo>
                    <a:pt x="2097" y="10"/>
                    <a:pt x="2100" y="8"/>
                    <a:pt x="2101" y="8"/>
                  </a:cubicBezTo>
                  <a:cubicBezTo>
                    <a:pt x="2102" y="7"/>
                    <a:pt x="2103" y="6"/>
                    <a:pt x="2105" y="6"/>
                  </a:cubicBezTo>
                  <a:cubicBezTo>
                    <a:pt x="2105" y="6"/>
                    <a:pt x="2108" y="8"/>
                    <a:pt x="2108" y="8"/>
                  </a:cubicBezTo>
                  <a:cubicBezTo>
                    <a:pt x="2110" y="8"/>
                    <a:pt x="2111" y="6"/>
                    <a:pt x="2112" y="6"/>
                  </a:cubicBezTo>
                  <a:cubicBezTo>
                    <a:pt x="2114" y="6"/>
                    <a:pt x="2115" y="8"/>
                    <a:pt x="2116" y="8"/>
                  </a:cubicBezTo>
                  <a:cubicBezTo>
                    <a:pt x="2118" y="8"/>
                    <a:pt x="2119" y="6"/>
                    <a:pt x="2120" y="6"/>
                  </a:cubicBezTo>
                  <a:cubicBezTo>
                    <a:pt x="2122" y="6"/>
                    <a:pt x="2123" y="8"/>
                    <a:pt x="2124" y="8"/>
                  </a:cubicBezTo>
                  <a:cubicBezTo>
                    <a:pt x="2125" y="8"/>
                    <a:pt x="2127" y="6"/>
                    <a:pt x="2128" y="6"/>
                  </a:cubicBezTo>
                  <a:cubicBezTo>
                    <a:pt x="2129" y="6"/>
                    <a:pt x="2132" y="8"/>
                    <a:pt x="2132" y="8"/>
                  </a:cubicBezTo>
                  <a:cubicBezTo>
                    <a:pt x="2132" y="9"/>
                    <a:pt x="2128" y="11"/>
                    <a:pt x="2128" y="11"/>
                  </a:cubicBezTo>
                  <a:cubicBezTo>
                    <a:pt x="2127" y="10"/>
                    <a:pt x="2125" y="8"/>
                    <a:pt x="2124" y="8"/>
                  </a:cubicBezTo>
                  <a:cubicBezTo>
                    <a:pt x="2123" y="8"/>
                    <a:pt x="2121" y="10"/>
                    <a:pt x="2120" y="10"/>
                  </a:cubicBezTo>
                  <a:cubicBezTo>
                    <a:pt x="2119" y="10"/>
                    <a:pt x="2117" y="8"/>
                    <a:pt x="2116" y="8"/>
                  </a:cubicBezTo>
                  <a:cubicBezTo>
                    <a:pt x="2115" y="8"/>
                    <a:pt x="2114" y="10"/>
                    <a:pt x="2112" y="10"/>
                  </a:cubicBezTo>
                  <a:cubicBezTo>
                    <a:pt x="2113" y="10"/>
                    <a:pt x="2115" y="12"/>
                    <a:pt x="2116" y="13"/>
                  </a:cubicBezTo>
                  <a:cubicBezTo>
                    <a:pt x="2117" y="13"/>
                    <a:pt x="2119" y="10"/>
                    <a:pt x="2120" y="10"/>
                  </a:cubicBezTo>
                  <a:cubicBezTo>
                    <a:pt x="2121" y="11"/>
                    <a:pt x="2122" y="13"/>
                    <a:pt x="2124" y="13"/>
                  </a:cubicBezTo>
                  <a:cubicBezTo>
                    <a:pt x="2125" y="13"/>
                    <a:pt x="2127" y="11"/>
                    <a:pt x="2128" y="11"/>
                  </a:cubicBezTo>
                  <a:cubicBezTo>
                    <a:pt x="2129" y="11"/>
                    <a:pt x="2131" y="13"/>
                    <a:pt x="2132" y="13"/>
                  </a:cubicBezTo>
                  <a:cubicBezTo>
                    <a:pt x="2133" y="13"/>
                    <a:pt x="2135" y="11"/>
                    <a:pt x="2136" y="11"/>
                  </a:cubicBezTo>
                  <a:cubicBezTo>
                    <a:pt x="2137" y="10"/>
                    <a:pt x="2138" y="9"/>
                    <a:pt x="2140" y="9"/>
                  </a:cubicBezTo>
                  <a:cubicBezTo>
                    <a:pt x="2140" y="8"/>
                    <a:pt x="2143" y="7"/>
                    <a:pt x="2144" y="7"/>
                  </a:cubicBezTo>
                  <a:cubicBezTo>
                    <a:pt x="2145" y="6"/>
                    <a:pt x="2146" y="9"/>
                    <a:pt x="2148" y="9"/>
                  </a:cubicBezTo>
                  <a:cubicBezTo>
                    <a:pt x="2149" y="9"/>
                    <a:pt x="2151" y="7"/>
                    <a:pt x="2152" y="7"/>
                  </a:cubicBezTo>
                  <a:cubicBezTo>
                    <a:pt x="2153" y="7"/>
                    <a:pt x="2154" y="9"/>
                    <a:pt x="2155" y="9"/>
                  </a:cubicBezTo>
                  <a:cubicBezTo>
                    <a:pt x="2157" y="9"/>
                    <a:pt x="2158" y="11"/>
                    <a:pt x="2159" y="11"/>
                  </a:cubicBezTo>
                  <a:cubicBezTo>
                    <a:pt x="2160" y="11"/>
                    <a:pt x="2163" y="9"/>
                    <a:pt x="2163" y="9"/>
                  </a:cubicBezTo>
                  <a:cubicBezTo>
                    <a:pt x="2164" y="9"/>
                    <a:pt x="2167" y="7"/>
                    <a:pt x="2167" y="7"/>
                  </a:cubicBezTo>
                  <a:cubicBezTo>
                    <a:pt x="2168" y="7"/>
                    <a:pt x="2171" y="9"/>
                    <a:pt x="2171" y="9"/>
                  </a:cubicBezTo>
                  <a:cubicBezTo>
                    <a:pt x="2171" y="10"/>
                    <a:pt x="2167" y="11"/>
                    <a:pt x="2167" y="11"/>
                  </a:cubicBezTo>
                  <a:cubicBezTo>
                    <a:pt x="2167" y="12"/>
                    <a:pt x="2170" y="14"/>
                    <a:pt x="2171" y="14"/>
                  </a:cubicBezTo>
                  <a:cubicBezTo>
                    <a:pt x="2172" y="14"/>
                    <a:pt x="2174" y="11"/>
                    <a:pt x="2175" y="11"/>
                  </a:cubicBezTo>
                  <a:cubicBezTo>
                    <a:pt x="2176" y="12"/>
                    <a:pt x="2177" y="13"/>
                    <a:pt x="2179" y="14"/>
                  </a:cubicBezTo>
                  <a:cubicBezTo>
                    <a:pt x="2186" y="18"/>
                    <a:pt x="2186" y="18"/>
                    <a:pt x="2186" y="18"/>
                  </a:cubicBezTo>
                  <a:cubicBezTo>
                    <a:pt x="2187" y="17"/>
                    <a:pt x="2189" y="17"/>
                    <a:pt x="2190" y="16"/>
                  </a:cubicBezTo>
                  <a:cubicBezTo>
                    <a:pt x="2191" y="16"/>
                    <a:pt x="2194" y="14"/>
                    <a:pt x="2194" y="14"/>
                  </a:cubicBezTo>
                  <a:cubicBezTo>
                    <a:pt x="2194" y="14"/>
                    <a:pt x="2191" y="12"/>
                    <a:pt x="2191" y="12"/>
                  </a:cubicBezTo>
                  <a:cubicBezTo>
                    <a:pt x="2190" y="12"/>
                    <a:pt x="2187" y="14"/>
                    <a:pt x="2187" y="14"/>
                  </a:cubicBezTo>
                  <a:cubicBezTo>
                    <a:pt x="2185" y="13"/>
                    <a:pt x="2184" y="12"/>
                    <a:pt x="2183" y="12"/>
                  </a:cubicBezTo>
                  <a:cubicBezTo>
                    <a:pt x="2182" y="11"/>
                    <a:pt x="2180" y="10"/>
                    <a:pt x="2179" y="9"/>
                  </a:cubicBezTo>
                  <a:cubicBezTo>
                    <a:pt x="2179" y="9"/>
                    <a:pt x="2180" y="9"/>
                    <a:pt x="2181" y="8"/>
                  </a:cubicBezTo>
                  <a:cubicBezTo>
                    <a:pt x="2182" y="8"/>
                    <a:pt x="2183" y="7"/>
                    <a:pt x="2183" y="7"/>
                  </a:cubicBezTo>
                  <a:cubicBezTo>
                    <a:pt x="2184" y="7"/>
                    <a:pt x="2186" y="9"/>
                    <a:pt x="2187" y="10"/>
                  </a:cubicBezTo>
                  <a:cubicBezTo>
                    <a:pt x="2188" y="9"/>
                    <a:pt x="2190" y="7"/>
                    <a:pt x="2191" y="7"/>
                  </a:cubicBezTo>
                  <a:cubicBezTo>
                    <a:pt x="2192" y="7"/>
                    <a:pt x="2193" y="10"/>
                    <a:pt x="2195" y="10"/>
                  </a:cubicBezTo>
                  <a:cubicBezTo>
                    <a:pt x="2196" y="10"/>
                    <a:pt x="2197" y="8"/>
                    <a:pt x="2199" y="8"/>
                  </a:cubicBezTo>
                  <a:cubicBezTo>
                    <a:pt x="2200" y="8"/>
                    <a:pt x="2201" y="10"/>
                    <a:pt x="2203" y="10"/>
                  </a:cubicBezTo>
                  <a:cubicBezTo>
                    <a:pt x="2204" y="10"/>
                    <a:pt x="2206" y="8"/>
                    <a:pt x="2207" y="8"/>
                  </a:cubicBezTo>
                  <a:cubicBezTo>
                    <a:pt x="2207" y="8"/>
                    <a:pt x="2210" y="10"/>
                    <a:pt x="2210" y="10"/>
                  </a:cubicBezTo>
                  <a:cubicBezTo>
                    <a:pt x="2211" y="10"/>
                    <a:pt x="2213" y="12"/>
                    <a:pt x="2214" y="12"/>
                  </a:cubicBezTo>
                  <a:cubicBezTo>
                    <a:pt x="2215" y="12"/>
                    <a:pt x="2217" y="10"/>
                    <a:pt x="2218" y="10"/>
                  </a:cubicBezTo>
                  <a:cubicBezTo>
                    <a:pt x="2219" y="10"/>
                    <a:pt x="2221" y="12"/>
                    <a:pt x="2222" y="12"/>
                  </a:cubicBezTo>
                  <a:cubicBezTo>
                    <a:pt x="2223" y="12"/>
                    <a:pt x="2225" y="11"/>
                    <a:pt x="2226" y="10"/>
                  </a:cubicBezTo>
                  <a:cubicBezTo>
                    <a:pt x="2227" y="10"/>
                    <a:pt x="2229" y="8"/>
                    <a:pt x="2230" y="8"/>
                  </a:cubicBezTo>
                  <a:cubicBezTo>
                    <a:pt x="2231" y="8"/>
                    <a:pt x="2233" y="10"/>
                    <a:pt x="2234" y="10"/>
                  </a:cubicBezTo>
                  <a:cubicBezTo>
                    <a:pt x="2235" y="10"/>
                    <a:pt x="2237" y="8"/>
                    <a:pt x="2238" y="8"/>
                  </a:cubicBezTo>
                  <a:cubicBezTo>
                    <a:pt x="2239" y="9"/>
                    <a:pt x="2241" y="10"/>
                    <a:pt x="2242" y="11"/>
                  </a:cubicBezTo>
                  <a:cubicBezTo>
                    <a:pt x="2242" y="11"/>
                    <a:pt x="2245" y="13"/>
                    <a:pt x="2246" y="13"/>
                  </a:cubicBezTo>
                  <a:cubicBezTo>
                    <a:pt x="2246" y="13"/>
                    <a:pt x="2249" y="11"/>
                    <a:pt x="2250" y="11"/>
                  </a:cubicBezTo>
                  <a:cubicBezTo>
                    <a:pt x="2254" y="9"/>
                    <a:pt x="2254" y="9"/>
                    <a:pt x="2254" y="9"/>
                  </a:cubicBezTo>
                  <a:cubicBezTo>
                    <a:pt x="2254" y="8"/>
                    <a:pt x="2257" y="6"/>
                    <a:pt x="2258" y="6"/>
                  </a:cubicBezTo>
                  <a:cubicBezTo>
                    <a:pt x="2258" y="7"/>
                    <a:pt x="2262" y="9"/>
                    <a:pt x="2262" y="9"/>
                  </a:cubicBezTo>
                  <a:cubicBezTo>
                    <a:pt x="2262" y="9"/>
                    <a:pt x="2257" y="10"/>
                    <a:pt x="2257" y="11"/>
                  </a:cubicBezTo>
                  <a:cubicBezTo>
                    <a:pt x="2258" y="12"/>
                    <a:pt x="2260" y="13"/>
                    <a:pt x="2261" y="13"/>
                  </a:cubicBezTo>
                  <a:cubicBezTo>
                    <a:pt x="2262" y="14"/>
                    <a:pt x="2264" y="15"/>
                    <a:pt x="2265" y="15"/>
                  </a:cubicBezTo>
                  <a:cubicBezTo>
                    <a:pt x="2266" y="16"/>
                    <a:pt x="2267" y="17"/>
                    <a:pt x="2269" y="18"/>
                  </a:cubicBezTo>
                  <a:cubicBezTo>
                    <a:pt x="2271" y="16"/>
                    <a:pt x="2274" y="15"/>
                    <a:pt x="2277" y="13"/>
                  </a:cubicBezTo>
                  <a:cubicBezTo>
                    <a:pt x="2278" y="13"/>
                    <a:pt x="2280" y="12"/>
                    <a:pt x="2281" y="11"/>
                  </a:cubicBezTo>
                  <a:cubicBezTo>
                    <a:pt x="2282" y="11"/>
                    <a:pt x="2284" y="14"/>
                    <a:pt x="2285" y="14"/>
                  </a:cubicBezTo>
                  <a:cubicBezTo>
                    <a:pt x="2285" y="14"/>
                    <a:pt x="2288" y="11"/>
                    <a:pt x="2289" y="11"/>
                  </a:cubicBezTo>
                  <a:cubicBezTo>
                    <a:pt x="2289" y="12"/>
                    <a:pt x="2293" y="13"/>
                    <a:pt x="2293" y="14"/>
                  </a:cubicBezTo>
                  <a:cubicBezTo>
                    <a:pt x="2293" y="14"/>
                    <a:pt x="2288" y="15"/>
                    <a:pt x="2288" y="16"/>
                  </a:cubicBezTo>
                  <a:cubicBezTo>
                    <a:pt x="2289" y="16"/>
                    <a:pt x="2292" y="17"/>
                    <a:pt x="2292" y="18"/>
                  </a:cubicBezTo>
                  <a:cubicBezTo>
                    <a:pt x="2292" y="18"/>
                    <a:pt x="2296" y="16"/>
                    <a:pt x="2296" y="16"/>
                  </a:cubicBezTo>
                  <a:cubicBezTo>
                    <a:pt x="2296" y="15"/>
                    <a:pt x="2293" y="14"/>
                    <a:pt x="2293" y="14"/>
                  </a:cubicBezTo>
                  <a:cubicBezTo>
                    <a:pt x="2294" y="14"/>
                    <a:pt x="2295" y="12"/>
                    <a:pt x="2297" y="12"/>
                  </a:cubicBezTo>
                  <a:cubicBezTo>
                    <a:pt x="2298" y="12"/>
                    <a:pt x="2299" y="14"/>
                    <a:pt x="2300" y="14"/>
                  </a:cubicBezTo>
                  <a:cubicBezTo>
                    <a:pt x="2301" y="14"/>
                    <a:pt x="2304" y="12"/>
                    <a:pt x="2305" y="12"/>
                  </a:cubicBezTo>
                  <a:cubicBezTo>
                    <a:pt x="2306" y="12"/>
                    <a:pt x="2307" y="13"/>
                    <a:pt x="2308" y="14"/>
                  </a:cubicBezTo>
                  <a:cubicBezTo>
                    <a:pt x="2309" y="14"/>
                    <a:pt x="2311" y="16"/>
                    <a:pt x="2312" y="16"/>
                  </a:cubicBezTo>
                  <a:cubicBezTo>
                    <a:pt x="2313" y="16"/>
                    <a:pt x="2314" y="18"/>
                    <a:pt x="2316" y="18"/>
                  </a:cubicBezTo>
                  <a:cubicBezTo>
                    <a:pt x="2317" y="19"/>
                    <a:pt x="2319" y="16"/>
                    <a:pt x="2320" y="16"/>
                  </a:cubicBezTo>
                  <a:cubicBezTo>
                    <a:pt x="2321" y="16"/>
                    <a:pt x="2322" y="19"/>
                    <a:pt x="2324" y="19"/>
                  </a:cubicBezTo>
                  <a:cubicBezTo>
                    <a:pt x="2325" y="19"/>
                    <a:pt x="2326" y="17"/>
                    <a:pt x="2328" y="17"/>
                  </a:cubicBezTo>
                  <a:cubicBezTo>
                    <a:pt x="2329" y="17"/>
                    <a:pt x="2331" y="19"/>
                    <a:pt x="2331" y="19"/>
                  </a:cubicBezTo>
                  <a:cubicBezTo>
                    <a:pt x="2333" y="19"/>
                    <a:pt x="2335" y="17"/>
                    <a:pt x="2336" y="17"/>
                  </a:cubicBezTo>
                  <a:cubicBezTo>
                    <a:pt x="2340" y="15"/>
                    <a:pt x="2340" y="15"/>
                    <a:pt x="2340" y="15"/>
                  </a:cubicBezTo>
                  <a:cubicBezTo>
                    <a:pt x="2348" y="10"/>
                    <a:pt x="2348" y="10"/>
                    <a:pt x="2348" y="10"/>
                  </a:cubicBezTo>
                  <a:cubicBezTo>
                    <a:pt x="2355" y="15"/>
                    <a:pt x="2355" y="15"/>
                    <a:pt x="2355" y="15"/>
                  </a:cubicBezTo>
                  <a:cubicBezTo>
                    <a:pt x="2354" y="15"/>
                    <a:pt x="2353" y="17"/>
                    <a:pt x="2351" y="17"/>
                  </a:cubicBezTo>
                  <a:cubicBezTo>
                    <a:pt x="2351" y="17"/>
                    <a:pt x="2347" y="15"/>
                    <a:pt x="2347" y="15"/>
                  </a:cubicBezTo>
                  <a:cubicBezTo>
                    <a:pt x="2347" y="16"/>
                    <a:pt x="2344" y="16"/>
                    <a:pt x="2343" y="17"/>
                  </a:cubicBezTo>
                  <a:cubicBezTo>
                    <a:pt x="2343" y="17"/>
                    <a:pt x="2347" y="18"/>
                    <a:pt x="2347" y="19"/>
                  </a:cubicBezTo>
                  <a:cubicBezTo>
                    <a:pt x="2347" y="20"/>
                    <a:pt x="2343" y="21"/>
                    <a:pt x="2343" y="21"/>
                  </a:cubicBezTo>
                  <a:cubicBezTo>
                    <a:pt x="2343" y="22"/>
                    <a:pt x="2346" y="23"/>
                    <a:pt x="2347" y="23"/>
                  </a:cubicBezTo>
                  <a:cubicBezTo>
                    <a:pt x="2348" y="24"/>
                    <a:pt x="2349" y="25"/>
                    <a:pt x="2351" y="26"/>
                  </a:cubicBezTo>
                  <a:cubicBezTo>
                    <a:pt x="2352" y="26"/>
                    <a:pt x="2354" y="27"/>
                    <a:pt x="2354" y="28"/>
                  </a:cubicBezTo>
                  <a:cubicBezTo>
                    <a:pt x="2355" y="28"/>
                    <a:pt x="2350" y="30"/>
                    <a:pt x="2350" y="30"/>
                  </a:cubicBezTo>
                  <a:cubicBezTo>
                    <a:pt x="2350" y="30"/>
                    <a:pt x="2353" y="32"/>
                    <a:pt x="2354" y="32"/>
                  </a:cubicBezTo>
                  <a:cubicBezTo>
                    <a:pt x="2355" y="33"/>
                    <a:pt x="2358" y="34"/>
                    <a:pt x="2358" y="35"/>
                  </a:cubicBezTo>
                  <a:cubicBezTo>
                    <a:pt x="2358" y="35"/>
                    <a:pt x="2354" y="36"/>
                    <a:pt x="2354" y="37"/>
                  </a:cubicBezTo>
                  <a:cubicBezTo>
                    <a:pt x="2354" y="37"/>
                    <a:pt x="2358" y="38"/>
                    <a:pt x="2357" y="39"/>
                  </a:cubicBezTo>
                  <a:cubicBezTo>
                    <a:pt x="2357" y="39"/>
                    <a:pt x="2353" y="41"/>
                    <a:pt x="2353" y="41"/>
                  </a:cubicBezTo>
                  <a:cubicBezTo>
                    <a:pt x="2354" y="41"/>
                    <a:pt x="2356" y="43"/>
                    <a:pt x="2357" y="43"/>
                  </a:cubicBezTo>
                  <a:cubicBezTo>
                    <a:pt x="2358" y="43"/>
                    <a:pt x="2360" y="41"/>
                    <a:pt x="2361" y="41"/>
                  </a:cubicBezTo>
                  <a:cubicBezTo>
                    <a:pt x="2362" y="41"/>
                    <a:pt x="2364" y="43"/>
                    <a:pt x="2365" y="43"/>
                  </a:cubicBezTo>
                  <a:cubicBezTo>
                    <a:pt x="2366" y="43"/>
                    <a:pt x="2368" y="42"/>
                    <a:pt x="2369" y="41"/>
                  </a:cubicBezTo>
                  <a:cubicBezTo>
                    <a:pt x="2370" y="41"/>
                    <a:pt x="2373" y="40"/>
                    <a:pt x="2373" y="39"/>
                  </a:cubicBezTo>
                  <a:cubicBezTo>
                    <a:pt x="2373" y="39"/>
                    <a:pt x="2369" y="37"/>
                    <a:pt x="2369" y="37"/>
                  </a:cubicBezTo>
                  <a:cubicBezTo>
                    <a:pt x="2369" y="36"/>
                    <a:pt x="2373" y="35"/>
                    <a:pt x="2373" y="35"/>
                  </a:cubicBezTo>
                  <a:cubicBezTo>
                    <a:pt x="2374" y="34"/>
                    <a:pt x="2370" y="33"/>
                    <a:pt x="2370" y="33"/>
                  </a:cubicBezTo>
                  <a:cubicBezTo>
                    <a:pt x="2370" y="32"/>
                    <a:pt x="2374" y="30"/>
                    <a:pt x="2374" y="30"/>
                  </a:cubicBezTo>
                  <a:cubicBezTo>
                    <a:pt x="2374" y="31"/>
                    <a:pt x="2377" y="32"/>
                    <a:pt x="2378" y="33"/>
                  </a:cubicBezTo>
                  <a:cubicBezTo>
                    <a:pt x="2378" y="33"/>
                    <a:pt x="2373" y="34"/>
                    <a:pt x="2373" y="35"/>
                  </a:cubicBezTo>
                  <a:cubicBezTo>
                    <a:pt x="2373" y="36"/>
                    <a:pt x="2377" y="36"/>
                    <a:pt x="2377" y="37"/>
                  </a:cubicBezTo>
                  <a:cubicBezTo>
                    <a:pt x="2377" y="38"/>
                    <a:pt x="2373" y="38"/>
                    <a:pt x="2373" y="39"/>
                  </a:cubicBezTo>
                  <a:cubicBezTo>
                    <a:pt x="2373" y="39"/>
                    <a:pt x="2377" y="41"/>
                    <a:pt x="2377" y="41"/>
                  </a:cubicBezTo>
                  <a:cubicBezTo>
                    <a:pt x="2376" y="42"/>
                    <a:pt x="2374" y="43"/>
                    <a:pt x="2373" y="44"/>
                  </a:cubicBezTo>
                  <a:cubicBezTo>
                    <a:pt x="2372" y="44"/>
                    <a:pt x="2369" y="46"/>
                    <a:pt x="2369" y="46"/>
                  </a:cubicBezTo>
                  <a:cubicBezTo>
                    <a:pt x="2368" y="46"/>
                    <a:pt x="2365" y="43"/>
                    <a:pt x="2365" y="43"/>
                  </a:cubicBezTo>
                  <a:cubicBezTo>
                    <a:pt x="2363" y="44"/>
                    <a:pt x="2362" y="45"/>
                    <a:pt x="2361" y="45"/>
                  </a:cubicBezTo>
                  <a:cubicBezTo>
                    <a:pt x="2357" y="48"/>
                    <a:pt x="2357" y="48"/>
                    <a:pt x="2357" y="48"/>
                  </a:cubicBezTo>
                  <a:cubicBezTo>
                    <a:pt x="2355" y="48"/>
                    <a:pt x="2354" y="49"/>
                    <a:pt x="2353" y="50"/>
                  </a:cubicBezTo>
                  <a:cubicBezTo>
                    <a:pt x="2351" y="49"/>
                    <a:pt x="2350" y="47"/>
                    <a:pt x="2349" y="47"/>
                  </a:cubicBezTo>
                  <a:cubicBezTo>
                    <a:pt x="2349" y="47"/>
                    <a:pt x="2345" y="50"/>
                    <a:pt x="2345" y="50"/>
                  </a:cubicBezTo>
                  <a:cubicBezTo>
                    <a:pt x="2344" y="49"/>
                    <a:pt x="2341" y="48"/>
                    <a:pt x="2341" y="47"/>
                  </a:cubicBezTo>
                  <a:cubicBezTo>
                    <a:pt x="2341" y="47"/>
                    <a:pt x="2345" y="46"/>
                    <a:pt x="2345" y="45"/>
                  </a:cubicBezTo>
                  <a:cubicBezTo>
                    <a:pt x="2345" y="44"/>
                    <a:pt x="2341" y="44"/>
                    <a:pt x="2341" y="43"/>
                  </a:cubicBezTo>
                  <a:cubicBezTo>
                    <a:pt x="2341" y="42"/>
                    <a:pt x="2345" y="41"/>
                    <a:pt x="2345" y="41"/>
                  </a:cubicBezTo>
                  <a:cubicBezTo>
                    <a:pt x="2345" y="41"/>
                    <a:pt x="2349" y="43"/>
                    <a:pt x="2349" y="43"/>
                  </a:cubicBezTo>
                  <a:cubicBezTo>
                    <a:pt x="2350" y="43"/>
                    <a:pt x="2353" y="41"/>
                    <a:pt x="2353" y="41"/>
                  </a:cubicBezTo>
                  <a:cubicBezTo>
                    <a:pt x="2354" y="41"/>
                    <a:pt x="2350" y="39"/>
                    <a:pt x="2350" y="39"/>
                  </a:cubicBezTo>
                  <a:cubicBezTo>
                    <a:pt x="2350" y="38"/>
                    <a:pt x="2353" y="37"/>
                    <a:pt x="2354" y="37"/>
                  </a:cubicBezTo>
                  <a:cubicBezTo>
                    <a:pt x="2354" y="36"/>
                    <a:pt x="2350" y="35"/>
                    <a:pt x="2350" y="34"/>
                  </a:cubicBezTo>
                  <a:cubicBezTo>
                    <a:pt x="2349" y="35"/>
                    <a:pt x="2347" y="36"/>
                    <a:pt x="2346" y="36"/>
                  </a:cubicBezTo>
                  <a:cubicBezTo>
                    <a:pt x="2345" y="37"/>
                    <a:pt x="2342" y="39"/>
                    <a:pt x="2342" y="39"/>
                  </a:cubicBezTo>
                  <a:cubicBezTo>
                    <a:pt x="2341" y="39"/>
                    <a:pt x="2338" y="36"/>
                    <a:pt x="2338" y="36"/>
                  </a:cubicBezTo>
                  <a:cubicBezTo>
                    <a:pt x="2337" y="37"/>
                    <a:pt x="2335" y="38"/>
                    <a:pt x="2334" y="38"/>
                  </a:cubicBezTo>
                  <a:cubicBezTo>
                    <a:pt x="2330" y="41"/>
                    <a:pt x="2330" y="41"/>
                    <a:pt x="2330" y="41"/>
                  </a:cubicBezTo>
                  <a:cubicBezTo>
                    <a:pt x="2330" y="40"/>
                    <a:pt x="2326" y="39"/>
                    <a:pt x="2326" y="38"/>
                  </a:cubicBezTo>
                  <a:cubicBezTo>
                    <a:pt x="2326" y="38"/>
                    <a:pt x="2330" y="36"/>
                    <a:pt x="2330" y="36"/>
                  </a:cubicBezTo>
                  <a:cubicBezTo>
                    <a:pt x="2331" y="35"/>
                    <a:pt x="2333" y="35"/>
                    <a:pt x="2334" y="34"/>
                  </a:cubicBezTo>
                  <a:cubicBezTo>
                    <a:pt x="2335" y="34"/>
                    <a:pt x="2337" y="32"/>
                    <a:pt x="2338" y="32"/>
                  </a:cubicBezTo>
                  <a:cubicBezTo>
                    <a:pt x="2339" y="32"/>
                    <a:pt x="2341" y="34"/>
                    <a:pt x="2342" y="34"/>
                  </a:cubicBezTo>
                  <a:cubicBezTo>
                    <a:pt x="2342" y="34"/>
                    <a:pt x="2346" y="32"/>
                    <a:pt x="2346" y="32"/>
                  </a:cubicBezTo>
                  <a:cubicBezTo>
                    <a:pt x="2346" y="32"/>
                    <a:pt x="2343" y="30"/>
                    <a:pt x="2342" y="30"/>
                  </a:cubicBezTo>
                  <a:cubicBezTo>
                    <a:pt x="2342" y="30"/>
                    <a:pt x="2339" y="32"/>
                    <a:pt x="2338" y="32"/>
                  </a:cubicBezTo>
                  <a:cubicBezTo>
                    <a:pt x="2337" y="32"/>
                    <a:pt x="2335" y="30"/>
                    <a:pt x="2335" y="30"/>
                  </a:cubicBezTo>
                  <a:cubicBezTo>
                    <a:pt x="2334" y="29"/>
                    <a:pt x="2331" y="28"/>
                    <a:pt x="2331" y="27"/>
                  </a:cubicBezTo>
                  <a:cubicBezTo>
                    <a:pt x="2331" y="27"/>
                    <a:pt x="2334" y="26"/>
                    <a:pt x="2335" y="25"/>
                  </a:cubicBezTo>
                  <a:cubicBezTo>
                    <a:pt x="2336" y="25"/>
                    <a:pt x="2338" y="24"/>
                    <a:pt x="2339" y="23"/>
                  </a:cubicBezTo>
                  <a:cubicBezTo>
                    <a:pt x="2337" y="23"/>
                    <a:pt x="2337" y="21"/>
                    <a:pt x="2335" y="21"/>
                  </a:cubicBezTo>
                  <a:cubicBezTo>
                    <a:pt x="2334" y="21"/>
                    <a:pt x="2333" y="19"/>
                    <a:pt x="2331" y="19"/>
                  </a:cubicBezTo>
                  <a:cubicBezTo>
                    <a:pt x="2330" y="19"/>
                    <a:pt x="2328" y="21"/>
                    <a:pt x="2327" y="21"/>
                  </a:cubicBezTo>
                  <a:cubicBezTo>
                    <a:pt x="2327" y="21"/>
                    <a:pt x="2324" y="19"/>
                    <a:pt x="2324" y="19"/>
                  </a:cubicBezTo>
                  <a:cubicBezTo>
                    <a:pt x="2323" y="19"/>
                    <a:pt x="2320" y="20"/>
                    <a:pt x="2320" y="21"/>
                  </a:cubicBezTo>
                  <a:cubicBezTo>
                    <a:pt x="2319" y="21"/>
                    <a:pt x="2323" y="23"/>
                    <a:pt x="2323" y="23"/>
                  </a:cubicBezTo>
                  <a:cubicBezTo>
                    <a:pt x="2324" y="23"/>
                    <a:pt x="2327" y="25"/>
                    <a:pt x="2327" y="25"/>
                  </a:cubicBezTo>
                  <a:cubicBezTo>
                    <a:pt x="2327" y="25"/>
                    <a:pt x="2323" y="27"/>
                    <a:pt x="2323" y="27"/>
                  </a:cubicBezTo>
                  <a:cubicBezTo>
                    <a:pt x="2322" y="27"/>
                    <a:pt x="2320" y="25"/>
                    <a:pt x="2319" y="25"/>
                  </a:cubicBezTo>
                  <a:cubicBezTo>
                    <a:pt x="2318" y="25"/>
                    <a:pt x="2317" y="27"/>
                    <a:pt x="2315" y="27"/>
                  </a:cubicBezTo>
                  <a:cubicBezTo>
                    <a:pt x="2315" y="26"/>
                    <a:pt x="2311" y="26"/>
                    <a:pt x="2311" y="25"/>
                  </a:cubicBezTo>
                  <a:cubicBezTo>
                    <a:pt x="2311" y="24"/>
                    <a:pt x="2316" y="23"/>
                    <a:pt x="2315" y="23"/>
                  </a:cubicBezTo>
                  <a:cubicBezTo>
                    <a:pt x="2315" y="22"/>
                    <a:pt x="2312" y="21"/>
                    <a:pt x="2312" y="21"/>
                  </a:cubicBezTo>
                  <a:cubicBezTo>
                    <a:pt x="2311" y="20"/>
                    <a:pt x="2309" y="19"/>
                    <a:pt x="2308" y="18"/>
                  </a:cubicBezTo>
                  <a:cubicBezTo>
                    <a:pt x="2307" y="18"/>
                    <a:pt x="2305" y="16"/>
                    <a:pt x="2304" y="16"/>
                  </a:cubicBezTo>
                  <a:cubicBezTo>
                    <a:pt x="2304" y="16"/>
                    <a:pt x="2300" y="18"/>
                    <a:pt x="2300" y="18"/>
                  </a:cubicBezTo>
                  <a:cubicBezTo>
                    <a:pt x="2300" y="19"/>
                    <a:pt x="2304" y="20"/>
                    <a:pt x="2304" y="20"/>
                  </a:cubicBezTo>
                  <a:cubicBezTo>
                    <a:pt x="2303" y="21"/>
                    <a:pt x="2300" y="22"/>
                    <a:pt x="2300" y="23"/>
                  </a:cubicBezTo>
                  <a:cubicBezTo>
                    <a:pt x="2299" y="23"/>
                    <a:pt x="2304" y="24"/>
                    <a:pt x="2303" y="25"/>
                  </a:cubicBezTo>
                  <a:cubicBezTo>
                    <a:pt x="2303" y="25"/>
                    <a:pt x="2299" y="26"/>
                    <a:pt x="2299" y="27"/>
                  </a:cubicBezTo>
                  <a:cubicBezTo>
                    <a:pt x="2300" y="28"/>
                    <a:pt x="2302" y="29"/>
                    <a:pt x="2303" y="29"/>
                  </a:cubicBezTo>
                  <a:cubicBezTo>
                    <a:pt x="2304" y="30"/>
                    <a:pt x="2306" y="31"/>
                    <a:pt x="2307" y="31"/>
                  </a:cubicBezTo>
                  <a:cubicBezTo>
                    <a:pt x="2308" y="32"/>
                    <a:pt x="2310" y="34"/>
                    <a:pt x="2311" y="34"/>
                  </a:cubicBezTo>
                  <a:cubicBezTo>
                    <a:pt x="2311" y="34"/>
                    <a:pt x="2312" y="33"/>
                    <a:pt x="2313" y="33"/>
                  </a:cubicBezTo>
                  <a:cubicBezTo>
                    <a:pt x="2314" y="32"/>
                    <a:pt x="2315" y="32"/>
                    <a:pt x="2315" y="32"/>
                  </a:cubicBezTo>
                  <a:cubicBezTo>
                    <a:pt x="2315" y="32"/>
                    <a:pt x="2319" y="33"/>
                    <a:pt x="2318" y="34"/>
                  </a:cubicBezTo>
                  <a:cubicBezTo>
                    <a:pt x="2318" y="34"/>
                    <a:pt x="2314" y="35"/>
                    <a:pt x="2314" y="36"/>
                  </a:cubicBezTo>
                  <a:cubicBezTo>
                    <a:pt x="2315" y="37"/>
                    <a:pt x="2318" y="37"/>
                    <a:pt x="2318" y="38"/>
                  </a:cubicBezTo>
                  <a:cubicBezTo>
                    <a:pt x="2318" y="39"/>
                    <a:pt x="2314" y="39"/>
                    <a:pt x="2314" y="40"/>
                  </a:cubicBezTo>
                  <a:cubicBezTo>
                    <a:pt x="2314" y="41"/>
                    <a:pt x="2318" y="42"/>
                    <a:pt x="2318" y="42"/>
                  </a:cubicBezTo>
                  <a:cubicBezTo>
                    <a:pt x="2317" y="43"/>
                    <a:pt x="2314" y="44"/>
                    <a:pt x="2314" y="45"/>
                  </a:cubicBezTo>
                  <a:cubicBezTo>
                    <a:pt x="2313" y="45"/>
                    <a:pt x="2310" y="46"/>
                    <a:pt x="2310" y="47"/>
                  </a:cubicBezTo>
                  <a:cubicBezTo>
                    <a:pt x="2310" y="47"/>
                    <a:pt x="2314" y="49"/>
                    <a:pt x="2313" y="49"/>
                  </a:cubicBezTo>
                  <a:cubicBezTo>
                    <a:pt x="2313" y="49"/>
                    <a:pt x="2310" y="51"/>
                    <a:pt x="2309" y="51"/>
                  </a:cubicBezTo>
                  <a:cubicBezTo>
                    <a:pt x="2308" y="51"/>
                    <a:pt x="2307" y="49"/>
                    <a:pt x="2306" y="49"/>
                  </a:cubicBezTo>
                  <a:cubicBezTo>
                    <a:pt x="2304" y="49"/>
                    <a:pt x="2303" y="51"/>
                    <a:pt x="2301" y="51"/>
                  </a:cubicBezTo>
                  <a:cubicBezTo>
                    <a:pt x="2300" y="51"/>
                    <a:pt x="2299" y="49"/>
                    <a:pt x="2298" y="49"/>
                  </a:cubicBezTo>
                  <a:cubicBezTo>
                    <a:pt x="2297" y="49"/>
                    <a:pt x="2295" y="51"/>
                    <a:pt x="2294" y="51"/>
                  </a:cubicBezTo>
                  <a:cubicBezTo>
                    <a:pt x="2292" y="51"/>
                    <a:pt x="2291" y="48"/>
                    <a:pt x="2290" y="48"/>
                  </a:cubicBezTo>
                  <a:cubicBezTo>
                    <a:pt x="2289" y="48"/>
                    <a:pt x="2287" y="46"/>
                    <a:pt x="2286" y="46"/>
                  </a:cubicBezTo>
                  <a:cubicBezTo>
                    <a:pt x="2285" y="46"/>
                    <a:pt x="2283" y="48"/>
                    <a:pt x="2282" y="48"/>
                  </a:cubicBezTo>
                  <a:cubicBezTo>
                    <a:pt x="2282" y="48"/>
                    <a:pt x="2278" y="50"/>
                    <a:pt x="2278" y="50"/>
                  </a:cubicBezTo>
                  <a:cubicBezTo>
                    <a:pt x="2277" y="50"/>
                    <a:pt x="2274" y="48"/>
                    <a:pt x="2274" y="48"/>
                  </a:cubicBezTo>
                  <a:cubicBezTo>
                    <a:pt x="2274" y="48"/>
                    <a:pt x="2278" y="46"/>
                    <a:pt x="2278" y="46"/>
                  </a:cubicBezTo>
                  <a:cubicBezTo>
                    <a:pt x="2279" y="46"/>
                    <a:pt x="2282" y="44"/>
                    <a:pt x="2282" y="44"/>
                  </a:cubicBezTo>
                  <a:cubicBezTo>
                    <a:pt x="2282" y="44"/>
                    <a:pt x="2279" y="42"/>
                    <a:pt x="2279" y="42"/>
                  </a:cubicBezTo>
                  <a:cubicBezTo>
                    <a:pt x="2277" y="42"/>
                    <a:pt x="2276" y="44"/>
                    <a:pt x="2274" y="44"/>
                  </a:cubicBezTo>
                  <a:cubicBezTo>
                    <a:pt x="2273" y="44"/>
                    <a:pt x="2272" y="42"/>
                    <a:pt x="2271" y="42"/>
                  </a:cubicBezTo>
                  <a:cubicBezTo>
                    <a:pt x="2270" y="42"/>
                    <a:pt x="2267" y="44"/>
                    <a:pt x="2267" y="44"/>
                  </a:cubicBezTo>
                  <a:cubicBezTo>
                    <a:pt x="2266" y="43"/>
                    <a:pt x="2263" y="42"/>
                    <a:pt x="2263" y="41"/>
                  </a:cubicBezTo>
                  <a:cubicBezTo>
                    <a:pt x="2263" y="41"/>
                    <a:pt x="2267" y="39"/>
                    <a:pt x="2267" y="39"/>
                  </a:cubicBezTo>
                  <a:cubicBezTo>
                    <a:pt x="2268" y="39"/>
                    <a:pt x="2269" y="41"/>
                    <a:pt x="2271" y="42"/>
                  </a:cubicBezTo>
                  <a:cubicBezTo>
                    <a:pt x="2271" y="41"/>
                    <a:pt x="2275" y="40"/>
                    <a:pt x="2275" y="39"/>
                  </a:cubicBezTo>
                  <a:cubicBezTo>
                    <a:pt x="2275" y="39"/>
                    <a:pt x="2271" y="38"/>
                    <a:pt x="2271" y="37"/>
                  </a:cubicBezTo>
                  <a:cubicBezTo>
                    <a:pt x="2272" y="37"/>
                    <a:pt x="2274" y="36"/>
                    <a:pt x="2275" y="35"/>
                  </a:cubicBezTo>
                  <a:cubicBezTo>
                    <a:pt x="2276" y="34"/>
                    <a:pt x="2278" y="34"/>
                    <a:pt x="2279" y="33"/>
                  </a:cubicBezTo>
                  <a:cubicBezTo>
                    <a:pt x="2279" y="33"/>
                    <a:pt x="2283" y="35"/>
                    <a:pt x="2283" y="35"/>
                  </a:cubicBezTo>
                  <a:cubicBezTo>
                    <a:pt x="2284" y="36"/>
                    <a:pt x="2286" y="38"/>
                    <a:pt x="2287" y="38"/>
                  </a:cubicBezTo>
                  <a:cubicBezTo>
                    <a:pt x="2287" y="38"/>
                    <a:pt x="2291" y="36"/>
                    <a:pt x="2291" y="35"/>
                  </a:cubicBezTo>
                  <a:cubicBezTo>
                    <a:pt x="2291" y="35"/>
                    <a:pt x="2287" y="34"/>
                    <a:pt x="2287" y="33"/>
                  </a:cubicBezTo>
                  <a:cubicBezTo>
                    <a:pt x="2287" y="33"/>
                    <a:pt x="2291" y="32"/>
                    <a:pt x="2291" y="31"/>
                  </a:cubicBezTo>
                  <a:cubicBezTo>
                    <a:pt x="2292" y="30"/>
                    <a:pt x="2294" y="30"/>
                    <a:pt x="2295" y="29"/>
                  </a:cubicBezTo>
                  <a:cubicBezTo>
                    <a:pt x="2297" y="28"/>
                    <a:pt x="2298" y="28"/>
                    <a:pt x="2299" y="27"/>
                  </a:cubicBezTo>
                  <a:cubicBezTo>
                    <a:pt x="2299" y="26"/>
                    <a:pt x="2296" y="25"/>
                    <a:pt x="2296" y="25"/>
                  </a:cubicBezTo>
                  <a:cubicBezTo>
                    <a:pt x="2296" y="24"/>
                    <a:pt x="2300" y="23"/>
                    <a:pt x="2300" y="23"/>
                  </a:cubicBezTo>
                  <a:cubicBezTo>
                    <a:pt x="2299" y="22"/>
                    <a:pt x="2296" y="21"/>
                    <a:pt x="2296" y="20"/>
                  </a:cubicBezTo>
                  <a:cubicBezTo>
                    <a:pt x="2296" y="21"/>
                    <a:pt x="2292" y="22"/>
                    <a:pt x="2292" y="22"/>
                  </a:cubicBezTo>
                  <a:cubicBezTo>
                    <a:pt x="2292" y="23"/>
                    <a:pt x="2296" y="24"/>
                    <a:pt x="2296" y="25"/>
                  </a:cubicBezTo>
                  <a:cubicBezTo>
                    <a:pt x="2295" y="25"/>
                    <a:pt x="2293" y="26"/>
                    <a:pt x="2292" y="27"/>
                  </a:cubicBezTo>
                  <a:cubicBezTo>
                    <a:pt x="2291" y="27"/>
                    <a:pt x="2288" y="29"/>
                    <a:pt x="2287" y="29"/>
                  </a:cubicBezTo>
                  <a:cubicBezTo>
                    <a:pt x="2287" y="29"/>
                    <a:pt x="2284" y="27"/>
                    <a:pt x="2284" y="27"/>
                  </a:cubicBezTo>
                  <a:cubicBezTo>
                    <a:pt x="2284" y="26"/>
                    <a:pt x="2283" y="26"/>
                    <a:pt x="2282" y="25"/>
                  </a:cubicBezTo>
                  <a:cubicBezTo>
                    <a:pt x="2281" y="25"/>
                    <a:pt x="2280" y="24"/>
                    <a:pt x="2280" y="24"/>
                  </a:cubicBezTo>
                  <a:cubicBezTo>
                    <a:pt x="2278" y="25"/>
                    <a:pt x="2277" y="26"/>
                    <a:pt x="2276" y="26"/>
                  </a:cubicBezTo>
                  <a:cubicBezTo>
                    <a:pt x="2275" y="27"/>
                    <a:pt x="2272" y="28"/>
                    <a:pt x="2272" y="29"/>
                  </a:cubicBezTo>
                  <a:cubicBezTo>
                    <a:pt x="2271" y="29"/>
                    <a:pt x="2276" y="30"/>
                    <a:pt x="2276" y="31"/>
                  </a:cubicBezTo>
                  <a:cubicBezTo>
                    <a:pt x="2275" y="31"/>
                    <a:pt x="2272" y="33"/>
                    <a:pt x="2271" y="33"/>
                  </a:cubicBezTo>
                  <a:cubicBezTo>
                    <a:pt x="2270" y="34"/>
                    <a:pt x="2269" y="34"/>
                    <a:pt x="2267" y="35"/>
                  </a:cubicBezTo>
                  <a:cubicBezTo>
                    <a:pt x="2263" y="37"/>
                    <a:pt x="2263" y="37"/>
                    <a:pt x="2263" y="37"/>
                  </a:cubicBezTo>
                  <a:cubicBezTo>
                    <a:pt x="2262" y="38"/>
                    <a:pt x="2260" y="39"/>
                    <a:pt x="2259" y="39"/>
                  </a:cubicBezTo>
                  <a:cubicBezTo>
                    <a:pt x="2258" y="39"/>
                    <a:pt x="2256" y="37"/>
                    <a:pt x="2255" y="37"/>
                  </a:cubicBezTo>
                  <a:cubicBezTo>
                    <a:pt x="2255" y="37"/>
                    <a:pt x="2252" y="39"/>
                    <a:pt x="2251" y="39"/>
                  </a:cubicBezTo>
                  <a:cubicBezTo>
                    <a:pt x="2251" y="40"/>
                    <a:pt x="2247" y="41"/>
                    <a:pt x="2247" y="41"/>
                  </a:cubicBezTo>
                  <a:cubicBezTo>
                    <a:pt x="2247" y="41"/>
                    <a:pt x="2251" y="43"/>
                    <a:pt x="2251" y="43"/>
                  </a:cubicBezTo>
                  <a:cubicBezTo>
                    <a:pt x="2251" y="43"/>
                    <a:pt x="2252" y="43"/>
                    <a:pt x="2253" y="42"/>
                  </a:cubicBezTo>
                  <a:cubicBezTo>
                    <a:pt x="2254" y="42"/>
                    <a:pt x="2255" y="41"/>
                    <a:pt x="2255" y="41"/>
                  </a:cubicBezTo>
                  <a:cubicBezTo>
                    <a:pt x="2256" y="42"/>
                    <a:pt x="2259" y="43"/>
                    <a:pt x="2259" y="44"/>
                  </a:cubicBezTo>
                  <a:cubicBezTo>
                    <a:pt x="2259" y="44"/>
                    <a:pt x="2255" y="45"/>
                    <a:pt x="2255" y="46"/>
                  </a:cubicBezTo>
                  <a:cubicBezTo>
                    <a:pt x="2255" y="46"/>
                    <a:pt x="2258" y="47"/>
                    <a:pt x="2258" y="48"/>
                  </a:cubicBezTo>
                  <a:cubicBezTo>
                    <a:pt x="2258" y="48"/>
                    <a:pt x="2258" y="48"/>
                    <a:pt x="2257" y="49"/>
                  </a:cubicBezTo>
                  <a:cubicBezTo>
                    <a:pt x="2256" y="49"/>
                    <a:pt x="2254" y="50"/>
                    <a:pt x="2254" y="50"/>
                  </a:cubicBezTo>
                  <a:cubicBezTo>
                    <a:pt x="2253" y="50"/>
                    <a:pt x="2252" y="48"/>
                    <a:pt x="2251" y="48"/>
                  </a:cubicBezTo>
                  <a:cubicBezTo>
                    <a:pt x="2242" y="52"/>
                    <a:pt x="2242" y="52"/>
                    <a:pt x="2242" y="52"/>
                  </a:cubicBezTo>
                  <a:cubicBezTo>
                    <a:pt x="2239" y="50"/>
                    <a:pt x="2239" y="50"/>
                    <a:pt x="2239" y="50"/>
                  </a:cubicBezTo>
                  <a:cubicBezTo>
                    <a:pt x="2238" y="49"/>
                    <a:pt x="2235" y="48"/>
                    <a:pt x="2235" y="47"/>
                  </a:cubicBezTo>
                  <a:cubicBezTo>
                    <a:pt x="2235" y="47"/>
                    <a:pt x="2239" y="46"/>
                    <a:pt x="2239" y="45"/>
                  </a:cubicBezTo>
                  <a:cubicBezTo>
                    <a:pt x="2239" y="45"/>
                    <a:pt x="2235" y="44"/>
                    <a:pt x="2235" y="43"/>
                  </a:cubicBezTo>
                  <a:cubicBezTo>
                    <a:pt x="2235" y="43"/>
                    <a:pt x="2239" y="41"/>
                    <a:pt x="2239" y="41"/>
                  </a:cubicBezTo>
                  <a:cubicBezTo>
                    <a:pt x="2240" y="41"/>
                    <a:pt x="2243" y="39"/>
                    <a:pt x="2243" y="39"/>
                  </a:cubicBezTo>
                  <a:cubicBezTo>
                    <a:pt x="2243" y="38"/>
                    <a:pt x="2240" y="37"/>
                    <a:pt x="2240" y="37"/>
                  </a:cubicBezTo>
                  <a:cubicBezTo>
                    <a:pt x="2240" y="36"/>
                    <a:pt x="2236" y="35"/>
                    <a:pt x="2236" y="34"/>
                  </a:cubicBezTo>
                  <a:cubicBezTo>
                    <a:pt x="2232" y="36"/>
                    <a:pt x="2232" y="36"/>
                    <a:pt x="2232" y="36"/>
                  </a:cubicBezTo>
                  <a:cubicBezTo>
                    <a:pt x="2231" y="37"/>
                    <a:pt x="2228" y="38"/>
                    <a:pt x="2228" y="39"/>
                  </a:cubicBezTo>
                  <a:cubicBezTo>
                    <a:pt x="2227" y="39"/>
                    <a:pt x="2224" y="40"/>
                    <a:pt x="2224" y="41"/>
                  </a:cubicBezTo>
                  <a:cubicBezTo>
                    <a:pt x="2224" y="41"/>
                    <a:pt x="2227" y="43"/>
                    <a:pt x="2227" y="43"/>
                  </a:cubicBezTo>
                  <a:cubicBezTo>
                    <a:pt x="2228" y="43"/>
                    <a:pt x="2229" y="42"/>
                    <a:pt x="2230" y="42"/>
                  </a:cubicBezTo>
                  <a:cubicBezTo>
                    <a:pt x="2231" y="41"/>
                    <a:pt x="2232" y="41"/>
                    <a:pt x="2232" y="41"/>
                  </a:cubicBezTo>
                  <a:cubicBezTo>
                    <a:pt x="2232" y="41"/>
                    <a:pt x="2235" y="43"/>
                    <a:pt x="2235" y="43"/>
                  </a:cubicBezTo>
                  <a:cubicBezTo>
                    <a:pt x="2235" y="44"/>
                    <a:pt x="2231" y="45"/>
                    <a:pt x="2231" y="45"/>
                  </a:cubicBezTo>
                  <a:cubicBezTo>
                    <a:pt x="2231" y="46"/>
                    <a:pt x="2234" y="47"/>
                    <a:pt x="2235" y="47"/>
                  </a:cubicBezTo>
                  <a:cubicBezTo>
                    <a:pt x="2231" y="50"/>
                    <a:pt x="2231" y="50"/>
                    <a:pt x="2231" y="50"/>
                  </a:cubicBezTo>
                  <a:cubicBezTo>
                    <a:pt x="2230" y="50"/>
                    <a:pt x="2228" y="51"/>
                    <a:pt x="2227" y="52"/>
                  </a:cubicBezTo>
                  <a:cubicBezTo>
                    <a:pt x="2226" y="52"/>
                    <a:pt x="2224" y="49"/>
                    <a:pt x="2223" y="49"/>
                  </a:cubicBezTo>
                  <a:cubicBezTo>
                    <a:pt x="2222" y="49"/>
                    <a:pt x="2220" y="51"/>
                    <a:pt x="2219" y="51"/>
                  </a:cubicBezTo>
                  <a:cubicBezTo>
                    <a:pt x="2211" y="47"/>
                    <a:pt x="2211" y="47"/>
                    <a:pt x="2211" y="47"/>
                  </a:cubicBezTo>
                  <a:cubicBezTo>
                    <a:pt x="2213" y="46"/>
                    <a:pt x="2214" y="46"/>
                    <a:pt x="2215" y="45"/>
                  </a:cubicBezTo>
                  <a:cubicBezTo>
                    <a:pt x="2216" y="45"/>
                    <a:pt x="2220" y="43"/>
                    <a:pt x="2220" y="43"/>
                  </a:cubicBezTo>
                  <a:cubicBezTo>
                    <a:pt x="2220" y="42"/>
                    <a:pt x="2216" y="41"/>
                    <a:pt x="2216" y="41"/>
                  </a:cubicBezTo>
                  <a:cubicBezTo>
                    <a:pt x="2217" y="40"/>
                    <a:pt x="2219" y="39"/>
                    <a:pt x="2220" y="38"/>
                  </a:cubicBezTo>
                  <a:cubicBezTo>
                    <a:pt x="2221" y="38"/>
                    <a:pt x="2224" y="37"/>
                    <a:pt x="2224" y="36"/>
                  </a:cubicBezTo>
                  <a:cubicBezTo>
                    <a:pt x="2224" y="36"/>
                    <a:pt x="2220" y="35"/>
                    <a:pt x="2220" y="34"/>
                  </a:cubicBezTo>
                  <a:cubicBezTo>
                    <a:pt x="2219" y="35"/>
                    <a:pt x="2218" y="35"/>
                    <a:pt x="2216" y="36"/>
                  </a:cubicBezTo>
                  <a:cubicBezTo>
                    <a:pt x="2215" y="37"/>
                    <a:pt x="2213" y="38"/>
                    <a:pt x="2212" y="38"/>
                  </a:cubicBezTo>
                  <a:cubicBezTo>
                    <a:pt x="2212" y="39"/>
                    <a:pt x="2208" y="40"/>
                    <a:pt x="2208" y="40"/>
                  </a:cubicBezTo>
                  <a:cubicBezTo>
                    <a:pt x="2208" y="41"/>
                    <a:pt x="2212" y="42"/>
                    <a:pt x="2212" y="43"/>
                  </a:cubicBezTo>
                  <a:cubicBezTo>
                    <a:pt x="2211" y="43"/>
                    <a:pt x="2208" y="44"/>
                    <a:pt x="2208" y="45"/>
                  </a:cubicBezTo>
                  <a:cubicBezTo>
                    <a:pt x="2208" y="45"/>
                    <a:pt x="2212" y="47"/>
                    <a:pt x="2211" y="47"/>
                  </a:cubicBezTo>
                  <a:cubicBezTo>
                    <a:pt x="2211" y="48"/>
                    <a:pt x="2208" y="49"/>
                    <a:pt x="2207" y="49"/>
                  </a:cubicBezTo>
                  <a:cubicBezTo>
                    <a:pt x="2206" y="50"/>
                    <a:pt x="2205" y="51"/>
                    <a:pt x="2203" y="51"/>
                  </a:cubicBezTo>
                  <a:cubicBezTo>
                    <a:pt x="2203" y="51"/>
                    <a:pt x="2200" y="49"/>
                    <a:pt x="2199" y="49"/>
                  </a:cubicBezTo>
                  <a:cubicBezTo>
                    <a:pt x="2199" y="49"/>
                    <a:pt x="2196" y="51"/>
                    <a:pt x="2195" y="51"/>
                  </a:cubicBezTo>
                  <a:cubicBezTo>
                    <a:pt x="2194" y="51"/>
                    <a:pt x="2193" y="49"/>
                    <a:pt x="2192" y="49"/>
                  </a:cubicBezTo>
                  <a:cubicBezTo>
                    <a:pt x="2191" y="48"/>
                    <a:pt x="2189" y="47"/>
                    <a:pt x="2188" y="47"/>
                  </a:cubicBezTo>
                  <a:cubicBezTo>
                    <a:pt x="2187" y="47"/>
                    <a:pt x="2184" y="48"/>
                    <a:pt x="2184" y="49"/>
                  </a:cubicBezTo>
                  <a:cubicBezTo>
                    <a:pt x="2183" y="49"/>
                    <a:pt x="2181" y="50"/>
                    <a:pt x="2180" y="51"/>
                  </a:cubicBezTo>
                  <a:cubicBezTo>
                    <a:pt x="2179" y="51"/>
                    <a:pt x="2177" y="48"/>
                    <a:pt x="2176" y="48"/>
                  </a:cubicBezTo>
                  <a:cubicBezTo>
                    <a:pt x="2175" y="48"/>
                    <a:pt x="2173" y="51"/>
                    <a:pt x="2172" y="51"/>
                  </a:cubicBezTo>
                  <a:cubicBezTo>
                    <a:pt x="2171" y="51"/>
                    <a:pt x="2169" y="48"/>
                    <a:pt x="2168" y="48"/>
                  </a:cubicBezTo>
                  <a:cubicBezTo>
                    <a:pt x="2167" y="48"/>
                    <a:pt x="2165" y="51"/>
                    <a:pt x="2164" y="50"/>
                  </a:cubicBezTo>
                  <a:cubicBezTo>
                    <a:pt x="2163" y="50"/>
                    <a:pt x="2161" y="49"/>
                    <a:pt x="2160" y="48"/>
                  </a:cubicBezTo>
                  <a:cubicBezTo>
                    <a:pt x="2160" y="48"/>
                    <a:pt x="2157" y="46"/>
                    <a:pt x="2156" y="46"/>
                  </a:cubicBezTo>
                  <a:cubicBezTo>
                    <a:pt x="2156" y="46"/>
                    <a:pt x="2153" y="48"/>
                    <a:pt x="2152" y="48"/>
                  </a:cubicBezTo>
                  <a:cubicBezTo>
                    <a:pt x="2152" y="48"/>
                    <a:pt x="2149" y="50"/>
                    <a:pt x="2148" y="50"/>
                  </a:cubicBezTo>
                  <a:cubicBezTo>
                    <a:pt x="2147" y="50"/>
                    <a:pt x="2146" y="48"/>
                    <a:pt x="2145" y="48"/>
                  </a:cubicBezTo>
                  <a:cubicBezTo>
                    <a:pt x="2143" y="48"/>
                    <a:pt x="2141" y="50"/>
                    <a:pt x="2140" y="50"/>
                  </a:cubicBezTo>
                  <a:cubicBezTo>
                    <a:pt x="2139" y="50"/>
                    <a:pt x="2138" y="48"/>
                    <a:pt x="2137" y="48"/>
                  </a:cubicBezTo>
                  <a:cubicBezTo>
                    <a:pt x="2135" y="48"/>
                    <a:pt x="2134" y="50"/>
                    <a:pt x="2133" y="50"/>
                  </a:cubicBezTo>
                  <a:cubicBezTo>
                    <a:pt x="2131" y="50"/>
                    <a:pt x="2130" y="48"/>
                    <a:pt x="2129" y="48"/>
                  </a:cubicBezTo>
                  <a:cubicBezTo>
                    <a:pt x="2128" y="48"/>
                    <a:pt x="2126" y="50"/>
                    <a:pt x="2125" y="50"/>
                  </a:cubicBezTo>
                  <a:cubicBezTo>
                    <a:pt x="2124" y="50"/>
                    <a:pt x="2122" y="47"/>
                    <a:pt x="2121" y="47"/>
                  </a:cubicBezTo>
                  <a:cubicBezTo>
                    <a:pt x="2120" y="48"/>
                    <a:pt x="2118" y="50"/>
                    <a:pt x="2117" y="50"/>
                  </a:cubicBezTo>
                  <a:cubicBezTo>
                    <a:pt x="2116" y="50"/>
                    <a:pt x="2114" y="47"/>
                    <a:pt x="2113" y="47"/>
                  </a:cubicBezTo>
                  <a:cubicBezTo>
                    <a:pt x="2112" y="47"/>
                    <a:pt x="2110" y="50"/>
                    <a:pt x="2109" y="49"/>
                  </a:cubicBezTo>
                  <a:cubicBezTo>
                    <a:pt x="2109" y="49"/>
                    <a:pt x="2105" y="47"/>
                    <a:pt x="2105" y="47"/>
                  </a:cubicBezTo>
                  <a:cubicBezTo>
                    <a:pt x="2105" y="47"/>
                    <a:pt x="2110" y="46"/>
                    <a:pt x="2109" y="45"/>
                  </a:cubicBezTo>
                  <a:cubicBezTo>
                    <a:pt x="2109" y="45"/>
                    <a:pt x="2106" y="43"/>
                    <a:pt x="2106" y="43"/>
                  </a:cubicBezTo>
                  <a:cubicBezTo>
                    <a:pt x="2105" y="43"/>
                    <a:pt x="2102" y="45"/>
                    <a:pt x="2102" y="45"/>
                  </a:cubicBezTo>
                  <a:cubicBezTo>
                    <a:pt x="2102" y="45"/>
                    <a:pt x="2106" y="47"/>
                    <a:pt x="2105" y="47"/>
                  </a:cubicBezTo>
                  <a:cubicBezTo>
                    <a:pt x="2105" y="47"/>
                    <a:pt x="2102" y="49"/>
                    <a:pt x="2101" y="49"/>
                  </a:cubicBezTo>
                  <a:cubicBezTo>
                    <a:pt x="2100" y="49"/>
                    <a:pt x="2098" y="47"/>
                    <a:pt x="2097" y="47"/>
                  </a:cubicBezTo>
                  <a:cubicBezTo>
                    <a:pt x="2096" y="47"/>
                    <a:pt x="2094" y="49"/>
                    <a:pt x="2093" y="49"/>
                  </a:cubicBezTo>
                  <a:cubicBezTo>
                    <a:pt x="2093" y="49"/>
                    <a:pt x="2090" y="51"/>
                    <a:pt x="2089" y="51"/>
                  </a:cubicBezTo>
                  <a:cubicBezTo>
                    <a:pt x="2089" y="51"/>
                    <a:pt x="2086" y="49"/>
                    <a:pt x="2086" y="49"/>
                  </a:cubicBezTo>
                  <a:cubicBezTo>
                    <a:pt x="2085" y="49"/>
                    <a:pt x="2082" y="47"/>
                    <a:pt x="2082" y="47"/>
                  </a:cubicBezTo>
                  <a:cubicBezTo>
                    <a:pt x="2081" y="47"/>
                    <a:pt x="2078" y="49"/>
                    <a:pt x="2078" y="49"/>
                  </a:cubicBezTo>
                  <a:cubicBezTo>
                    <a:pt x="2077" y="49"/>
                    <a:pt x="2074" y="51"/>
                    <a:pt x="2074" y="51"/>
                  </a:cubicBezTo>
                  <a:cubicBezTo>
                    <a:pt x="2073" y="51"/>
                    <a:pt x="2070" y="49"/>
                    <a:pt x="2070" y="49"/>
                  </a:cubicBezTo>
                  <a:cubicBezTo>
                    <a:pt x="2069" y="48"/>
                    <a:pt x="2067" y="46"/>
                    <a:pt x="2066" y="46"/>
                  </a:cubicBezTo>
                  <a:cubicBezTo>
                    <a:pt x="2065" y="46"/>
                    <a:pt x="2063" y="48"/>
                    <a:pt x="2062" y="48"/>
                  </a:cubicBezTo>
                  <a:cubicBezTo>
                    <a:pt x="2061" y="49"/>
                    <a:pt x="2059" y="51"/>
                    <a:pt x="2058" y="51"/>
                  </a:cubicBezTo>
                  <a:cubicBezTo>
                    <a:pt x="2057" y="51"/>
                    <a:pt x="2055" y="48"/>
                    <a:pt x="2054" y="48"/>
                  </a:cubicBezTo>
                  <a:cubicBezTo>
                    <a:pt x="2053" y="48"/>
                    <a:pt x="2051" y="51"/>
                    <a:pt x="2050" y="50"/>
                  </a:cubicBezTo>
                  <a:cubicBezTo>
                    <a:pt x="2049" y="50"/>
                    <a:pt x="2048" y="48"/>
                    <a:pt x="2046" y="48"/>
                  </a:cubicBezTo>
                  <a:cubicBezTo>
                    <a:pt x="2045" y="48"/>
                    <a:pt x="2043" y="50"/>
                    <a:pt x="2042" y="50"/>
                  </a:cubicBezTo>
                  <a:cubicBezTo>
                    <a:pt x="2041" y="50"/>
                    <a:pt x="2040" y="48"/>
                    <a:pt x="2038" y="48"/>
                  </a:cubicBezTo>
                  <a:cubicBezTo>
                    <a:pt x="2037" y="48"/>
                    <a:pt x="2036" y="50"/>
                    <a:pt x="2034" y="50"/>
                  </a:cubicBezTo>
                  <a:cubicBezTo>
                    <a:pt x="2033" y="50"/>
                    <a:pt x="2032" y="48"/>
                    <a:pt x="2031" y="48"/>
                  </a:cubicBezTo>
                  <a:cubicBezTo>
                    <a:pt x="2029" y="48"/>
                    <a:pt x="2028" y="50"/>
                    <a:pt x="2027" y="50"/>
                  </a:cubicBezTo>
                  <a:cubicBezTo>
                    <a:pt x="2025" y="50"/>
                    <a:pt x="2024" y="48"/>
                    <a:pt x="2023" y="48"/>
                  </a:cubicBezTo>
                  <a:cubicBezTo>
                    <a:pt x="2021" y="48"/>
                    <a:pt x="2020" y="50"/>
                    <a:pt x="2019" y="50"/>
                  </a:cubicBezTo>
                  <a:cubicBezTo>
                    <a:pt x="2017" y="50"/>
                    <a:pt x="2016" y="48"/>
                    <a:pt x="2015" y="48"/>
                  </a:cubicBezTo>
                  <a:cubicBezTo>
                    <a:pt x="2014" y="48"/>
                    <a:pt x="2012" y="50"/>
                    <a:pt x="2011" y="50"/>
                  </a:cubicBezTo>
                  <a:cubicBezTo>
                    <a:pt x="2009" y="50"/>
                    <a:pt x="2009" y="48"/>
                    <a:pt x="2007" y="47"/>
                  </a:cubicBezTo>
                  <a:cubicBezTo>
                    <a:pt x="2006" y="47"/>
                    <a:pt x="2004" y="50"/>
                    <a:pt x="2003" y="50"/>
                  </a:cubicBezTo>
                  <a:cubicBezTo>
                    <a:pt x="2002" y="50"/>
                    <a:pt x="2001" y="47"/>
                    <a:pt x="1999" y="47"/>
                  </a:cubicBezTo>
                  <a:cubicBezTo>
                    <a:pt x="1998" y="47"/>
                    <a:pt x="1996" y="49"/>
                    <a:pt x="1995" y="49"/>
                  </a:cubicBezTo>
                  <a:cubicBezTo>
                    <a:pt x="1994" y="49"/>
                    <a:pt x="1993" y="47"/>
                    <a:pt x="1991" y="47"/>
                  </a:cubicBezTo>
                  <a:cubicBezTo>
                    <a:pt x="1990" y="47"/>
                    <a:pt x="1989" y="49"/>
                    <a:pt x="1987" y="49"/>
                  </a:cubicBezTo>
                  <a:cubicBezTo>
                    <a:pt x="1986" y="49"/>
                    <a:pt x="1984" y="47"/>
                    <a:pt x="1984" y="47"/>
                  </a:cubicBezTo>
                  <a:cubicBezTo>
                    <a:pt x="1982" y="46"/>
                    <a:pt x="1981" y="45"/>
                    <a:pt x="1980" y="45"/>
                  </a:cubicBezTo>
                  <a:cubicBezTo>
                    <a:pt x="1979" y="44"/>
                    <a:pt x="1976" y="43"/>
                    <a:pt x="1976" y="43"/>
                  </a:cubicBezTo>
                  <a:cubicBezTo>
                    <a:pt x="1976" y="42"/>
                    <a:pt x="1980" y="41"/>
                    <a:pt x="1980" y="40"/>
                  </a:cubicBezTo>
                  <a:cubicBezTo>
                    <a:pt x="1980" y="40"/>
                    <a:pt x="1976" y="39"/>
                    <a:pt x="1976" y="38"/>
                  </a:cubicBezTo>
                  <a:cubicBezTo>
                    <a:pt x="1976" y="38"/>
                    <a:pt x="1981" y="37"/>
                    <a:pt x="1980" y="36"/>
                  </a:cubicBezTo>
                  <a:cubicBezTo>
                    <a:pt x="1980" y="35"/>
                    <a:pt x="1977" y="35"/>
                    <a:pt x="1977" y="34"/>
                  </a:cubicBezTo>
                  <a:cubicBezTo>
                    <a:pt x="1976" y="35"/>
                    <a:pt x="1973" y="35"/>
                    <a:pt x="1973" y="36"/>
                  </a:cubicBezTo>
                  <a:cubicBezTo>
                    <a:pt x="1973" y="37"/>
                    <a:pt x="1976" y="37"/>
                    <a:pt x="1976" y="38"/>
                  </a:cubicBezTo>
                  <a:cubicBezTo>
                    <a:pt x="1976" y="39"/>
                    <a:pt x="1972" y="40"/>
                    <a:pt x="1972" y="40"/>
                  </a:cubicBezTo>
                  <a:cubicBezTo>
                    <a:pt x="1972" y="41"/>
                    <a:pt x="1976" y="42"/>
                    <a:pt x="1976" y="43"/>
                  </a:cubicBezTo>
                  <a:cubicBezTo>
                    <a:pt x="1976" y="43"/>
                    <a:pt x="1972" y="45"/>
                    <a:pt x="1972" y="45"/>
                  </a:cubicBezTo>
                  <a:cubicBezTo>
                    <a:pt x="1971" y="45"/>
                    <a:pt x="1969" y="42"/>
                    <a:pt x="1968" y="42"/>
                  </a:cubicBezTo>
                  <a:cubicBezTo>
                    <a:pt x="1968" y="43"/>
                    <a:pt x="1964" y="44"/>
                    <a:pt x="1964" y="44"/>
                  </a:cubicBezTo>
                  <a:cubicBezTo>
                    <a:pt x="1964" y="45"/>
                    <a:pt x="1968" y="47"/>
                    <a:pt x="1968" y="47"/>
                  </a:cubicBezTo>
                  <a:cubicBezTo>
                    <a:pt x="1967" y="47"/>
                    <a:pt x="1965" y="49"/>
                    <a:pt x="1964" y="49"/>
                  </a:cubicBezTo>
                  <a:cubicBezTo>
                    <a:pt x="1963" y="49"/>
                    <a:pt x="1961" y="46"/>
                    <a:pt x="1960" y="47"/>
                  </a:cubicBezTo>
                  <a:cubicBezTo>
                    <a:pt x="1959" y="47"/>
                    <a:pt x="1957" y="49"/>
                    <a:pt x="1956" y="49"/>
                  </a:cubicBezTo>
                  <a:cubicBezTo>
                    <a:pt x="1955" y="48"/>
                    <a:pt x="1953" y="47"/>
                    <a:pt x="1952" y="46"/>
                  </a:cubicBezTo>
                  <a:cubicBezTo>
                    <a:pt x="1952" y="46"/>
                    <a:pt x="1949" y="44"/>
                    <a:pt x="1948" y="44"/>
                  </a:cubicBezTo>
                  <a:cubicBezTo>
                    <a:pt x="1948" y="44"/>
                    <a:pt x="1945" y="46"/>
                    <a:pt x="1944" y="46"/>
                  </a:cubicBezTo>
                  <a:cubicBezTo>
                    <a:pt x="1944" y="47"/>
                    <a:pt x="1941" y="48"/>
                    <a:pt x="1940" y="48"/>
                  </a:cubicBezTo>
                  <a:cubicBezTo>
                    <a:pt x="1939" y="48"/>
                    <a:pt x="1938" y="46"/>
                    <a:pt x="1936" y="46"/>
                  </a:cubicBezTo>
                  <a:cubicBezTo>
                    <a:pt x="1935" y="46"/>
                    <a:pt x="1933" y="48"/>
                    <a:pt x="1932" y="48"/>
                  </a:cubicBezTo>
                  <a:cubicBezTo>
                    <a:pt x="1931" y="48"/>
                    <a:pt x="1930" y="46"/>
                    <a:pt x="1929" y="46"/>
                  </a:cubicBezTo>
                  <a:cubicBezTo>
                    <a:pt x="1927" y="46"/>
                    <a:pt x="1926" y="48"/>
                    <a:pt x="1925" y="48"/>
                  </a:cubicBezTo>
                  <a:cubicBezTo>
                    <a:pt x="1923" y="48"/>
                    <a:pt x="1922" y="46"/>
                    <a:pt x="1921" y="46"/>
                  </a:cubicBezTo>
                  <a:cubicBezTo>
                    <a:pt x="1919" y="46"/>
                    <a:pt x="1918" y="48"/>
                    <a:pt x="1917" y="48"/>
                  </a:cubicBezTo>
                  <a:cubicBezTo>
                    <a:pt x="1916" y="48"/>
                    <a:pt x="1914" y="46"/>
                    <a:pt x="1913" y="46"/>
                  </a:cubicBezTo>
                  <a:cubicBezTo>
                    <a:pt x="1912" y="46"/>
                    <a:pt x="1910" y="48"/>
                    <a:pt x="1909" y="48"/>
                  </a:cubicBezTo>
                  <a:cubicBezTo>
                    <a:pt x="1908" y="48"/>
                    <a:pt x="1906" y="46"/>
                    <a:pt x="1905" y="46"/>
                  </a:cubicBezTo>
                  <a:cubicBezTo>
                    <a:pt x="1904" y="45"/>
                    <a:pt x="1902" y="48"/>
                    <a:pt x="1901" y="48"/>
                  </a:cubicBezTo>
                  <a:cubicBezTo>
                    <a:pt x="1901" y="48"/>
                    <a:pt x="1897" y="46"/>
                    <a:pt x="1897" y="45"/>
                  </a:cubicBezTo>
                  <a:cubicBezTo>
                    <a:pt x="1897" y="45"/>
                    <a:pt x="1902" y="44"/>
                    <a:pt x="1901" y="43"/>
                  </a:cubicBezTo>
                  <a:cubicBezTo>
                    <a:pt x="1901" y="43"/>
                    <a:pt x="1898" y="41"/>
                    <a:pt x="1898" y="41"/>
                  </a:cubicBezTo>
                  <a:cubicBezTo>
                    <a:pt x="1897" y="41"/>
                    <a:pt x="1894" y="43"/>
                    <a:pt x="1894" y="43"/>
                  </a:cubicBezTo>
                  <a:cubicBezTo>
                    <a:pt x="1893" y="43"/>
                    <a:pt x="1898" y="45"/>
                    <a:pt x="1897" y="45"/>
                  </a:cubicBezTo>
                  <a:cubicBezTo>
                    <a:pt x="1897" y="46"/>
                    <a:pt x="1894" y="47"/>
                    <a:pt x="1893" y="47"/>
                  </a:cubicBezTo>
                  <a:cubicBezTo>
                    <a:pt x="1892" y="47"/>
                    <a:pt x="1890" y="45"/>
                    <a:pt x="1889" y="45"/>
                  </a:cubicBezTo>
                  <a:cubicBezTo>
                    <a:pt x="1888" y="45"/>
                    <a:pt x="1886" y="47"/>
                    <a:pt x="1885" y="47"/>
                  </a:cubicBezTo>
                  <a:cubicBezTo>
                    <a:pt x="1884" y="48"/>
                    <a:pt x="1882" y="49"/>
                    <a:pt x="1881" y="49"/>
                  </a:cubicBezTo>
                  <a:cubicBezTo>
                    <a:pt x="1881" y="49"/>
                    <a:pt x="1878" y="47"/>
                    <a:pt x="1877" y="47"/>
                  </a:cubicBezTo>
                  <a:cubicBezTo>
                    <a:pt x="1877" y="47"/>
                    <a:pt x="1875" y="45"/>
                    <a:pt x="1874" y="45"/>
                  </a:cubicBezTo>
                  <a:cubicBezTo>
                    <a:pt x="1873" y="45"/>
                    <a:pt x="1870" y="47"/>
                    <a:pt x="1870" y="47"/>
                  </a:cubicBezTo>
                  <a:cubicBezTo>
                    <a:pt x="1869" y="48"/>
                    <a:pt x="1867" y="49"/>
                    <a:pt x="1866" y="49"/>
                  </a:cubicBezTo>
                  <a:cubicBezTo>
                    <a:pt x="1865" y="49"/>
                    <a:pt x="1863" y="47"/>
                    <a:pt x="1862" y="47"/>
                  </a:cubicBezTo>
                  <a:cubicBezTo>
                    <a:pt x="1861" y="47"/>
                    <a:pt x="1859" y="49"/>
                    <a:pt x="1858" y="49"/>
                  </a:cubicBezTo>
                  <a:cubicBezTo>
                    <a:pt x="1857" y="49"/>
                    <a:pt x="1855" y="47"/>
                    <a:pt x="1854" y="47"/>
                  </a:cubicBezTo>
                  <a:cubicBezTo>
                    <a:pt x="1853" y="46"/>
                    <a:pt x="1851" y="44"/>
                    <a:pt x="1850" y="44"/>
                  </a:cubicBezTo>
                  <a:cubicBezTo>
                    <a:pt x="1849" y="45"/>
                    <a:pt x="1847" y="47"/>
                    <a:pt x="1846" y="47"/>
                  </a:cubicBezTo>
                  <a:cubicBezTo>
                    <a:pt x="1845" y="46"/>
                    <a:pt x="1843" y="45"/>
                    <a:pt x="1842" y="44"/>
                  </a:cubicBezTo>
                  <a:cubicBezTo>
                    <a:pt x="1842" y="44"/>
                    <a:pt x="1839" y="42"/>
                    <a:pt x="1839" y="42"/>
                  </a:cubicBezTo>
                  <a:cubicBezTo>
                    <a:pt x="1838" y="42"/>
                    <a:pt x="1835" y="44"/>
                    <a:pt x="1835" y="44"/>
                  </a:cubicBezTo>
                  <a:cubicBezTo>
                    <a:pt x="1834" y="44"/>
                    <a:pt x="1838" y="46"/>
                    <a:pt x="1838" y="46"/>
                  </a:cubicBezTo>
                  <a:cubicBezTo>
                    <a:pt x="1837" y="47"/>
                    <a:pt x="1835" y="49"/>
                    <a:pt x="1834" y="49"/>
                  </a:cubicBezTo>
                  <a:cubicBezTo>
                    <a:pt x="1833" y="49"/>
                    <a:pt x="1831" y="46"/>
                    <a:pt x="1830" y="46"/>
                  </a:cubicBezTo>
                  <a:cubicBezTo>
                    <a:pt x="1830" y="46"/>
                    <a:pt x="1827" y="49"/>
                    <a:pt x="1826" y="48"/>
                  </a:cubicBezTo>
                  <a:cubicBezTo>
                    <a:pt x="1825" y="48"/>
                    <a:pt x="1823" y="47"/>
                    <a:pt x="1823" y="46"/>
                  </a:cubicBezTo>
                  <a:cubicBezTo>
                    <a:pt x="1822" y="46"/>
                    <a:pt x="1819" y="44"/>
                    <a:pt x="1819" y="44"/>
                  </a:cubicBezTo>
                  <a:cubicBezTo>
                    <a:pt x="1818" y="44"/>
                    <a:pt x="1815" y="46"/>
                    <a:pt x="1815" y="46"/>
                  </a:cubicBezTo>
                  <a:cubicBezTo>
                    <a:pt x="1814" y="46"/>
                    <a:pt x="1811" y="48"/>
                    <a:pt x="1811" y="48"/>
                  </a:cubicBezTo>
                  <a:cubicBezTo>
                    <a:pt x="1810" y="48"/>
                    <a:pt x="1808" y="46"/>
                    <a:pt x="1807" y="46"/>
                  </a:cubicBezTo>
                  <a:cubicBezTo>
                    <a:pt x="1806" y="46"/>
                    <a:pt x="1804" y="48"/>
                    <a:pt x="1803" y="48"/>
                  </a:cubicBezTo>
                  <a:cubicBezTo>
                    <a:pt x="1802" y="48"/>
                    <a:pt x="1800" y="46"/>
                    <a:pt x="1799" y="46"/>
                  </a:cubicBezTo>
                  <a:cubicBezTo>
                    <a:pt x="1798" y="46"/>
                    <a:pt x="1796" y="48"/>
                    <a:pt x="1795" y="48"/>
                  </a:cubicBezTo>
                  <a:cubicBezTo>
                    <a:pt x="1795" y="48"/>
                    <a:pt x="1791" y="46"/>
                    <a:pt x="1791" y="46"/>
                  </a:cubicBezTo>
                  <a:cubicBezTo>
                    <a:pt x="1791" y="45"/>
                    <a:pt x="1795" y="44"/>
                    <a:pt x="1795" y="43"/>
                  </a:cubicBezTo>
                  <a:cubicBezTo>
                    <a:pt x="1795" y="43"/>
                    <a:pt x="1792" y="41"/>
                    <a:pt x="1792" y="41"/>
                  </a:cubicBezTo>
                  <a:cubicBezTo>
                    <a:pt x="1791" y="41"/>
                    <a:pt x="1787" y="43"/>
                    <a:pt x="1787" y="43"/>
                  </a:cubicBezTo>
                  <a:cubicBezTo>
                    <a:pt x="1787" y="43"/>
                    <a:pt x="1788" y="44"/>
                    <a:pt x="1789" y="44"/>
                  </a:cubicBezTo>
                  <a:cubicBezTo>
                    <a:pt x="1790" y="45"/>
                    <a:pt x="1791" y="46"/>
                    <a:pt x="1791" y="46"/>
                  </a:cubicBezTo>
                  <a:cubicBezTo>
                    <a:pt x="1790" y="46"/>
                    <a:pt x="1788" y="48"/>
                    <a:pt x="1787" y="48"/>
                  </a:cubicBezTo>
                  <a:cubicBezTo>
                    <a:pt x="1786" y="48"/>
                    <a:pt x="1785" y="45"/>
                    <a:pt x="1783" y="45"/>
                  </a:cubicBezTo>
                  <a:cubicBezTo>
                    <a:pt x="1782" y="45"/>
                    <a:pt x="1781" y="48"/>
                    <a:pt x="1779" y="47"/>
                  </a:cubicBezTo>
                  <a:cubicBezTo>
                    <a:pt x="1778" y="47"/>
                    <a:pt x="1777" y="45"/>
                    <a:pt x="1775" y="45"/>
                  </a:cubicBezTo>
                  <a:cubicBezTo>
                    <a:pt x="1774" y="45"/>
                    <a:pt x="1773" y="47"/>
                    <a:pt x="1771" y="47"/>
                  </a:cubicBezTo>
                  <a:cubicBezTo>
                    <a:pt x="1771" y="47"/>
                    <a:pt x="1768" y="45"/>
                    <a:pt x="1768" y="45"/>
                  </a:cubicBezTo>
                  <a:cubicBezTo>
                    <a:pt x="1766" y="45"/>
                    <a:pt x="1765" y="47"/>
                    <a:pt x="1764" y="47"/>
                  </a:cubicBezTo>
                  <a:cubicBezTo>
                    <a:pt x="1763" y="47"/>
                    <a:pt x="1760" y="49"/>
                    <a:pt x="1759" y="49"/>
                  </a:cubicBezTo>
                  <a:cubicBezTo>
                    <a:pt x="1758" y="49"/>
                    <a:pt x="1757" y="47"/>
                    <a:pt x="1756" y="47"/>
                  </a:cubicBezTo>
                  <a:cubicBezTo>
                    <a:pt x="1755" y="47"/>
                    <a:pt x="1752" y="49"/>
                    <a:pt x="1752" y="49"/>
                  </a:cubicBezTo>
                  <a:cubicBezTo>
                    <a:pt x="1750" y="49"/>
                    <a:pt x="1749" y="47"/>
                    <a:pt x="1748" y="47"/>
                  </a:cubicBezTo>
                  <a:cubicBezTo>
                    <a:pt x="1747" y="47"/>
                    <a:pt x="1745" y="45"/>
                    <a:pt x="1744" y="45"/>
                  </a:cubicBezTo>
                  <a:cubicBezTo>
                    <a:pt x="1743" y="45"/>
                    <a:pt x="1741" y="46"/>
                    <a:pt x="1740" y="47"/>
                  </a:cubicBezTo>
                  <a:cubicBezTo>
                    <a:pt x="1739" y="47"/>
                    <a:pt x="1737" y="49"/>
                    <a:pt x="1736" y="49"/>
                  </a:cubicBezTo>
                  <a:cubicBezTo>
                    <a:pt x="1735" y="49"/>
                    <a:pt x="1733" y="47"/>
                    <a:pt x="1732" y="47"/>
                  </a:cubicBezTo>
                  <a:cubicBezTo>
                    <a:pt x="1731" y="47"/>
                    <a:pt x="1729" y="49"/>
                    <a:pt x="1728" y="49"/>
                  </a:cubicBezTo>
                  <a:cubicBezTo>
                    <a:pt x="1727" y="49"/>
                    <a:pt x="1726" y="47"/>
                    <a:pt x="1724" y="46"/>
                  </a:cubicBezTo>
                  <a:cubicBezTo>
                    <a:pt x="1723" y="46"/>
                    <a:pt x="1721" y="49"/>
                    <a:pt x="1720" y="49"/>
                  </a:cubicBezTo>
                  <a:cubicBezTo>
                    <a:pt x="1719" y="49"/>
                    <a:pt x="1718" y="46"/>
                    <a:pt x="1716" y="46"/>
                  </a:cubicBezTo>
                  <a:cubicBezTo>
                    <a:pt x="1715" y="46"/>
                    <a:pt x="1714" y="48"/>
                    <a:pt x="1712" y="48"/>
                  </a:cubicBezTo>
                  <a:cubicBezTo>
                    <a:pt x="1711" y="48"/>
                    <a:pt x="1710" y="46"/>
                    <a:pt x="1709" y="46"/>
                  </a:cubicBezTo>
                  <a:cubicBezTo>
                    <a:pt x="1707" y="46"/>
                    <a:pt x="1706" y="48"/>
                    <a:pt x="1705" y="48"/>
                  </a:cubicBezTo>
                  <a:cubicBezTo>
                    <a:pt x="1703" y="48"/>
                    <a:pt x="1702" y="46"/>
                    <a:pt x="1701" y="46"/>
                  </a:cubicBezTo>
                  <a:cubicBezTo>
                    <a:pt x="1699" y="46"/>
                    <a:pt x="1698" y="48"/>
                    <a:pt x="1697" y="48"/>
                  </a:cubicBezTo>
                  <a:cubicBezTo>
                    <a:pt x="1696" y="48"/>
                    <a:pt x="1694" y="46"/>
                    <a:pt x="1693" y="46"/>
                  </a:cubicBezTo>
                  <a:cubicBezTo>
                    <a:pt x="1692" y="46"/>
                    <a:pt x="1690" y="48"/>
                    <a:pt x="1689" y="48"/>
                  </a:cubicBezTo>
                  <a:cubicBezTo>
                    <a:pt x="1688" y="48"/>
                    <a:pt x="1686" y="46"/>
                    <a:pt x="1685" y="46"/>
                  </a:cubicBezTo>
                  <a:cubicBezTo>
                    <a:pt x="1684" y="46"/>
                    <a:pt x="1682" y="48"/>
                    <a:pt x="1681" y="48"/>
                  </a:cubicBezTo>
                  <a:cubicBezTo>
                    <a:pt x="1680" y="48"/>
                    <a:pt x="1679" y="46"/>
                    <a:pt x="1677" y="46"/>
                  </a:cubicBezTo>
                  <a:cubicBezTo>
                    <a:pt x="1676" y="46"/>
                    <a:pt x="1674" y="48"/>
                    <a:pt x="1673" y="48"/>
                  </a:cubicBezTo>
                  <a:cubicBezTo>
                    <a:pt x="1672" y="48"/>
                    <a:pt x="1671" y="45"/>
                    <a:pt x="1669" y="45"/>
                  </a:cubicBezTo>
                  <a:cubicBezTo>
                    <a:pt x="1668" y="45"/>
                    <a:pt x="1666" y="48"/>
                    <a:pt x="1665" y="48"/>
                  </a:cubicBezTo>
                  <a:cubicBezTo>
                    <a:pt x="1665" y="47"/>
                    <a:pt x="1662" y="45"/>
                    <a:pt x="1662" y="45"/>
                  </a:cubicBezTo>
                  <a:cubicBezTo>
                    <a:pt x="1662" y="45"/>
                    <a:pt x="1666" y="44"/>
                    <a:pt x="1666" y="43"/>
                  </a:cubicBezTo>
                  <a:cubicBezTo>
                    <a:pt x="1666" y="43"/>
                    <a:pt x="1662" y="41"/>
                    <a:pt x="1662" y="41"/>
                  </a:cubicBezTo>
                  <a:cubicBezTo>
                    <a:pt x="1662" y="41"/>
                    <a:pt x="1658" y="43"/>
                    <a:pt x="1658" y="43"/>
                  </a:cubicBezTo>
                  <a:cubicBezTo>
                    <a:pt x="1658" y="43"/>
                    <a:pt x="1662" y="45"/>
                    <a:pt x="1662" y="45"/>
                  </a:cubicBezTo>
                  <a:cubicBezTo>
                    <a:pt x="1661" y="46"/>
                    <a:pt x="1658" y="47"/>
                    <a:pt x="1657" y="47"/>
                  </a:cubicBezTo>
                  <a:cubicBezTo>
                    <a:pt x="1657" y="47"/>
                    <a:pt x="1654" y="45"/>
                    <a:pt x="1654" y="45"/>
                  </a:cubicBezTo>
                  <a:cubicBezTo>
                    <a:pt x="1652" y="45"/>
                    <a:pt x="1651" y="47"/>
                    <a:pt x="1650" y="47"/>
                  </a:cubicBezTo>
                  <a:cubicBezTo>
                    <a:pt x="1649" y="48"/>
                    <a:pt x="1647" y="49"/>
                    <a:pt x="1646" y="49"/>
                  </a:cubicBezTo>
                  <a:cubicBezTo>
                    <a:pt x="1645" y="49"/>
                    <a:pt x="1642" y="47"/>
                    <a:pt x="1642" y="47"/>
                  </a:cubicBezTo>
                  <a:cubicBezTo>
                    <a:pt x="1641" y="47"/>
                    <a:pt x="1639" y="45"/>
                    <a:pt x="1638" y="45"/>
                  </a:cubicBezTo>
                  <a:cubicBezTo>
                    <a:pt x="1637" y="45"/>
                    <a:pt x="1635" y="47"/>
                    <a:pt x="1634" y="47"/>
                  </a:cubicBezTo>
                  <a:cubicBezTo>
                    <a:pt x="1633" y="47"/>
                    <a:pt x="1631" y="49"/>
                    <a:pt x="1630" y="49"/>
                  </a:cubicBezTo>
                  <a:cubicBezTo>
                    <a:pt x="1629" y="49"/>
                    <a:pt x="1627" y="47"/>
                    <a:pt x="1626" y="47"/>
                  </a:cubicBezTo>
                  <a:cubicBezTo>
                    <a:pt x="1625" y="47"/>
                    <a:pt x="1623" y="49"/>
                    <a:pt x="1622" y="49"/>
                  </a:cubicBezTo>
                  <a:cubicBezTo>
                    <a:pt x="1621" y="49"/>
                    <a:pt x="1620" y="47"/>
                    <a:pt x="1618" y="47"/>
                  </a:cubicBezTo>
                  <a:cubicBezTo>
                    <a:pt x="1617" y="47"/>
                    <a:pt x="1615" y="49"/>
                    <a:pt x="1614" y="49"/>
                  </a:cubicBezTo>
                  <a:cubicBezTo>
                    <a:pt x="1613" y="49"/>
                    <a:pt x="1612" y="46"/>
                    <a:pt x="1610" y="46"/>
                  </a:cubicBezTo>
                  <a:cubicBezTo>
                    <a:pt x="1609" y="46"/>
                    <a:pt x="1608" y="49"/>
                    <a:pt x="1606" y="49"/>
                  </a:cubicBezTo>
                  <a:cubicBezTo>
                    <a:pt x="1605" y="49"/>
                    <a:pt x="1604" y="46"/>
                    <a:pt x="1603" y="46"/>
                  </a:cubicBezTo>
                  <a:cubicBezTo>
                    <a:pt x="1601" y="46"/>
                    <a:pt x="1600" y="48"/>
                    <a:pt x="1598" y="48"/>
                  </a:cubicBezTo>
                  <a:cubicBezTo>
                    <a:pt x="1597" y="48"/>
                    <a:pt x="1596" y="46"/>
                    <a:pt x="1595" y="46"/>
                  </a:cubicBezTo>
                  <a:cubicBezTo>
                    <a:pt x="1593" y="46"/>
                    <a:pt x="1592" y="48"/>
                    <a:pt x="1591" y="48"/>
                  </a:cubicBezTo>
                  <a:cubicBezTo>
                    <a:pt x="1590" y="48"/>
                    <a:pt x="1588" y="46"/>
                    <a:pt x="1587" y="46"/>
                  </a:cubicBezTo>
                  <a:cubicBezTo>
                    <a:pt x="1586" y="46"/>
                    <a:pt x="1584" y="44"/>
                    <a:pt x="1583" y="44"/>
                  </a:cubicBezTo>
                  <a:cubicBezTo>
                    <a:pt x="1582" y="44"/>
                    <a:pt x="1580" y="46"/>
                    <a:pt x="1579" y="46"/>
                  </a:cubicBezTo>
                  <a:cubicBezTo>
                    <a:pt x="1579" y="46"/>
                    <a:pt x="1575" y="48"/>
                    <a:pt x="1575" y="48"/>
                  </a:cubicBezTo>
                  <a:cubicBezTo>
                    <a:pt x="1575" y="48"/>
                    <a:pt x="1571" y="46"/>
                    <a:pt x="1571" y="46"/>
                  </a:cubicBezTo>
                  <a:cubicBezTo>
                    <a:pt x="1571" y="46"/>
                    <a:pt x="1575" y="44"/>
                    <a:pt x="1575" y="44"/>
                  </a:cubicBezTo>
                  <a:cubicBezTo>
                    <a:pt x="1574" y="44"/>
                    <a:pt x="1573" y="41"/>
                    <a:pt x="1572" y="41"/>
                  </a:cubicBezTo>
                  <a:cubicBezTo>
                    <a:pt x="1571" y="41"/>
                    <a:pt x="1567" y="43"/>
                    <a:pt x="1567" y="43"/>
                  </a:cubicBezTo>
                  <a:cubicBezTo>
                    <a:pt x="1567" y="44"/>
                    <a:pt x="1571" y="46"/>
                    <a:pt x="1571" y="46"/>
                  </a:cubicBezTo>
                  <a:cubicBezTo>
                    <a:pt x="1570" y="46"/>
                    <a:pt x="1568" y="48"/>
                    <a:pt x="1567" y="48"/>
                  </a:cubicBezTo>
                  <a:cubicBezTo>
                    <a:pt x="1566" y="48"/>
                    <a:pt x="1564" y="45"/>
                    <a:pt x="1563" y="46"/>
                  </a:cubicBezTo>
                  <a:cubicBezTo>
                    <a:pt x="1562" y="46"/>
                    <a:pt x="1561" y="48"/>
                    <a:pt x="1559" y="48"/>
                  </a:cubicBezTo>
                  <a:cubicBezTo>
                    <a:pt x="1558" y="48"/>
                    <a:pt x="1557" y="45"/>
                    <a:pt x="1555" y="45"/>
                  </a:cubicBezTo>
                  <a:cubicBezTo>
                    <a:pt x="1554" y="45"/>
                    <a:pt x="1552" y="48"/>
                    <a:pt x="1551" y="48"/>
                  </a:cubicBezTo>
                  <a:cubicBezTo>
                    <a:pt x="1550" y="47"/>
                    <a:pt x="1549" y="46"/>
                    <a:pt x="1548" y="45"/>
                  </a:cubicBezTo>
                  <a:cubicBezTo>
                    <a:pt x="1546" y="46"/>
                    <a:pt x="1545" y="47"/>
                    <a:pt x="1544" y="47"/>
                  </a:cubicBezTo>
                  <a:cubicBezTo>
                    <a:pt x="1543" y="47"/>
                    <a:pt x="1540" y="45"/>
                    <a:pt x="1540" y="45"/>
                  </a:cubicBezTo>
                  <a:cubicBezTo>
                    <a:pt x="1540" y="45"/>
                    <a:pt x="1543" y="43"/>
                    <a:pt x="1544" y="43"/>
                  </a:cubicBezTo>
                  <a:cubicBezTo>
                    <a:pt x="1544" y="43"/>
                    <a:pt x="1547" y="45"/>
                    <a:pt x="1548" y="45"/>
                  </a:cubicBezTo>
                  <a:cubicBezTo>
                    <a:pt x="1548" y="45"/>
                    <a:pt x="1551" y="43"/>
                    <a:pt x="1552" y="43"/>
                  </a:cubicBezTo>
                  <a:cubicBezTo>
                    <a:pt x="1552" y="43"/>
                    <a:pt x="1556" y="42"/>
                    <a:pt x="1556" y="41"/>
                  </a:cubicBezTo>
                  <a:cubicBezTo>
                    <a:pt x="1556" y="40"/>
                    <a:pt x="1552" y="39"/>
                    <a:pt x="1552" y="39"/>
                  </a:cubicBezTo>
                  <a:cubicBezTo>
                    <a:pt x="1552" y="38"/>
                    <a:pt x="1556" y="38"/>
                    <a:pt x="1556" y="37"/>
                  </a:cubicBezTo>
                  <a:cubicBezTo>
                    <a:pt x="1556" y="36"/>
                    <a:pt x="1553" y="35"/>
                    <a:pt x="1552" y="34"/>
                  </a:cubicBezTo>
                  <a:cubicBezTo>
                    <a:pt x="1551" y="35"/>
                    <a:pt x="1550" y="36"/>
                    <a:pt x="1548" y="37"/>
                  </a:cubicBezTo>
                  <a:cubicBezTo>
                    <a:pt x="1548" y="37"/>
                    <a:pt x="1545" y="39"/>
                    <a:pt x="1544" y="39"/>
                  </a:cubicBezTo>
                  <a:cubicBezTo>
                    <a:pt x="1544" y="39"/>
                    <a:pt x="1541" y="36"/>
                    <a:pt x="1540" y="36"/>
                  </a:cubicBezTo>
                  <a:cubicBezTo>
                    <a:pt x="1539" y="37"/>
                    <a:pt x="1538" y="38"/>
                    <a:pt x="1536" y="39"/>
                  </a:cubicBezTo>
                  <a:cubicBezTo>
                    <a:pt x="1535" y="39"/>
                    <a:pt x="1533" y="40"/>
                    <a:pt x="1532" y="41"/>
                  </a:cubicBezTo>
                  <a:cubicBezTo>
                    <a:pt x="1532" y="41"/>
                    <a:pt x="1528" y="42"/>
                    <a:pt x="1528" y="43"/>
                  </a:cubicBezTo>
                  <a:cubicBezTo>
                    <a:pt x="1528" y="43"/>
                    <a:pt x="1532" y="45"/>
                    <a:pt x="1532" y="45"/>
                  </a:cubicBezTo>
                  <a:cubicBezTo>
                    <a:pt x="1531" y="45"/>
                    <a:pt x="1529" y="47"/>
                    <a:pt x="1528" y="47"/>
                  </a:cubicBezTo>
                  <a:cubicBezTo>
                    <a:pt x="1527" y="47"/>
                    <a:pt x="1525" y="45"/>
                    <a:pt x="1524" y="45"/>
                  </a:cubicBezTo>
                  <a:cubicBezTo>
                    <a:pt x="1523" y="45"/>
                    <a:pt x="1521" y="47"/>
                    <a:pt x="1520" y="47"/>
                  </a:cubicBezTo>
                  <a:cubicBezTo>
                    <a:pt x="1519" y="47"/>
                    <a:pt x="1517" y="45"/>
                    <a:pt x="1516" y="45"/>
                  </a:cubicBezTo>
                  <a:cubicBezTo>
                    <a:pt x="1515" y="45"/>
                    <a:pt x="1514" y="47"/>
                    <a:pt x="1512" y="47"/>
                  </a:cubicBezTo>
                  <a:cubicBezTo>
                    <a:pt x="1511" y="47"/>
                    <a:pt x="1509" y="44"/>
                    <a:pt x="1508" y="45"/>
                  </a:cubicBezTo>
                  <a:cubicBezTo>
                    <a:pt x="1507" y="45"/>
                    <a:pt x="1505" y="46"/>
                    <a:pt x="1504" y="47"/>
                  </a:cubicBezTo>
                  <a:cubicBezTo>
                    <a:pt x="1504" y="47"/>
                    <a:pt x="1501" y="49"/>
                    <a:pt x="1500" y="49"/>
                  </a:cubicBezTo>
                  <a:cubicBezTo>
                    <a:pt x="1500" y="49"/>
                    <a:pt x="1497" y="47"/>
                    <a:pt x="1496" y="46"/>
                  </a:cubicBezTo>
                  <a:cubicBezTo>
                    <a:pt x="1496" y="46"/>
                    <a:pt x="1493" y="44"/>
                    <a:pt x="1493" y="44"/>
                  </a:cubicBezTo>
                  <a:cubicBezTo>
                    <a:pt x="1491" y="44"/>
                    <a:pt x="1490" y="46"/>
                    <a:pt x="1489" y="46"/>
                  </a:cubicBezTo>
                  <a:cubicBezTo>
                    <a:pt x="1488" y="46"/>
                    <a:pt x="1486" y="44"/>
                    <a:pt x="1485" y="44"/>
                  </a:cubicBezTo>
                  <a:cubicBezTo>
                    <a:pt x="1483" y="44"/>
                    <a:pt x="1482" y="46"/>
                    <a:pt x="1481" y="46"/>
                  </a:cubicBezTo>
                  <a:cubicBezTo>
                    <a:pt x="1480" y="46"/>
                    <a:pt x="1478" y="48"/>
                    <a:pt x="1477" y="48"/>
                  </a:cubicBezTo>
                  <a:cubicBezTo>
                    <a:pt x="1476" y="48"/>
                    <a:pt x="1474" y="46"/>
                    <a:pt x="1473" y="46"/>
                  </a:cubicBezTo>
                  <a:cubicBezTo>
                    <a:pt x="1472" y="46"/>
                    <a:pt x="1470" y="48"/>
                    <a:pt x="1469" y="48"/>
                  </a:cubicBezTo>
                  <a:cubicBezTo>
                    <a:pt x="1468" y="48"/>
                    <a:pt x="1466" y="46"/>
                    <a:pt x="1465" y="46"/>
                  </a:cubicBezTo>
                  <a:cubicBezTo>
                    <a:pt x="1464" y="46"/>
                    <a:pt x="1462" y="48"/>
                    <a:pt x="1461" y="48"/>
                  </a:cubicBezTo>
                  <a:cubicBezTo>
                    <a:pt x="1460" y="48"/>
                    <a:pt x="1459" y="46"/>
                    <a:pt x="1457" y="46"/>
                  </a:cubicBezTo>
                  <a:cubicBezTo>
                    <a:pt x="1456" y="46"/>
                    <a:pt x="1455" y="44"/>
                    <a:pt x="1454" y="43"/>
                  </a:cubicBezTo>
                  <a:cubicBezTo>
                    <a:pt x="1452" y="43"/>
                    <a:pt x="1451" y="45"/>
                    <a:pt x="1449" y="46"/>
                  </a:cubicBezTo>
                  <a:cubicBezTo>
                    <a:pt x="1448" y="46"/>
                    <a:pt x="1447" y="48"/>
                    <a:pt x="1445" y="48"/>
                  </a:cubicBezTo>
                  <a:cubicBezTo>
                    <a:pt x="1444" y="48"/>
                    <a:pt x="1443" y="45"/>
                    <a:pt x="1442" y="45"/>
                  </a:cubicBezTo>
                  <a:cubicBezTo>
                    <a:pt x="1440" y="46"/>
                    <a:pt x="1439" y="48"/>
                    <a:pt x="1437" y="48"/>
                  </a:cubicBezTo>
                  <a:cubicBezTo>
                    <a:pt x="1436" y="48"/>
                    <a:pt x="1435" y="45"/>
                    <a:pt x="1434" y="45"/>
                  </a:cubicBezTo>
                  <a:cubicBezTo>
                    <a:pt x="1433" y="45"/>
                    <a:pt x="1431" y="47"/>
                    <a:pt x="1430" y="47"/>
                  </a:cubicBezTo>
                  <a:cubicBezTo>
                    <a:pt x="1429" y="47"/>
                    <a:pt x="1426" y="45"/>
                    <a:pt x="1426" y="45"/>
                  </a:cubicBezTo>
                  <a:cubicBezTo>
                    <a:pt x="1426" y="45"/>
                    <a:pt x="1430" y="43"/>
                    <a:pt x="1430" y="43"/>
                  </a:cubicBezTo>
                  <a:cubicBezTo>
                    <a:pt x="1429" y="43"/>
                    <a:pt x="1428" y="41"/>
                    <a:pt x="1426" y="41"/>
                  </a:cubicBezTo>
                  <a:cubicBezTo>
                    <a:pt x="1426" y="41"/>
                    <a:pt x="1422" y="43"/>
                    <a:pt x="1422" y="43"/>
                  </a:cubicBezTo>
                  <a:cubicBezTo>
                    <a:pt x="1422" y="43"/>
                    <a:pt x="1426" y="45"/>
                    <a:pt x="1426" y="45"/>
                  </a:cubicBezTo>
                  <a:cubicBezTo>
                    <a:pt x="1425" y="45"/>
                    <a:pt x="1423" y="47"/>
                    <a:pt x="1422" y="47"/>
                  </a:cubicBezTo>
                  <a:cubicBezTo>
                    <a:pt x="1421" y="47"/>
                    <a:pt x="1419" y="45"/>
                    <a:pt x="1418" y="45"/>
                  </a:cubicBezTo>
                  <a:cubicBezTo>
                    <a:pt x="1417" y="45"/>
                    <a:pt x="1415" y="47"/>
                    <a:pt x="1414" y="47"/>
                  </a:cubicBezTo>
                  <a:cubicBezTo>
                    <a:pt x="1413" y="47"/>
                    <a:pt x="1411" y="45"/>
                    <a:pt x="1410" y="45"/>
                  </a:cubicBezTo>
                  <a:cubicBezTo>
                    <a:pt x="1410" y="45"/>
                    <a:pt x="1406" y="47"/>
                    <a:pt x="1406" y="47"/>
                  </a:cubicBezTo>
                  <a:cubicBezTo>
                    <a:pt x="1406" y="47"/>
                    <a:pt x="1402" y="45"/>
                    <a:pt x="1402" y="45"/>
                  </a:cubicBezTo>
                  <a:cubicBezTo>
                    <a:pt x="1402" y="44"/>
                    <a:pt x="1407" y="43"/>
                    <a:pt x="1406" y="43"/>
                  </a:cubicBezTo>
                  <a:cubicBezTo>
                    <a:pt x="1406" y="42"/>
                    <a:pt x="1403" y="40"/>
                    <a:pt x="1403" y="40"/>
                  </a:cubicBezTo>
                  <a:cubicBezTo>
                    <a:pt x="1402" y="40"/>
                    <a:pt x="1399" y="42"/>
                    <a:pt x="1399" y="42"/>
                  </a:cubicBezTo>
                  <a:cubicBezTo>
                    <a:pt x="1399" y="43"/>
                    <a:pt x="1403" y="44"/>
                    <a:pt x="1402" y="45"/>
                  </a:cubicBezTo>
                  <a:cubicBezTo>
                    <a:pt x="1402" y="45"/>
                    <a:pt x="1399" y="46"/>
                    <a:pt x="1398" y="47"/>
                  </a:cubicBezTo>
                  <a:cubicBezTo>
                    <a:pt x="1397" y="47"/>
                    <a:pt x="1395" y="49"/>
                    <a:pt x="1394" y="49"/>
                  </a:cubicBezTo>
                  <a:cubicBezTo>
                    <a:pt x="1394" y="49"/>
                    <a:pt x="1391" y="47"/>
                    <a:pt x="1390" y="47"/>
                  </a:cubicBezTo>
                  <a:cubicBezTo>
                    <a:pt x="1390" y="46"/>
                    <a:pt x="1387" y="44"/>
                    <a:pt x="1387" y="44"/>
                  </a:cubicBezTo>
                  <a:cubicBezTo>
                    <a:pt x="1386" y="44"/>
                    <a:pt x="1383" y="47"/>
                    <a:pt x="1383" y="46"/>
                  </a:cubicBezTo>
                  <a:cubicBezTo>
                    <a:pt x="1381" y="46"/>
                    <a:pt x="1380" y="45"/>
                    <a:pt x="1379" y="44"/>
                  </a:cubicBezTo>
                  <a:cubicBezTo>
                    <a:pt x="1378" y="44"/>
                    <a:pt x="1376" y="42"/>
                    <a:pt x="1375" y="42"/>
                  </a:cubicBezTo>
                  <a:cubicBezTo>
                    <a:pt x="1375" y="42"/>
                    <a:pt x="1371" y="44"/>
                    <a:pt x="1371" y="44"/>
                  </a:cubicBezTo>
                  <a:cubicBezTo>
                    <a:pt x="1371" y="44"/>
                    <a:pt x="1375" y="46"/>
                    <a:pt x="1375" y="46"/>
                  </a:cubicBezTo>
                  <a:cubicBezTo>
                    <a:pt x="1373" y="47"/>
                    <a:pt x="1372" y="48"/>
                    <a:pt x="1371" y="48"/>
                  </a:cubicBezTo>
                  <a:cubicBezTo>
                    <a:pt x="1369" y="48"/>
                    <a:pt x="1368" y="46"/>
                    <a:pt x="1367" y="46"/>
                  </a:cubicBezTo>
                  <a:cubicBezTo>
                    <a:pt x="1366" y="46"/>
                    <a:pt x="1364" y="48"/>
                    <a:pt x="1363" y="48"/>
                  </a:cubicBezTo>
                  <a:cubicBezTo>
                    <a:pt x="1361" y="48"/>
                    <a:pt x="1360" y="46"/>
                    <a:pt x="1359" y="46"/>
                  </a:cubicBezTo>
                  <a:cubicBezTo>
                    <a:pt x="1358" y="46"/>
                    <a:pt x="1356" y="48"/>
                    <a:pt x="1355" y="48"/>
                  </a:cubicBezTo>
                  <a:cubicBezTo>
                    <a:pt x="1354" y="48"/>
                    <a:pt x="1352" y="46"/>
                    <a:pt x="1351" y="46"/>
                  </a:cubicBezTo>
                  <a:cubicBezTo>
                    <a:pt x="1351" y="46"/>
                    <a:pt x="1348" y="44"/>
                    <a:pt x="1347" y="44"/>
                  </a:cubicBezTo>
                  <a:cubicBezTo>
                    <a:pt x="1347" y="44"/>
                    <a:pt x="1344" y="45"/>
                    <a:pt x="1343" y="46"/>
                  </a:cubicBezTo>
                  <a:cubicBezTo>
                    <a:pt x="1343" y="46"/>
                    <a:pt x="1340" y="48"/>
                    <a:pt x="1339" y="48"/>
                  </a:cubicBezTo>
                  <a:cubicBezTo>
                    <a:pt x="1338" y="48"/>
                    <a:pt x="1337" y="46"/>
                    <a:pt x="1335" y="46"/>
                  </a:cubicBezTo>
                  <a:cubicBezTo>
                    <a:pt x="1334" y="46"/>
                    <a:pt x="1332" y="48"/>
                    <a:pt x="1331" y="48"/>
                  </a:cubicBezTo>
                  <a:cubicBezTo>
                    <a:pt x="1330" y="48"/>
                    <a:pt x="1329" y="46"/>
                    <a:pt x="1328" y="45"/>
                  </a:cubicBezTo>
                  <a:cubicBezTo>
                    <a:pt x="1326" y="45"/>
                    <a:pt x="1325" y="48"/>
                    <a:pt x="1324" y="48"/>
                  </a:cubicBezTo>
                  <a:cubicBezTo>
                    <a:pt x="1322" y="48"/>
                    <a:pt x="1321" y="45"/>
                    <a:pt x="1320" y="45"/>
                  </a:cubicBezTo>
                  <a:cubicBezTo>
                    <a:pt x="1318" y="45"/>
                    <a:pt x="1317" y="47"/>
                    <a:pt x="1316" y="47"/>
                  </a:cubicBezTo>
                  <a:cubicBezTo>
                    <a:pt x="1315" y="47"/>
                    <a:pt x="1313" y="45"/>
                    <a:pt x="1312" y="45"/>
                  </a:cubicBezTo>
                  <a:cubicBezTo>
                    <a:pt x="1311" y="45"/>
                    <a:pt x="1309" y="47"/>
                    <a:pt x="1308" y="47"/>
                  </a:cubicBezTo>
                  <a:cubicBezTo>
                    <a:pt x="1307" y="47"/>
                    <a:pt x="1305" y="45"/>
                    <a:pt x="1304" y="45"/>
                  </a:cubicBezTo>
                  <a:cubicBezTo>
                    <a:pt x="1303" y="45"/>
                    <a:pt x="1301" y="47"/>
                    <a:pt x="1300" y="47"/>
                  </a:cubicBezTo>
                  <a:cubicBezTo>
                    <a:pt x="1300" y="47"/>
                    <a:pt x="1296" y="45"/>
                    <a:pt x="1296" y="45"/>
                  </a:cubicBezTo>
                  <a:cubicBezTo>
                    <a:pt x="1296" y="44"/>
                    <a:pt x="1301" y="43"/>
                    <a:pt x="1300" y="43"/>
                  </a:cubicBezTo>
                  <a:cubicBezTo>
                    <a:pt x="1300" y="43"/>
                    <a:pt x="1297" y="41"/>
                    <a:pt x="1297" y="41"/>
                  </a:cubicBezTo>
                  <a:cubicBezTo>
                    <a:pt x="1296" y="41"/>
                    <a:pt x="1293" y="42"/>
                    <a:pt x="1293" y="43"/>
                  </a:cubicBezTo>
                  <a:cubicBezTo>
                    <a:pt x="1292" y="43"/>
                    <a:pt x="1297" y="45"/>
                    <a:pt x="1296" y="45"/>
                  </a:cubicBezTo>
                  <a:cubicBezTo>
                    <a:pt x="1296" y="45"/>
                    <a:pt x="1293" y="47"/>
                    <a:pt x="1292" y="47"/>
                  </a:cubicBezTo>
                  <a:cubicBezTo>
                    <a:pt x="1291" y="47"/>
                    <a:pt x="1289" y="45"/>
                    <a:pt x="1288" y="45"/>
                  </a:cubicBezTo>
                  <a:cubicBezTo>
                    <a:pt x="1287" y="45"/>
                    <a:pt x="1285" y="46"/>
                    <a:pt x="1284" y="47"/>
                  </a:cubicBezTo>
                  <a:cubicBezTo>
                    <a:pt x="1284" y="47"/>
                    <a:pt x="1281" y="49"/>
                    <a:pt x="1280" y="49"/>
                  </a:cubicBezTo>
                  <a:cubicBezTo>
                    <a:pt x="1280" y="49"/>
                    <a:pt x="1277" y="47"/>
                    <a:pt x="1276" y="47"/>
                  </a:cubicBezTo>
                  <a:cubicBezTo>
                    <a:pt x="1276" y="46"/>
                    <a:pt x="1274" y="45"/>
                    <a:pt x="1273" y="44"/>
                  </a:cubicBezTo>
                  <a:cubicBezTo>
                    <a:pt x="1272" y="44"/>
                    <a:pt x="1269" y="46"/>
                    <a:pt x="1269" y="47"/>
                  </a:cubicBezTo>
                  <a:cubicBezTo>
                    <a:pt x="1268" y="47"/>
                    <a:pt x="1266" y="48"/>
                    <a:pt x="1265" y="49"/>
                  </a:cubicBezTo>
                  <a:cubicBezTo>
                    <a:pt x="1264" y="49"/>
                    <a:pt x="1262" y="46"/>
                    <a:pt x="1261" y="46"/>
                  </a:cubicBezTo>
                  <a:cubicBezTo>
                    <a:pt x="1260" y="46"/>
                    <a:pt x="1258" y="49"/>
                    <a:pt x="1257" y="48"/>
                  </a:cubicBezTo>
                  <a:cubicBezTo>
                    <a:pt x="1255" y="48"/>
                    <a:pt x="1254" y="46"/>
                    <a:pt x="1253" y="46"/>
                  </a:cubicBezTo>
                  <a:cubicBezTo>
                    <a:pt x="1252" y="46"/>
                    <a:pt x="1250" y="48"/>
                    <a:pt x="1249" y="48"/>
                  </a:cubicBezTo>
                  <a:cubicBezTo>
                    <a:pt x="1248" y="48"/>
                    <a:pt x="1246" y="47"/>
                    <a:pt x="1245" y="46"/>
                  </a:cubicBezTo>
                  <a:cubicBezTo>
                    <a:pt x="1245" y="46"/>
                    <a:pt x="1242" y="44"/>
                    <a:pt x="1241" y="44"/>
                  </a:cubicBezTo>
                  <a:cubicBezTo>
                    <a:pt x="1241" y="44"/>
                    <a:pt x="1238" y="46"/>
                    <a:pt x="1237" y="46"/>
                  </a:cubicBezTo>
                  <a:cubicBezTo>
                    <a:pt x="1237" y="46"/>
                    <a:pt x="1234" y="48"/>
                    <a:pt x="1233" y="48"/>
                  </a:cubicBezTo>
                  <a:cubicBezTo>
                    <a:pt x="1232" y="48"/>
                    <a:pt x="1231" y="46"/>
                    <a:pt x="1229" y="46"/>
                  </a:cubicBezTo>
                  <a:cubicBezTo>
                    <a:pt x="1228" y="46"/>
                    <a:pt x="1227" y="48"/>
                    <a:pt x="1225" y="48"/>
                  </a:cubicBezTo>
                  <a:cubicBezTo>
                    <a:pt x="1224" y="48"/>
                    <a:pt x="1223" y="46"/>
                    <a:pt x="1222" y="46"/>
                  </a:cubicBezTo>
                  <a:cubicBezTo>
                    <a:pt x="1220" y="46"/>
                    <a:pt x="1219" y="48"/>
                    <a:pt x="1217" y="48"/>
                  </a:cubicBezTo>
                  <a:cubicBezTo>
                    <a:pt x="1216" y="48"/>
                    <a:pt x="1215" y="45"/>
                    <a:pt x="1214" y="45"/>
                  </a:cubicBezTo>
                  <a:cubicBezTo>
                    <a:pt x="1212" y="45"/>
                    <a:pt x="1211" y="48"/>
                    <a:pt x="1210" y="48"/>
                  </a:cubicBezTo>
                  <a:cubicBezTo>
                    <a:pt x="1208" y="48"/>
                    <a:pt x="1207" y="45"/>
                    <a:pt x="1206" y="45"/>
                  </a:cubicBezTo>
                  <a:cubicBezTo>
                    <a:pt x="1205" y="45"/>
                    <a:pt x="1203" y="47"/>
                    <a:pt x="1202" y="47"/>
                  </a:cubicBezTo>
                  <a:cubicBezTo>
                    <a:pt x="1200" y="47"/>
                    <a:pt x="1199" y="45"/>
                    <a:pt x="1198" y="45"/>
                  </a:cubicBezTo>
                  <a:cubicBezTo>
                    <a:pt x="1197" y="45"/>
                    <a:pt x="1195" y="47"/>
                    <a:pt x="1194" y="47"/>
                  </a:cubicBezTo>
                  <a:cubicBezTo>
                    <a:pt x="1193" y="47"/>
                    <a:pt x="1192" y="45"/>
                    <a:pt x="1190" y="45"/>
                  </a:cubicBezTo>
                  <a:cubicBezTo>
                    <a:pt x="1189" y="45"/>
                    <a:pt x="1187" y="47"/>
                    <a:pt x="1186" y="47"/>
                  </a:cubicBezTo>
                  <a:cubicBezTo>
                    <a:pt x="1185" y="47"/>
                    <a:pt x="1184" y="45"/>
                    <a:pt x="1182" y="45"/>
                  </a:cubicBezTo>
                  <a:cubicBezTo>
                    <a:pt x="1181" y="45"/>
                    <a:pt x="1180" y="47"/>
                    <a:pt x="1178" y="47"/>
                  </a:cubicBezTo>
                  <a:cubicBezTo>
                    <a:pt x="1177" y="47"/>
                    <a:pt x="1176" y="45"/>
                    <a:pt x="1175" y="45"/>
                  </a:cubicBezTo>
                  <a:cubicBezTo>
                    <a:pt x="1173" y="45"/>
                    <a:pt x="1171" y="47"/>
                    <a:pt x="1170" y="47"/>
                  </a:cubicBezTo>
                  <a:cubicBezTo>
                    <a:pt x="1170" y="47"/>
                    <a:pt x="1167" y="45"/>
                    <a:pt x="1167" y="45"/>
                  </a:cubicBezTo>
                  <a:cubicBezTo>
                    <a:pt x="1167" y="44"/>
                    <a:pt x="1171" y="43"/>
                    <a:pt x="1171" y="42"/>
                  </a:cubicBezTo>
                  <a:cubicBezTo>
                    <a:pt x="1171" y="42"/>
                    <a:pt x="1167" y="40"/>
                    <a:pt x="1167" y="40"/>
                  </a:cubicBezTo>
                  <a:cubicBezTo>
                    <a:pt x="1167" y="40"/>
                    <a:pt x="1163" y="42"/>
                    <a:pt x="1163" y="42"/>
                  </a:cubicBezTo>
                  <a:cubicBezTo>
                    <a:pt x="1163" y="43"/>
                    <a:pt x="1167" y="44"/>
                    <a:pt x="1167" y="45"/>
                  </a:cubicBezTo>
                  <a:cubicBezTo>
                    <a:pt x="1166" y="45"/>
                    <a:pt x="1163" y="47"/>
                    <a:pt x="1163" y="47"/>
                  </a:cubicBezTo>
                  <a:cubicBezTo>
                    <a:pt x="1162" y="47"/>
                    <a:pt x="1160" y="44"/>
                    <a:pt x="1159" y="44"/>
                  </a:cubicBezTo>
                  <a:cubicBezTo>
                    <a:pt x="1158" y="45"/>
                    <a:pt x="1156" y="46"/>
                    <a:pt x="1155" y="47"/>
                  </a:cubicBezTo>
                  <a:cubicBezTo>
                    <a:pt x="1154" y="47"/>
                    <a:pt x="1151" y="49"/>
                    <a:pt x="1151" y="49"/>
                  </a:cubicBezTo>
                  <a:cubicBezTo>
                    <a:pt x="1150" y="49"/>
                    <a:pt x="1148" y="47"/>
                    <a:pt x="1147" y="46"/>
                  </a:cubicBezTo>
                  <a:cubicBezTo>
                    <a:pt x="1146" y="46"/>
                    <a:pt x="1144" y="44"/>
                    <a:pt x="1143" y="44"/>
                  </a:cubicBezTo>
                  <a:cubicBezTo>
                    <a:pt x="1142" y="44"/>
                    <a:pt x="1140" y="42"/>
                    <a:pt x="1139" y="42"/>
                  </a:cubicBezTo>
                  <a:cubicBezTo>
                    <a:pt x="1139" y="42"/>
                    <a:pt x="1135" y="44"/>
                    <a:pt x="1135" y="44"/>
                  </a:cubicBezTo>
                  <a:cubicBezTo>
                    <a:pt x="1135" y="44"/>
                    <a:pt x="1139" y="46"/>
                    <a:pt x="1139" y="46"/>
                  </a:cubicBezTo>
                  <a:cubicBezTo>
                    <a:pt x="1138" y="46"/>
                    <a:pt x="1136" y="48"/>
                    <a:pt x="1135" y="48"/>
                  </a:cubicBezTo>
                  <a:cubicBezTo>
                    <a:pt x="1134" y="48"/>
                    <a:pt x="1132" y="46"/>
                    <a:pt x="1131" y="46"/>
                  </a:cubicBezTo>
                  <a:cubicBezTo>
                    <a:pt x="1130" y="46"/>
                    <a:pt x="1128" y="48"/>
                    <a:pt x="1127" y="48"/>
                  </a:cubicBezTo>
                  <a:cubicBezTo>
                    <a:pt x="1126" y="48"/>
                    <a:pt x="1125" y="46"/>
                    <a:pt x="1123" y="46"/>
                  </a:cubicBezTo>
                  <a:cubicBezTo>
                    <a:pt x="1122" y="46"/>
                    <a:pt x="1121" y="48"/>
                    <a:pt x="1119" y="48"/>
                  </a:cubicBezTo>
                  <a:cubicBezTo>
                    <a:pt x="1118" y="48"/>
                    <a:pt x="1117" y="46"/>
                    <a:pt x="1115" y="46"/>
                  </a:cubicBezTo>
                  <a:cubicBezTo>
                    <a:pt x="1114" y="46"/>
                    <a:pt x="1113" y="48"/>
                    <a:pt x="1111" y="48"/>
                  </a:cubicBezTo>
                  <a:cubicBezTo>
                    <a:pt x="1110" y="48"/>
                    <a:pt x="1109" y="46"/>
                    <a:pt x="1108" y="46"/>
                  </a:cubicBezTo>
                  <a:cubicBezTo>
                    <a:pt x="1107" y="46"/>
                    <a:pt x="1105" y="48"/>
                    <a:pt x="1104" y="48"/>
                  </a:cubicBezTo>
                  <a:cubicBezTo>
                    <a:pt x="1102" y="48"/>
                    <a:pt x="1101" y="46"/>
                    <a:pt x="1100" y="45"/>
                  </a:cubicBezTo>
                  <a:cubicBezTo>
                    <a:pt x="1098" y="45"/>
                    <a:pt x="1097" y="48"/>
                    <a:pt x="1096" y="48"/>
                  </a:cubicBezTo>
                  <a:cubicBezTo>
                    <a:pt x="1095" y="48"/>
                    <a:pt x="1093" y="45"/>
                    <a:pt x="1092" y="45"/>
                  </a:cubicBezTo>
                  <a:cubicBezTo>
                    <a:pt x="1091" y="45"/>
                    <a:pt x="1089" y="47"/>
                    <a:pt x="1088" y="47"/>
                  </a:cubicBezTo>
                  <a:cubicBezTo>
                    <a:pt x="1087" y="47"/>
                    <a:pt x="1085" y="45"/>
                    <a:pt x="1084" y="45"/>
                  </a:cubicBezTo>
                  <a:cubicBezTo>
                    <a:pt x="1083" y="45"/>
                    <a:pt x="1081" y="47"/>
                    <a:pt x="1080" y="47"/>
                  </a:cubicBezTo>
                  <a:cubicBezTo>
                    <a:pt x="1079" y="47"/>
                    <a:pt x="1078" y="45"/>
                    <a:pt x="1076" y="45"/>
                  </a:cubicBezTo>
                  <a:cubicBezTo>
                    <a:pt x="1075" y="45"/>
                    <a:pt x="1073" y="47"/>
                    <a:pt x="1072" y="47"/>
                  </a:cubicBezTo>
                  <a:cubicBezTo>
                    <a:pt x="1071" y="47"/>
                    <a:pt x="1069" y="45"/>
                    <a:pt x="1068" y="45"/>
                  </a:cubicBezTo>
                  <a:cubicBezTo>
                    <a:pt x="1067" y="45"/>
                    <a:pt x="1066" y="47"/>
                    <a:pt x="1064" y="47"/>
                  </a:cubicBezTo>
                  <a:cubicBezTo>
                    <a:pt x="1063" y="47"/>
                    <a:pt x="1062" y="45"/>
                    <a:pt x="1061" y="45"/>
                  </a:cubicBezTo>
                  <a:cubicBezTo>
                    <a:pt x="1059" y="45"/>
                    <a:pt x="1058" y="47"/>
                    <a:pt x="1056" y="47"/>
                  </a:cubicBezTo>
                  <a:cubicBezTo>
                    <a:pt x="1055" y="47"/>
                    <a:pt x="1054" y="45"/>
                    <a:pt x="1053" y="45"/>
                  </a:cubicBezTo>
                  <a:cubicBezTo>
                    <a:pt x="1051" y="45"/>
                    <a:pt x="1050" y="47"/>
                    <a:pt x="1049" y="47"/>
                  </a:cubicBezTo>
                  <a:cubicBezTo>
                    <a:pt x="1048" y="47"/>
                    <a:pt x="1046" y="44"/>
                    <a:pt x="1045" y="44"/>
                  </a:cubicBezTo>
                  <a:cubicBezTo>
                    <a:pt x="1044" y="45"/>
                    <a:pt x="1042" y="47"/>
                    <a:pt x="1041" y="47"/>
                  </a:cubicBezTo>
                  <a:cubicBezTo>
                    <a:pt x="1039" y="47"/>
                    <a:pt x="1038" y="44"/>
                    <a:pt x="1037" y="44"/>
                  </a:cubicBezTo>
                  <a:cubicBezTo>
                    <a:pt x="1037" y="44"/>
                    <a:pt x="1041" y="43"/>
                    <a:pt x="1041" y="42"/>
                  </a:cubicBezTo>
                  <a:cubicBezTo>
                    <a:pt x="1041" y="42"/>
                    <a:pt x="1037" y="41"/>
                    <a:pt x="1037" y="40"/>
                  </a:cubicBezTo>
                  <a:cubicBezTo>
                    <a:pt x="1038" y="39"/>
                    <a:pt x="1041" y="39"/>
                    <a:pt x="1041" y="38"/>
                  </a:cubicBezTo>
                  <a:cubicBezTo>
                    <a:pt x="1042" y="37"/>
                    <a:pt x="1038" y="36"/>
                    <a:pt x="1038" y="36"/>
                  </a:cubicBezTo>
                  <a:cubicBezTo>
                    <a:pt x="1038" y="35"/>
                    <a:pt x="1042" y="34"/>
                    <a:pt x="1042" y="34"/>
                  </a:cubicBezTo>
                  <a:cubicBezTo>
                    <a:pt x="1042" y="33"/>
                    <a:pt x="1038" y="31"/>
                    <a:pt x="1038" y="31"/>
                  </a:cubicBezTo>
                  <a:cubicBezTo>
                    <a:pt x="1038" y="31"/>
                    <a:pt x="1034" y="33"/>
                    <a:pt x="1034" y="33"/>
                  </a:cubicBezTo>
                  <a:cubicBezTo>
                    <a:pt x="1034" y="34"/>
                    <a:pt x="1038" y="35"/>
                    <a:pt x="1038" y="36"/>
                  </a:cubicBezTo>
                  <a:cubicBezTo>
                    <a:pt x="1038" y="36"/>
                    <a:pt x="1034" y="37"/>
                    <a:pt x="1034" y="38"/>
                  </a:cubicBezTo>
                  <a:cubicBezTo>
                    <a:pt x="1034" y="38"/>
                    <a:pt x="1037" y="39"/>
                    <a:pt x="1037" y="40"/>
                  </a:cubicBezTo>
                  <a:cubicBezTo>
                    <a:pt x="1037" y="41"/>
                    <a:pt x="1033" y="41"/>
                    <a:pt x="1033" y="42"/>
                  </a:cubicBezTo>
                  <a:cubicBezTo>
                    <a:pt x="1034" y="43"/>
                    <a:pt x="1037" y="43"/>
                    <a:pt x="1037" y="44"/>
                  </a:cubicBezTo>
                  <a:cubicBezTo>
                    <a:pt x="1036" y="44"/>
                    <a:pt x="1034" y="46"/>
                    <a:pt x="1033" y="46"/>
                  </a:cubicBezTo>
                  <a:cubicBezTo>
                    <a:pt x="1032" y="46"/>
                    <a:pt x="1031" y="44"/>
                    <a:pt x="1029" y="44"/>
                  </a:cubicBezTo>
                  <a:cubicBezTo>
                    <a:pt x="1028" y="44"/>
                    <a:pt x="1026" y="46"/>
                    <a:pt x="1025" y="46"/>
                  </a:cubicBezTo>
                  <a:cubicBezTo>
                    <a:pt x="1024" y="46"/>
                    <a:pt x="1023" y="44"/>
                    <a:pt x="1021" y="44"/>
                  </a:cubicBezTo>
                  <a:cubicBezTo>
                    <a:pt x="1020" y="44"/>
                    <a:pt x="1018" y="46"/>
                    <a:pt x="1017" y="46"/>
                  </a:cubicBezTo>
                  <a:cubicBezTo>
                    <a:pt x="1017" y="46"/>
                    <a:pt x="1014" y="44"/>
                    <a:pt x="1014" y="44"/>
                  </a:cubicBezTo>
                  <a:cubicBezTo>
                    <a:pt x="1013" y="44"/>
                    <a:pt x="1010" y="42"/>
                    <a:pt x="1010" y="42"/>
                  </a:cubicBezTo>
                  <a:cubicBezTo>
                    <a:pt x="1009" y="42"/>
                    <a:pt x="1006" y="43"/>
                    <a:pt x="1006" y="44"/>
                  </a:cubicBezTo>
                  <a:cubicBezTo>
                    <a:pt x="1005" y="44"/>
                    <a:pt x="1002" y="46"/>
                    <a:pt x="1002" y="46"/>
                  </a:cubicBezTo>
                  <a:cubicBezTo>
                    <a:pt x="1001" y="46"/>
                    <a:pt x="999" y="43"/>
                    <a:pt x="998" y="44"/>
                  </a:cubicBezTo>
                  <a:cubicBezTo>
                    <a:pt x="997" y="44"/>
                    <a:pt x="995" y="46"/>
                    <a:pt x="994" y="46"/>
                  </a:cubicBezTo>
                  <a:cubicBezTo>
                    <a:pt x="993" y="46"/>
                    <a:pt x="991" y="43"/>
                    <a:pt x="990" y="43"/>
                  </a:cubicBezTo>
                  <a:cubicBezTo>
                    <a:pt x="989" y="43"/>
                    <a:pt x="987" y="46"/>
                    <a:pt x="986" y="46"/>
                  </a:cubicBezTo>
                  <a:cubicBezTo>
                    <a:pt x="986" y="45"/>
                    <a:pt x="982" y="43"/>
                    <a:pt x="982" y="43"/>
                  </a:cubicBezTo>
                  <a:cubicBezTo>
                    <a:pt x="982" y="43"/>
                    <a:pt x="986" y="42"/>
                    <a:pt x="986" y="41"/>
                  </a:cubicBezTo>
                  <a:cubicBezTo>
                    <a:pt x="986" y="41"/>
                    <a:pt x="983" y="39"/>
                    <a:pt x="982" y="39"/>
                  </a:cubicBezTo>
                  <a:cubicBezTo>
                    <a:pt x="982" y="39"/>
                    <a:pt x="978" y="41"/>
                    <a:pt x="978" y="41"/>
                  </a:cubicBezTo>
                  <a:cubicBezTo>
                    <a:pt x="978" y="42"/>
                    <a:pt x="982" y="43"/>
                    <a:pt x="982" y="43"/>
                  </a:cubicBezTo>
                  <a:cubicBezTo>
                    <a:pt x="982" y="44"/>
                    <a:pt x="979" y="45"/>
                    <a:pt x="978" y="45"/>
                  </a:cubicBezTo>
                  <a:cubicBezTo>
                    <a:pt x="977" y="46"/>
                    <a:pt x="975" y="47"/>
                    <a:pt x="974" y="47"/>
                  </a:cubicBezTo>
                  <a:cubicBezTo>
                    <a:pt x="973" y="47"/>
                    <a:pt x="971" y="45"/>
                    <a:pt x="970" y="45"/>
                  </a:cubicBezTo>
                  <a:cubicBezTo>
                    <a:pt x="969" y="45"/>
                    <a:pt x="968" y="47"/>
                    <a:pt x="966" y="47"/>
                  </a:cubicBezTo>
                  <a:cubicBezTo>
                    <a:pt x="962" y="45"/>
                    <a:pt x="962" y="45"/>
                    <a:pt x="962" y="45"/>
                  </a:cubicBezTo>
                  <a:cubicBezTo>
                    <a:pt x="962" y="45"/>
                    <a:pt x="959" y="43"/>
                    <a:pt x="959" y="43"/>
                  </a:cubicBezTo>
                  <a:cubicBezTo>
                    <a:pt x="959" y="42"/>
                    <a:pt x="962" y="41"/>
                    <a:pt x="963" y="41"/>
                  </a:cubicBezTo>
                  <a:cubicBezTo>
                    <a:pt x="963" y="41"/>
                    <a:pt x="966" y="43"/>
                    <a:pt x="966" y="43"/>
                  </a:cubicBezTo>
                  <a:cubicBezTo>
                    <a:pt x="967" y="43"/>
                    <a:pt x="971" y="41"/>
                    <a:pt x="971" y="41"/>
                  </a:cubicBezTo>
                  <a:cubicBezTo>
                    <a:pt x="971" y="40"/>
                    <a:pt x="967" y="39"/>
                    <a:pt x="967" y="39"/>
                  </a:cubicBezTo>
                  <a:cubicBezTo>
                    <a:pt x="967" y="38"/>
                    <a:pt x="963" y="37"/>
                    <a:pt x="963" y="36"/>
                  </a:cubicBezTo>
                  <a:cubicBezTo>
                    <a:pt x="963" y="36"/>
                    <a:pt x="967" y="35"/>
                    <a:pt x="967" y="34"/>
                  </a:cubicBezTo>
                  <a:cubicBezTo>
                    <a:pt x="966" y="34"/>
                    <a:pt x="965" y="32"/>
                    <a:pt x="963" y="32"/>
                  </a:cubicBezTo>
                  <a:cubicBezTo>
                    <a:pt x="963" y="32"/>
                    <a:pt x="960" y="34"/>
                    <a:pt x="959" y="34"/>
                  </a:cubicBezTo>
                  <a:cubicBezTo>
                    <a:pt x="959" y="34"/>
                    <a:pt x="963" y="36"/>
                    <a:pt x="963" y="36"/>
                  </a:cubicBezTo>
                  <a:cubicBezTo>
                    <a:pt x="963" y="37"/>
                    <a:pt x="959" y="38"/>
                    <a:pt x="959" y="38"/>
                  </a:cubicBezTo>
                  <a:cubicBezTo>
                    <a:pt x="958" y="39"/>
                    <a:pt x="955" y="40"/>
                    <a:pt x="955" y="41"/>
                  </a:cubicBezTo>
                  <a:cubicBezTo>
                    <a:pt x="955" y="41"/>
                    <a:pt x="959" y="42"/>
                    <a:pt x="959" y="43"/>
                  </a:cubicBezTo>
                  <a:cubicBezTo>
                    <a:pt x="958" y="43"/>
                    <a:pt x="956" y="44"/>
                    <a:pt x="954" y="45"/>
                  </a:cubicBezTo>
                  <a:cubicBezTo>
                    <a:pt x="953" y="45"/>
                    <a:pt x="952" y="47"/>
                    <a:pt x="950" y="47"/>
                  </a:cubicBezTo>
                  <a:cubicBezTo>
                    <a:pt x="950" y="47"/>
                    <a:pt x="947" y="45"/>
                    <a:pt x="947" y="45"/>
                  </a:cubicBezTo>
                  <a:cubicBezTo>
                    <a:pt x="946" y="45"/>
                    <a:pt x="944" y="47"/>
                    <a:pt x="943" y="47"/>
                  </a:cubicBezTo>
                  <a:cubicBezTo>
                    <a:pt x="941" y="47"/>
                    <a:pt x="940" y="45"/>
                    <a:pt x="939" y="45"/>
                  </a:cubicBezTo>
                  <a:cubicBezTo>
                    <a:pt x="938" y="45"/>
                    <a:pt x="936" y="47"/>
                    <a:pt x="935" y="47"/>
                  </a:cubicBezTo>
                  <a:cubicBezTo>
                    <a:pt x="933" y="47"/>
                    <a:pt x="932" y="45"/>
                    <a:pt x="931" y="44"/>
                  </a:cubicBezTo>
                  <a:cubicBezTo>
                    <a:pt x="931" y="44"/>
                    <a:pt x="935" y="43"/>
                    <a:pt x="935" y="42"/>
                  </a:cubicBezTo>
                  <a:cubicBezTo>
                    <a:pt x="935" y="42"/>
                    <a:pt x="932" y="40"/>
                    <a:pt x="931" y="40"/>
                  </a:cubicBezTo>
                  <a:cubicBezTo>
                    <a:pt x="931" y="40"/>
                    <a:pt x="927" y="42"/>
                    <a:pt x="927" y="42"/>
                  </a:cubicBezTo>
                  <a:cubicBezTo>
                    <a:pt x="927" y="42"/>
                    <a:pt x="931" y="44"/>
                    <a:pt x="931" y="44"/>
                  </a:cubicBezTo>
                  <a:cubicBezTo>
                    <a:pt x="930" y="45"/>
                    <a:pt x="928" y="47"/>
                    <a:pt x="927" y="47"/>
                  </a:cubicBezTo>
                  <a:cubicBezTo>
                    <a:pt x="926" y="47"/>
                    <a:pt x="924" y="44"/>
                    <a:pt x="923" y="44"/>
                  </a:cubicBezTo>
                  <a:cubicBezTo>
                    <a:pt x="922" y="44"/>
                    <a:pt x="920" y="46"/>
                    <a:pt x="919" y="46"/>
                  </a:cubicBezTo>
                  <a:cubicBezTo>
                    <a:pt x="918" y="46"/>
                    <a:pt x="917" y="44"/>
                    <a:pt x="915" y="44"/>
                  </a:cubicBezTo>
                  <a:cubicBezTo>
                    <a:pt x="914" y="44"/>
                    <a:pt x="913" y="42"/>
                    <a:pt x="912" y="42"/>
                  </a:cubicBezTo>
                  <a:cubicBezTo>
                    <a:pt x="910" y="42"/>
                    <a:pt x="908" y="44"/>
                    <a:pt x="907" y="44"/>
                  </a:cubicBezTo>
                  <a:cubicBezTo>
                    <a:pt x="906" y="44"/>
                    <a:pt x="905" y="42"/>
                    <a:pt x="904" y="42"/>
                  </a:cubicBezTo>
                  <a:cubicBezTo>
                    <a:pt x="903" y="42"/>
                    <a:pt x="900" y="44"/>
                    <a:pt x="900" y="44"/>
                  </a:cubicBezTo>
                  <a:cubicBezTo>
                    <a:pt x="900" y="44"/>
                    <a:pt x="903" y="46"/>
                    <a:pt x="903" y="46"/>
                  </a:cubicBezTo>
                  <a:cubicBezTo>
                    <a:pt x="902" y="46"/>
                    <a:pt x="900" y="48"/>
                    <a:pt x="899" y="48"/>
                  </a:cubicBezTo>
                  <a:cubicBezTo>
                    <a:pt x="899" y="48"/>
                    <a:pt x="896" y="46"/>
                    <a:pt x="895" y="46"/>
                  </a:cubicBezTo>
                  <a:cubicBezTo>
                    <a:pt x="895" y="46"/>
                    <a:pt x="892" y="44"/>
                    <a:pt x="892" y="44"/>
                  </a:cubicBezTo>
                  <a:cubicBezTo>
                    <a:pt x="891" y="44"/>
                    <a:pt x="888" y="45"/>
                    <a:pt x="888" y="46"/>
                  </a:cubicBezTo>
                  <a:cubicBezTo>
                    <a:pt x="887" y="46"/>
                    <a:pt x="885" y="48"/>
                    <a:pt x="884" y="48"/>
                  </a:cubicBezTo>
                  <a:cubicBezTo>
                    <a:pt x="882" y="48"/>
                    <a:pt x="881" y="46"/>
                    <a:pt x="880" y="46"/>
                  </a:cubicBezTo>
                  <a:cubicBezTo>
                    <a:pt x="879" y="46"/>
                    <a:pt x="877" y="43"/>
                    <a:pt x="876" y="43"/>
                  </a:cubicBezTo>
                  <a:cubicBezTo>
                    <a:pt x="875" y="43"/>
                    <a:pt x="873" y="45"/>
                    <a:pt x="872" y="46"/>
                  </a:cubicBezTo>
                  <a:cubicBezTo>
                    <a:pt x="871" y="46"/>
                    <a:pt x="869" y="47"/>
                    <a:pt x="868" y="48"/>
                  </a:cubicBezTo>
                  <a:cubicBezTo>
                    <a:pt x="867" y="48"/>
                    <a:pt x="865" y="45"/>
                    <a:pt x="864" y="45"/>
                  </a:cubicBezTo>
                  <a:cubicBezTo>
                    <a:pt x="863" y="45"/>
                    <a:pt x="861" y="48"/>
                    <a:pt x="860" y="47"/>
                  </a:cubicBezTo>
                  <a:cubicBezTo>
                    <a:pt x="859" y="47"/>
                    <a:pt x="857" y="46"/>
                    <a:pt x="856" y="45"/>
                  </a:cubicBezTo>
                  <a:cubicBezTo>
                    <a:pt x="855" y="45"/>
                    <a:pt x="853" y="44"/>
                    <a:pt x="853" y="43"/>
                  </a:cubicBezTo>
                  <a:cubicBezTo>
                    <a:pt x="852" y="43"/>
                    <a:pt x="857" y="41"/>
                    <a:pt x="857" y="41"/>
                  </a:cubicBezTo>
                  <a:cubicBezTo>
                    <a:pt x="857" y="41"/>
                    <a:pt x="853" y="39"/>
                    <a:pt x="853" y="39"/>
                  </a:cubicBezTo>
                  <a:cubicBezTo>
                    <a:pt x="853" y="39"/>
                    <a:pt x="849" y="41"/>
                    <a:pt x="849" y="41"/>
                  </a:cubicBezTo>
                  <a:cubicBezTo>
                    <a:pt x="849" y="41"/>
                    <a:pt x="853" y="43"/>
                    <a:pt x="853" y="43"/>
                  </a:cubicBezTo>
                  <a:cubicBezTo>
                    <a:pt x="852" y="44"/>
                    <a:pt x="849" y="45"/>
                    <a:pt x="848" y="45"/>
                  </a:cubicBezTo>
                  <a:cubicBezTo>
                    <a:pt x="847" y="46"/>
                    <a:pt x="846" y="47"/>
                    <a:pt x="844" y="47"/>
                  </a:cubicBezTo>
                  <a:cubicBezTo>
                    <a:pt x="844" y="47"/>
                    <a:pt x="841" y="45"/>
                    <a:pt x="841" y="45"/>
                  </a:cubicBezTo>
                  <a:cubicBezTo>
                    <a:pt x="839" y="45"/>
                    <a:pt x="838" y="47"/>
                    <a:pt x="836" y="47"/>
                  </a:cubicBezTo>
                  <a:cubicBezTo>
                    <a:pt x="835" y="47"/>
                    <a:pt x="834" y="45"/>
                    <a:pt x="833" y="45"/>
                  </a:cubicBezTo>
                  <a:cubicBezTo>
                    <a:pt x="831" y="45"/>
                    <a:pt x="830" y="47"/>
                    <a:pt x="829" y="47"/>
                  </a:cubicBezTo>
                  <a:cubicBezTo>
                    <a:pt x="827" y="47"/>
                    <a:pt x="826" y="45"/>
                    <a:pt x="825" y="45"/>
                  </a:cubicBezTo>
                  <a:cubicBezTo>
                    <a:pt x="824" y="45"/>
                    <a:pt x="822" y="47"/>
                    <a:pt x="821" y="47"/>
                  </a:cubicBezTo>
                  <a:cubicBezTo>
                    <a:pt x="820" y="47"/>
                    <a:pt x="818" y="45"/>
                    <a:pt x="817" y="44"/>
                  </a:cubicBezTo>
                  <a:cubicBezTo>
                    <a:pt x="816" y="44"/>
                    <a:pt x="814" y="47"/>
                    <a:pt x="813" y="47"/>
                  </a:cubicBezTo>
                  <a:cubicBezTo>
                    <a:pt x="812" y="47"/>
                    <a:pt x="811" y="44"/>
                    <a:pt x="809" y="44"/>
                  </a:cubicBezTo>
                  <a:cubicBezTo>
                    <a:pt x="808" y="44"/>
                    <a:pt x="806" y="46"/>
                    <a:pt x="805" y="46"/>
                  </a:cubicBezTo>
                  <a:cubicBezTo>
                    <a:pt x="804" y="46"/>
                    <a:pt x="803" y="44"/>
                    <a:pt x="801" y="44"/>
                  </a:cubicBezTo>
                  <a:cubicBezTo>
                    <a:pt x="800" y="44"/>
                    <a:pt x="799" y="46"/>
                    <a:pt x="797" y="46"/>
                  </a:cubicBezTo>
                  <a:cubicBezTo>
                    <a:pt x="796" y="46"/>
                    <a:pt x="795" y="44"/>
                    <a:pt x="794" y="44"/>
                  </a:cubicBezTo>
                  <a:cubicBezTo>
                    <a:pt x="792" y="44"/>
                    <a:pt x="791" y="46"/>
                    <a:pt x="789" y="46"/>
                  </a:cubicBezTo>
                  <a:cubicBezTo>
                    <a:pt x="788" y="46"/>
                    <a:pt x="787" y="44"/>
                    <a:pt x="786" y="44"/>
                  </a:cubicBezTo>
                  <a:cubicBezTo>
                    <a:pt x="785" y="44"/>
                    <a:pt x="782" y="46"/>
                    <a:pt x="782" y="46"/>
                  </a:cubicBezTo>
                  <a:cubicBezTo>
                    <a:pt x="780" y="46"/>
                    <a:pt x="779" y="44"/>
                    <a:pt x="778" y="44"/>
                  </a:cubicBezTo>
                  <a:cubicBezTo>
                    <a:pt x="777" y="43"/>
                    <a:pt x="775" y="41"/>
                    <a:pt x="774" y="41"/>
                  </a:cubicBezTo>
                  <a:cubicBezTo>
                    <a:pt x="774" y="41"/>
                    <a:pt x="770" y="43"/>
                    <a:pt x="770" y="44"/>
                  </a:cubicBezTo>
                  <a:cubicBezTo>
                    <a:pt x="770" y="44"/>
                    <a:pt x="774" y="46"/>
                    <a:pt x="774" y="46"/>
                  </a:cubicBezTo>
                  <a:cubicBezTo>
                    <a:pt x="772" y="46"/>
                    <a:pt x="771" y="48"/>
                    <a:pt x="770" y="48"/>
                  </a:cubicBezTo>
                  <a:cubicBezTo>
                    <a:pt x="768" y="48"/>
                    <a:pt x="767" y="46"/>
                    <a:pt x="766" y="46"/>
                  </a:cubicBezTo>
                  <a:cubicBezTo>
                    <a:pt x="765" y="46"/>
                    <a:pt x="763" y="48"/>
                    <a:pt x="762" y="48"/>
                  </a:cubicBezTo>
                  <a:cubicBezTo>
                    <a:pt x="760" y="48"/>
                    <a:pt x="759" y="46"/>
                    <a:pt x="758" y="46"/>
                  </a:cubicBezTo>
                  <a:cubicBezTo>
                    <a:pt x="757" y="45"/>
                    <a:pt x="755" y="48"/>
                    <a:pt x="754" y="48"/>
                  </a:cubicBezTo>
                  <a:cubicBezTo>
                    <a:pt x="753" y="48"/>
                    <a:pt x="751" y="46"/>
                    <a:pt x="750" y="45"/>
                  </a:cubicBezTo>
                  <a:cubicBezTo>
                    <a:pt x="750" y="45"/>
                    <a:pt x="747" y="43"/>
                    <a:pt x="746" y="43"/>
                  </a:cubicBezTo>
                  <a:cubicBezTo>
                    <a:pt x="746" y="43"/>
                    <a:pt x="743" y="45"/>
                    <a:pt x="742" y="45"/>
                  </a:cubicBezTo>
                  <a:cubicBezTo>
                    <a:pt x="741" y="46"/>
                    <a:pt x="740" y="47"/>
                    <a:pt x="738" y="47"/>
                  </a:cubicBezTo>
                  <a:cubicBezTo>
                    <a:pt x="738" y="47"/>
                    <a:pt x="735" y="45"/>
                    <a:pt x="735" y="45"/>
                  </a:cubicBezTo>
                  <a:cubicBezTo>
                    <a:pt x="734" y="45"/>
                    <a:pt x="731" y="47"/>
                    <a:pt x="730" y="47"/>
                  </a:cubicBezTo>
                  <a:cubicBezTo>
                    <a:pt x="729" y="47"/>
                    <a:pt x="728" y="45"/>
                    <a:pt x="727" y="45"/>
                  </a:cubicBezTo>
                  <a:cubicBezTo>
                    <a:pt x="725" y="45"/>
                    <a:pt x="724" y="43"/>
                    <a:pt x="723" y="43"/>
                  </a:cubicBezTo>
                  <a:cubicBezTo>
                    <a:pt x="722" y="43"/>
                    <a:pt x="719" y="45"/>
                    <a:pt x="719" y="45"/>
                  </a:cubicBezTo>
                  <a:cubicBezTo>
                    <a:pt x="718" y="45"/>
                    <a:pt x="715" y="47"/>
                    <a:pt x="715" y="47"/>
                  </a:cubicBezTo>
                  <a:cubicBezTo>
                    <a:pt x="713" y="47"/>
                    <a:pt x="712" y="45"/>
                    <a:pt x="711" y="45"/>
                  </a:cubicBezTo>
                  <a:cubicBezTo>
                    <a:pt x="710" y="45"/>
                    <a:pt x="708" y="47"/>
                    <a:pt x="707" y="47"/>
                  </a:cubicBezTo>
                  <a:cubicBezTo>
                    <a:pt x="706" y="46"/>
                    <a:pt x="704" y="45"/>
                    <a:pt x="703" y="44"/>
                  </a:cubicBezTo>
                  <a:cubicBezTo>
                    <a:pt x="703" y="44"/>
                    <a:pt x="700" y="42"/>
                    <a:pt x="699" y="42"/>
                  </a:cubicBezTo>
                  <a:cubicBezTo>
                    <a:pt x="699" y="42"/>
                    <a:pt x="696" y="44"/>
                    <a:pt x="695" y="44"/>
                  </a:cubicBezTo>
                  <a:cubicBezTo>
                    <a:pt x="694" y="45"/>
                    <a:pt x="692" y="46"/>
                    <a:pt x="691" y="46"/>
                  </a:cubicBezTo>
                  <a:cubicBezTo>
                    <a:pt x="690" y="47"/>
                    <a:pt x="688" y="44"/>
                    <a:pt x="687" y="44"/>
                  </a:cubicBezTo>
                  <a:cubicBezTo>
                    <a:pt x="686" y="44"/>
                    <a:pt x="685" y="46"/>
                    <a:pt x="683" y="46"/>
                  </a:cubicBezTo>
                  <a:cubicBezTo>
                    <a:pt x="682" y="46"/>
                    <a:pt x="681" y="44"/>
                    <a:pt x="680" y="44"/>
                  </a:cubicBezTo>
                  <a:cubicBezTo>
                    <a:pt x="678" y="44"/>
                    <a:pt x="677" y="46"/>
                    <a:pt x="675" y="46"/>
                  </a:cubicBezTo>
                  <a:cubicBezTo>
                    <a:pt x="674" y="46"/>
                    <a:pt x="673" y="44"/>
                    <a:pt x="672" y="44"/>
                  </a:cubicBezTo>
                  <a:cubicBezTo>
                    <a:pt x="670" y="44"/>
                    <a:pt x="669" y="42"/>
                    <a:pt x="668" y="42"/>
                  </a:cubicBezTo>
                  <a:cubicBezTo>
                    <a:pt x="667" y="42"/>
                    <a:pt x="665" y="43"/>
                    <a:pt x="664" y="44"/>
                  </a:cubicBezTo>
                  <a:cubicBezTo>
                    <a:pt x="663" y="44"/>
                    <a:pt x="661" y="46"/>
                    <a:pt x="660" y="46"/>
                  </a:cubicBezTo>
                  <a:cubicBezTo>
                    <a:pt x="659" y="46"/>
                    <a:pt x="657" y="44"/>
                    <a:pt x="656" y="44"/>
                  </a:cubicBezTo>
                  <a:cubicBezTo>
                    <a:pt x="655" y="44"/>
                    <a:pt x="653" y="46"/>
                    <a:pt x="652" y="46"/>
                  </a:cubicBezTo>
                  <a:cubicBezTo>
                    <a:pt x="651" y="46"/>
                    <a:pt x="649" y="43"/>
                    <a:pt x="648" y="43"/>
                  </a:cubicBezTo>
                  <a:cubicBezTo>
                    <a:pt x="647" y="43"/>
                    <a:pt x="645" y="46"/>
                    <a:pt x="644" y="46"/>
                  </a:cubicBezTo>
                  <a:cubicBezTo>
                    <a:pt x="643" y="46"/>
                    <a:pt x="642" y="43"/>
                    <a:pt x="640" y="43"/>
                  </a:cubicBezTo>
                  <a:cubicBezTo>
                    <a:pt x="639" y="43"/>
                    <a:pt x="637" y="46"/>
                    <a:pt x="636" y="45"/>
                  </a:cubicBezTo>
                  <a:cubicBezTo>
                    <a:pt x="636" y="45"/>
                    <a:pt x="633" y="43"/>
                    <a:pt x="633" y="43"/>
                  </a:cubicBezTo>
                  <a:cubicBezTo>
                    <a:pt x="633" y="43"/>
                    <a:pt x="637" y="42"/>
                    <a:pt x="637" y="41"/>
                  </a:cubicBezTo>
                  <a:cubicBezTo>
                    <a:pt x="637" y="41"/>
                    <a:pt x="633" y="39"/>
                    <a:pt x="633" y="39"/>
                  </a:cubicBezTo>
                  <a:cubicBezTo>
                    <a:pt x="633" y="39"/>
                    <a:pt x="629" y="41"/>
                    <a:pt x="629" y="41"/>
                  </a:cubicBezTo>
                  <a:cubicBezTo>
                    <a:pt x="629" y="41"/>
                    <a:pt x="632" y="43"/>
                    <a:pt x="633" y="43"/>
                  </a:cubicBezTo>
                  <a:cubicBezTo>
                    <a:pt x="631" y="43"/>
                    <a:pt x="630" y="45"/>
                    <a:pt x="628" y="45"/>
                  </a:cubicBezTo>
                  <a:cubicBezTo>
                    <a:pt x="627" y="45"/>
                    <a:pt x="626" y="43"/>
                    <a:pt x="625" y="43"/>
                  </a:cubicBezTo>
                  <a:cubicBezTo>
                    <a:pt x="623" y="43"/>
                    <a:pt x="622" y="45"/>
                    <a:pt x="621" y="45"/>
                  </a:cubicBezTo>
                  <a:cubicBezTo>
                    <a:pt x="619" y="45"/>
                    <a:pt x="618" y="43"/>
                    <a:pt x="617" y="43"/>
                  </a:cubicBezTo>
                  <a:cubicBezTo>
                    <a:pt x="616" y="43"/>
                    <a:pt x="614" y="45"/>
                    <a:pt x="613" y="45"/>
                  </a:cubicBezTo>
                  <a:cubicBezTo>
                    <a:pt x="611" y="45"/>
                    <a:pt x="610" y="43"/>
                    <a:pt x="609" y="43"/>
                  </a:cubicBezTo>
                  <a:cubicBezTo>
                    <a:pt x="608" y="43"/>
                    <a:pt x="606" y="45"/>
                    <a:pt x="605" y="45"/>
                  </a:cubicBezTo>
                  <a:cubicBezTo>
                    <a:pt x="604" y="45"/>
                    <a:pt x="602" y="42"/>
                    <a:pt x="601" y="43"/>
                  </a:cubicBezTo>
                  <a:cubicBezTo>
                    <a:pt x="600" y="43"/>
                    <a:pt x="598" y="45"/>
                    <a:pt x="597" y="45"/>
                  </a:cubicBezTo>
                  <a:cubicBezTo>
                    <a:pt x="596" y="45"/>
                    <a:pt x="595" y="42"/>
                    <a:pt x="593" y="42"/>
                  </a:cubicBezTo>
                  <a:cubicBezTo>
                    <a:pt x="592" y="42"/>
                    <a:pt x="590" y="45"/>
                    <a:pt x="589" y="45"/>
                  </a:cubicBezTo>
                  <a:cubicBezTo>
                    <a:pt x="588" y="44"/>
                    <a:pt x="587" y="42"/>
                    <a:pt x="585" y="42"/>
                  </a:cubicBezTo>
                  <a:cubicBezTo>
                    <a:pt x="585" y="42"/>
                    <a:pt x="582" y="44"/>
                    <a:pt x="581" y="44"/>
                  </a:cubicBezTo>
                  <a:cubicBezTo>
                    <a:pt x="581" y="45"/>
                    <a:pt x="578" y="47"/>
                    <a:pt x="577" y="46"/>
                  </a:cubicBezTo>
                  <a:cubicBezTo>
                    <a:pt x="576" y="46"/>
                    <a:pt x="575" y="44"/>
                    <a:pt x="574" y="44"/>
                  </a:cubicBezTo>
                  <a:cubicBezTo>
                    <a:pt x="572" y="44"/>
                    <a:pt x="571" y="46"/>
                    <a:pt x="569" y="46"/>
                  </a:cubicBezTo>
                  <a:cubicBezTo>
                    <a:pt x="568" y="46"/>
                    <a:pt x="567" y="44"/>
                    <a:pt x="566" y="44"/>
                  </a:cubicBezTo>
                  <a:cubicBezTo>
                    <a:pt x="564" y="44"/>
                    <a:pt x="563" y="46"/>
                    <a:pt x="562" y="46"/>
                  </a:cubicBezTo>
                  <a:cubicBezTo>
                    <a:pt x="560" y="46"/>
                    <a:pt x="559" y="44"/>
                    <a:pt x="558" y="44"/>
                  </a:cubicBezTo>
                  <a:cubicBezTo>
                    <a:pt x="556" y="44"/>
                    <a:pt x="555" y="46"/>
                    <a:pt x="554" y="46"/>
                  </a:cubicBezTo>
                  <a:cubicBezTo>
                    <a:pt x="553" y="46"/>
                    <a:pt x="551" y="44"/>
                    <a:pt x="550" y="44"/>
                  </a:cubicBezTo>
                  <a:cubicBezTo>
                    <a:pt x="549" y="44"/>
                    <a:pt x="547" y="46"/>
                    <a:pt x="546" y="46"/>
                  </a:cubicBezTo>
                  <a:cubicBezTo>
                    <a:pt x="545" y="46"/>
                    <a:pt x="543" y="44"/>
                    <a:pt x="542" y="44"/>
                  </a:cubicBezTo>
                  <a:cubicBezTo>
                    <a:pt x="542" y="43"/>
                    <a:pt x="546" y="42"/>
                    <a:pt x="546" y="42"/>
                  </a:cubicBezTo>
                  <a:cubicBezTo>
                    <a:pt x="546" y="41"/>
                    <a:pt x="543" y="40"/>
                    <a:pt x="542" y="39"/>
                  </a:cubicBezTo>
                  <a:cubicBezTo>
                    <a:pt x="543" y="39"/>
                    <a:pt x="547" y="38"/>
                    <a:pt x="547" y="37"/>
                  </a:cubicBezTo>
                  <a:cubicBezTo>
                    <a:pt x="547" y="36"/>
                    <a:pt x="543" y="36"/>
                    <a:pt x="543" y="35"/>
                  </a:cubicBezTo>
                  <a:cubicBezTo>
                    <a:pt x="543" y="34"/>
                    <a:pt x="547" y="34"/>
                    <a:pt x="547" y="33"/>
                  </a:cubicBezTo>
                  <a:cubicBezTo>
                    <a:pt x="547" y="33"/>
                    <a:pt x="543" y="31"/>
                    <a:pt x="543" y="31"/>
                  </a:cubicBezTo>
                  <a:cubicBezTo>
                    <a:pt x="543" y="31"/>
                    <a:pt x="539" y="33"/>
                    <a:pt x="539" y="33"/>
                  </a:cubicBezTo>
                  <a:cubicBezTo>
                    <a:pt x="539" y="33"/>
                    <a:pt x="543" y="34"/>
                    <a:pt x="543" y="35"/>
                  </a:cubicBezTo>
                  <a:cubicBezTo>
                    <a:pt x="542" y="36"/>
                    <a:pt x="539" y="36"/>
                    <a:pt x="539" y="37"/>
                  </a:cubicBezTo>
                  <a:cubicBezTo>
                    <a:pt x="539" y="38"/>
                    <a:pt x="543" y="39"/>
                    <a:pt x="542" y="39"/>
                  </a:cubicBezTo>
                  <a:cubicBezTo>
                    <a:pt x="542" y="40"/>
                    <a:pt x="538" y="41"/>
                    <a:pt x="538" y="41"/>
                  </a:cubicBezTo>
                  <a:cubicBezTo>
                    <a:pt x="538" y="42"/>
                    <a:pt x="542" y="43"/>
                    <a:pt x="542" y="44"/>
                  </a:cubicBezTo>
                  <a:cubicBezTo>
                    <a:pt x="541" y="44"/>
                    <a:pt x="539" y="46"/>
                    <a:pt x="538" y="46"/>
                  </a:cubicBezTo>
                  <a:cubicBezTo>
                    <a:pt x="537" y="46"/>
                    <a:pt x="535" y="43"/>
                    <a:pt x="534" y="43"/>
                  </a:cubicBezTo>
                  <a:cubicBezTo>
                    <a:pt x="533" y="44"/>
                    <a:pt x="531" y="45"/>
                    <a:pt x="530" y="46"/>
                  </a:cubicBezTo>
                  <a:cubicBezTo>
                    <a:pt x="530" y="46"/>
                    <a:pt x="527" y="48"/>
                    <a:pt x="526" y="48"/>
                  </a:cubicBezTo>
                  <a:cubicBezTo>
                    <a:pt x="526" y="48"/>
                    <a:pt x="523" y="46"/>
                    <a:pt x="522" y="45"/>
                  </a:cubicBezTo>
                  <a:cubicBezTo>
                    <a:pt x="522" y="45"/>
                    <a:pt x="519" y="43"/>
                    <a:pt x="519" y="43"/>
                  </a:cubicBezTo>
                  <a:cubicBezTo>
                    <a:pt x="518" y="43"/>
                    <a:pt x="515" y="45"/>
                    <a:pt x="515" y="45"/>
                  </a:cubicBezTo>
                  <a:cubicBezTo>
                    <a:pt x="514" y="46"/>
                    <a:pt x="511" y="47"/>
                    <a:pt x="510" y="47"/>
                  </a:cubicBezTo>
                  <a:cubicBezTo>
                    <a:pt x="509" y="47"/>
                    <a:pt x="508" y="45"/>
                    <a:pt x="507" y="45"/>
                  </a:cubicBezTo>
                  <a:cubicBezTo>
                    <a:pt x="505" y="45"/>
                    <a:pt x="504" y="47"/>
                    <a:pt x="503" y="47"/>
                  </a:cubicBezTo>
                  <a:cubicBezTo>
                    <a:pt x="501" y="47"/>
                    <a:pt x="500" y="45"/>
                    <a:pt x="499" y="45"/>
                  </a:cubicBezTo>
                  <a:cubicBezTo>
                    <a:pt x="498" y="45"/>
                    <a:pt x="496" y="47"/>
                    <a:pt x="495" y="47"/>
                  </a:cubicBezTo>
                  <a:cubicBezTo>
                    <a:pt x="493" y="47"/>
                    <a:pt x="492" y="45"/>
                    <a:pt x="491" y="45"/>
                  </a:cubicBezTo>
                  <a:cubicBezTo>
                    <a:pt x="490" y="45"/>
                    <a:pt x="488" y="47"/>
                    <a:pt x="487" y="47"/>
                  </a:cubicBezTo>
                  <a:cubicBezTo>
                    <a:pt x="486" y="47"/>
                    <a:pt x="484" y="45"/>
                    <a:pt x="483" y="45"/>
                  </a:cubicBezTo>
                  <a:cubicBezTo>
                    <a:pt x="482" y="45"/>
                    <a:pt x="480" y="47"/>
                    <a:pt x="479" y="47"/>
                  </a:cubicBezTo>
                  <a:cubicBezTo>
                    <a:pt x="478" y="47"/>
                    <a:pt x="476" y="44"/>
                    <a:pt x="475" y="45"/>
                  </a:cubicBezTo>
                  <a:cubicBezTo>
                    <a:pt x="474" y="45"/>
                    <a:pt x="472" y="47"/>
                    <a:pt x="471" y="47"/>
                  </a:cubicBezTo>
                  <a:cubicBezTo>
                    <a:pt x="470" y="47"/>
                    <a:pt x="469" y="44"/>
                    <a:pt x="467" y="44"/>
                  </a:cubicBezTo>
                  <a:cubicBezTo>
                    <a:pt x="466" y="44"/>
                    <a:pt x="464" y="47"/>
                    <a:pt x="463" y="46"/>
                  </a:cubicBezTo>
                  <a:cubicBezTo>
                    <a:pt x="462" y="46"/>
                    <a:pt x="461" y="44"/>
                    <a:pt x="460" y="44"/>
                  </a:cubicBezTo>
                  <a:cubicBezTo>
                    <a:pt x="459" y="44"/>
                    <a:pt x="456" y="46"/>
                    <a:pt x="456" y="46"/>
                  </a:cubicBezTo>
                  <a:cubicBezTo>
                    <a:pt x="455" y="47"/>
                    <a:pt x="452" y="48"/>
                    <a:pt x="451" y="48"/>
                  </a:cubicBezTo>
                  <a:cubicBezTo>
                    <a:pt x="451" y="48"/>
                    <a:pt x="448" y="46"/>
                    <a:pt x="448" y="46"/>
                  </a:cubicBezTo>
                  <a:cubicBezTo>
                    <a:pt x="447" y="46"/>
                    <a:pt x="445" y="44"/>
                    <a:pt x="444" y="44"/>
                  </a:cubicBezTo>
                  <a:cubicBezTo>
                    <a:pt x="443" y="44"/>
                    <a:pt x="441" y="46"/>
                    <a:pt x="440" y="46"/>
                  </a:cubicBezTo>
                  <a:cubicBezTo>
                    <a:pt x="439" y="46"/>
                    <a:pt x="437" y="44"/>
                    <a:pt x="436" y="44"/>
                  </a:cubicBezTo>
                  <a:cubicBezTo>
                    <a:pt x="435" y="44"/>
                    <a:pt x="433" y="45"/>
                    <a:pt x="432" y="46"/>
                  </a:cubicBezTo>
                  <a:cubicBezTo>
                    <a:pt x="432" y="46"/>
                    <a:pt x="428" y="48"/>
                    <a:pt x="428" y="48"/>
                  </a:cubicBezTo>
                  <a:cubicBezTo>
                    <a:pt x="427" y="48"/>
                    <a:pt x="425" y="46"/>
                    <a:pt x="424" y="46"/>
                  </a:cubicBezTo>
                  <a:cubicBezTo>
                    <a:pt x="424" y="45"/>
                    <a:pt x="421" y="43"/>
                    <a:pt x="420" y="43"/>
                  </a:cubicBezTo>
                  <a:cubicBezTo>
                    <a:pt x="420" y="44"/>
                    <a:pt x="417" y="45"/>
                    <a:pt x="416" y="46"/>
                  </a:cubicBezTo>
                  <a:cubicBezTo>
                    <a:pt x="415" y="46"/>
                    <a:pt x="413" y="47"/>
                    <a:pt x="412" y="48"/>
                  </a:cubicBezTo>
                  <a:cubicBezTo>
                    <a:pt x="411" y="48"/>
                    <a:pt x="409" y="45"/>
                    <a:pt x="408" y="45"/>
                  </a:cubicBezTo>
                  <a:cubicBezTo>
                    <a:pt x="407" y="45"/>
                    <a:pt x="406" y="47"/>
                    <a:pt x="404" y="48"/>
                  </a:cubicBezTo>
                  <a:cubicBezTo>
                    <a:pt x="403" y="48"/>
                    <a:pt x="402" y="45"/>
                    <a:pt x="401" y="45"/>
                  </a:cubicBezTo>
                  <a:cubicBezTo>
                    <a:pt x="399" y="45"/>
                    <a:pt x="398" y="47"/>
                    <a:pt x="396" y="47"/>
                  </a:cubicBezTo>
                  <a:cubicBezTo>
                    <a:pt x="395" y="47"/>
                    <a:pt x="394" y="45"/>
                    <a:pt x="393" y="45"/>
                  </a:cubicBezTo>
                  <a:cubicBezTo>
                    <a:pt x="392" y="45"/>
                    <a:pt x="390" y="47"/>
                    <a:pt x="389" y="47"/>
                  </a:cubicBezTo>
                  <a:cubicBezTo>
                    <a:pt x="388" y="47"/>
                    <a:pt x="385" y="45"/>
                    <a:pt x="385" y="45"/>
                  </a:cubicBezTo>
                  <a:cubicBezTo>
                    <a:pt x="385" y="44"/>
                    <a:pt x="389" y="43"/>
                    <a:pt x="389" y="43"/>
                  </a:cubicBezTo>
                  <a:cubicBezTo>
                    <a:pt x="389" y="43"/>
                    <a:pt x="386" y="41"/>
                    <a:pt x="385" y="41"/>
                  </a:cubicBezTo>
                  <a:cubicBezTo>
                    <a:pt x="385" y="41"/>
                    <a:pt x="381" y="43"/>
                    <a:pt x="381" y="43"/>
                  </a:cubicBezTo>
                  <a:cubicBezTo>
                    <a:pt x="381" y="43"/>
                    <a:pt x="385" y="45"/>
                    <a:pt x="385" y="45"/>
                  </a:cubicBezTo>
                  <a:cubicBezTo>
                    <a:pt x="384" y="46"/>
                    <a:pt x="382" y="47"/>
                    <a:pt x="381" y="47"/>
                  </a:cubicBezTo>
                  <a:cubicBezTo>
                    <a:pt x="380" y="48"/>
                    <a:pt x="378" y="49"/>
                    <a:pt x="377" y="49"/>
                  </a:cubicBezTo>
                  <a:cubicBezTo>
                    <a:pt x="376" y="49"/>
                    <a:pt x="374" y="47"/>
                    <a:pt x="373" y="47"/>
                  </a:cubicBezTo>
                  <a:cubicBezTo>
                    <a:pt x="372" y="47"/>
                    <a:pt x="370" y="49"/>
                    <a:pt x="369" y="49"/>
                  </a:cubicBezTo>
                  <a:cubicBezTo>
                    <a:pt x="368" y="49"/>
                    <a:pt x="366" y="47"/>
                    <a:pt x="365" y="47"/>
                  </a:cubicBezTo>
                  <a:cubicBezTo>
                    <a:pt x="365" y="46"/>
                    <a:pt x="362" y="45"/>
                    <a:pt x="361" y="45"/>
                  </a:cubicBezTo>
                  <a:cubicBezTo>
                    <a:pt x="361" y="45"/>
                    <a:pt x="358" y="46"/>
                    <a:pt x="357" y="47"/>
                  </a:cubicBezTo>
                  <a:cubicBezTo>
                    <a:pt x="357" y="47"/>
                    <a:pt x="354" y="49"/>
                    <a:pt x="353" y="49"/>
                  </a:cubicBezTo>
                  <a:cubicBezTo>
                    <a:pt x="352" y="49"/>
                    <a:pt x="351" y="47"/>
                    <a:pt x="349" y="46"/>
                  </a:cubicBezTo>
                  <a:cubicBezTo>
                    <a:pt x="348" y="46"/>
                    <a:pt x="347" y="49"/>
                    <a:pt x="345" y="49"/>
                  </a:cubicBezTo>
                  <a:cubicBezTo>
                    <a:pt x="344" y="49"/>
                    <a:pt x="343" y="46"/>
                    <a:pt x="342" y="46"/>
                  </a:cubicBezTo>
                  <a:cubicBezTo>
                    <a:pt x="340" y="46"/>
                    <a:pt x="339" y="49"/>
                    <a:pt x="337" y="48"/>
                  </a:cubicBezTo>
                  <a:cubicBezTo>
                    <a:pt x="336" y="48"/>
                    <a:pt x="335" y="46"/>
                    <a:pt x="334" y="46"/>
                  </a:cubicBezTo>
                  <a:cubicBezTo>
                    <a:pt x="333" y="46"/>
                    <a:pt x="331" y="48"/>
                    <a:pt x="330" y="48"/>
                  </a:cubicBezTo>
                  <a:cubicBezTo>
                    <a:pt x="328" y="48"/>
                    <a:pt x="327" y="46"/>
                    <a:pt x="326" y="46"/>
                  </a:cubicBezTo>
                  <a:cubicBezTo>
                    <a:pt x="325" y="46"/>
                    <a:pt x="323" y="48"/>
                    <a:pt x="322" y="48"/>
                  </a:cubicBezTo>
                  <a:cubicBezTo>
                    <a:pt x="321" y="48"/>
                    <a:pt x="319" y="46"/>
                    <a:pt x="318" y="46"/>
                  </a:cubicBezTo>
                  <a:cubicBezTo>
                    <a:pt x="317" y="46"/>
                    <a:pt x="315" y="48"/>
                    <a:pt x="314" y="48"/>
                  </a:cubicBezTo>
                  <a:cubicBezTo>
                    <a:pt x="313" y="48"/>
                    <a:pt x="312" y="46"/>
                    <a:pt x="310" y="46"/>
                  </a:cubicBezTo>
                  <a:cubicBezTo>
                    <a:pt x="309" y="46"/>
                    <a:pt x="307" y="48"/>
                    <a:pt x="306" y="48"/>
                  </a:cubicBezTo>
                  <a:cubicBezTo>
                    <a:pt x="305" y="48"/>
                    <a:pt x="303" y="46"/>
                    <a:pt x="302" y="46"/>
                  </a:cubicBezTo>
                  <a:cubicBezTo>
                    <a:pt x="301" y="46"/>
                    <a:pt x="299" y="47"/>
                    <a:pt x="298" y="48"/>
                  </a:cubicBezTo>
                  <a:cubicBezTo>
                    <a:pt x="298" y="48"/>
                    <a:pt x="295" y="50"/>
                    <a:pt x="294" y="50"/>
                  </a:cubicBezTo>
                  <a:cubicBezTo>
                    <a:pt x="293" y="50"/>
                    <a:pt x="291" y="48"/>
                    <a:pt x="290" y="48"/>
                  </a:cubicBezTo>
                  <a:cubicBezTo>
                    <a:pt x="290" y="47"/>
                    <a:pt x="288" y="46"/>
                    <a:pt x="287" y="45"/>
                  </a:cubicBezTo>
                  <a:cubicBezTo>
                    <a:pt x="286" y="45"/>
                    <a:pt x="283" y="47"/>
                    <a:pt x="283" y="47"/>
                  </a:cubicBezTo>
                  <a:cubicBezTo>
                    <a:pt x="281" y="47"/>
                    <a:pt x="280" y="45"/>
                    <a:pt x="279" y="45"/>
                  </a:cubicBezTo>
                  <a:cubicBezTo>
                    <a:pt x="278" y="45"/>
                    <a:pt x="275" y="47"/>
                    <a:pt x="275" y="47"/>
                  </a:cubicBezTo>
                  <a:cubicBezTo>
                    <a:pt x="274" y="48"/>
                    <a:pt x="271" y="49"/>
                    <a:pt x="271" y="49"/>
                  </a:cubicBezTo>
                  <a:cubicBezTo>
                    <a:pt x="269" y="49"/>
                    <a:pt x="268" y="47"/>
                    <a:pt x="267" y="47"/>
                  </a:cubicBezTo>
                  <a:cubicBezTo>
                    <a:pt x="266" y="47"/>
                    <a:pt x="264" y="49"/>
                    <a:pt x="263" y="49"/>
                  </a:cubicBezTo>
                  <a:cubicBezTo>
                    <a:pt x="261" y="49"/>
                    <a:pt x="260" y="47"/>
                    <a:pt x="259" y="47"/>
                  </a:cubicBezTo>
                  <a:cubicBezTo>
                    <a:pt x="258" y="47"/>
                    <a:pt x="256" y="49"/>
                    <a:pt x="255" y="49"/>
                  </a:cubicBezTo>
                  <a:cubicBezTo>
                    <a:pt x="254" y="49"/>
                    <a:pt x="252" y="47"/>
                    <a:pt x="251" y="47"/>
                  </a:cubicBezTo>
                  <a:cubicBezTo>
                    <a:pt x="250" y="47"/>
                    <a:pt x="248" y="49"/>
                    <a:pt x="247" y="49"/>
                  </a:cubicBezTo>
                  <a:cubicBezTo>
                    <a:pt x="246" y="49"/>
                    <a:pt x="245" y="47"/>
                    <a:pt x="243" y="47"/>
                  </a:cubicBezTo>
                  <a:cubicBezTo>
                    <a:pt x="242" y="47"/>
                    <a:pt x="240" y="49"/>
                    <a:pt x="239" y="49"/>
                  </a:cubicBezTo>
                  <a:cubicBezTo>
                    <a:pt x="238" y="49"/>
                    <a:pt x="237" y="47"/>
                    <a:pt x="236" y="47"/>
                  </a:cubicBezTo>
                  <a:cubicBezTo>
                    <a:pt x="234" y="46"/>
                    <a:pt x="233" y="49"/>
                    <a:pt x="231" y="49"/>
                  </a:cubicBezTo>
                  <a:cubicBezTo>
                    <a:pt x="230" y="49"/>
                    <a:pt x="229" y="46"/>
                    <a:pt x="228" y="46"/>
                  </a:cubicBezTo>
                  <a:cubicBezTo>
                    <a:pt x="227" y="46"/>
                    <a:pt x="224" y="48"/>
                    <a:pt x="224" y="48"/>
                  </a:cubicBezTo>
                  <a:cubicBezTo>
                    <a:pt x="223" y="49"/>
                    <a:pt x="220" y="51"/>
                    <a:pt x="219" y="51"/>
                  </a:cubicBezTo>
                  <a:cubicBezTo>
                    <a:pt x="218" y="51"/>
                    <a:pt x="217" y="48"/>
                    <a:pt x="216" y="48"/>
                  </a:cubicBezTo>
                  <a:cubicBezTo>
                    <a:pt x="215" y="48"/>
                    <a:pt x="213" y="51"/>
                    <a:pt x="212" y="50"/>
                  </a:cubicBezTo>
                  <a:cubicBezTo>
                    <a:pt x="210" y="50"/>
                    <a:pt x="209" y="48"/>
                    <a:pt x="208" y="48"/>
                  </a:cubicBezTo>
                  <a:cubicBezTo>
                    <a:pt x="207" y="48"/>
                    <a:pt x="205" y="46"/>
                    <a:pt x="204" y="46"/>
                  </a:cubicBezTo>
                  <a:cubicBezTo>
                    <a:pt x="203" y="46"/>
                    <a:pt x="201" y="48"/>
                    <a:pt x="200" y="48"/>
                  </a:cubicBezTo>
                  <a:cubicBezTo>
                    <a:pt x="199" y="48"/>
                    <a:pt x="197" y="46"/>
                    <a:pt x="196" y="46"/>
                  </a:cubicBezTo>
                  <a:cubicBezTo>
                    <a:pt x="195" y="46"/>
                    <a:pt x="193" y="47"/>
                    <a:pt x="192" y="48"/>
                  </a:cubicBezTo>
                  <a:cubicBezTo>
                    <a:pt x="192" y="48"/>
                    <a:pt x="189" y="50"/>
                    <a:pt x="188" y="50"/>
                  </a:cubicBezTo>
                  <a:cubicBezTo>
                    <a:pt x="187" y="50"/>
                    <a:pt x="185" y="48"/>
                    <a:pt x="184" y="48"/>
                  </a:cubicBezTo>
                  <a:cubicBezTo>
                    <a:pt x="184" y="47"/>
                    <a:pt x="181" y="45"/>
                    <a:pt x="181" y="45"/>
                  </a:cubicBezTo>
                  <a:cubicBezTo>
                    <a:pt x="179" y="45"/>
                    <a:pt x="178" y="43"/>
                    <a:pt x="177" y="43"/>
                  </a:cubicBezTo>
                  <a:cubicBezTo>
                    <a:pt x="177" y="43"/>
                    <a:pt x="173" y="45"/>
                    <a:pt x="173" y="45"/>
                  </a:cubicBezTo>
                  <a:cubicBezTo>
                    <a:pt x="173" y="45"/>
                    <a:pt x="176" y="48"/>
                    <a:pt x="176" y="48"/>
                  </a:cubicBezTo>
                  <a:cubicBezTo>
                    <a:pt x="175" y="48"/>
                    <a:pt x="174" y="50"/>
                    <a:pt x="172" y="50"/>
                  </a:cubicBezTo>
                  <a:cubicBezTo>
                    <a:pt x="171" y="50"/>
                    <a:pt x="170" y="47"/>
                    <a:pt x="169" y="47"/>
                  </a:cubicBezTo>
                  <a:cubicBezTo>
                    <a:pt x="167" y="48"/>
                    <a:pt x="166" y="49"/>
                    <a:pt x="165" y="50"/>
                  </a:cubicBezTo>
                  <a:cubicBezTo>
                    <a:pt x="163" y="50"/>
                    <a:pt x="162" y="47"/>
                    <a:pt x="161" y="47"/>
                  </a:cubicBezTo>
                  <a:cubicBezTo>
                    <a:pt x="159" y="47"/>
                    <a:pt x="158" y="49"/>
                    <a:pt x="157" y="49"/>
                  </a:cubicBezTo>
                  <a:cubicBezTo>
                    <a:pt x="155" y="49"/>
                    <a:pt x="154" y="47"/>
                    <a:pt x="153" y="47"/>
                  </a:cubicBezTo>
                  <a:cubicBezTo>
                    <a:pt x="152" y="47"/>
                    <a:pt x="150" y="49"/>
                    <a:pt x="149" y="49"/>
                  </a:cubicBezTo>
                  <a:cubicBezTo>
                    <a:pt x="147" y="49"/>
                    <a:pt x="147" y="47"/>
                    <a:pt x="145" y="47"/>
                  </a:cubicBezTo>
                  <a:cubicBezTo>
                    <a:pt x="144" y="47"/>
                    <a:pt x="142" y="49"/>
                    <a:pt x="141" y="49"/>
                  </a:cubicBezTo>
                  <a:cubicBezTo>
                    <a:pt x="140" y="49"/>
                    <a:pt x="139" y="47"/>
                    <a:pt x="137" y="47"/>
                  </a:cubicBezTo>
                  <a:cubicBezTo>
                    <a:pt x="136" y="47"/>
                    <a:pt x="134" y="49"/>
                    <a:pt x="133" y="49"/>
                  </a:cubicBezTo>
                  <a:cubicBezTo>
                    <a:pt x="132" y="49"/>
                    <a:pt x="130" y="47"/>
                    <a:pt x="129" y="47"/>
                  </a:cubicBezTo>
                  <a:cubicBezTo>
                    <a:pt x="128" y="47"/>
                    <a:pt x="127" y="49"/>
                    <a:pt x="125" y="49"/>
                  </a:cubicBezTo>
                  <a:cubicBezTo>
                    <a:pt x="124" y="49"/>
                    <a:pt x="123" y="47"/>
                    <a:pt x="122" y="47"/>
                  </a:cubicBezTo>
                  <a:cubicBezTo>
                    <a:pt x="120" y="47"/>
                    <a:pt x="119" y="49"/>
                    <a:pt x="117" y="49"/>
                  </a:cubicBezTo>
                  <a:cubicBezTo>
                    <a:pt x="116" y="49"/>
                    <a:pt x="115" y="46"/>
                    <a:pt x="114" y="46"/>
                  </a:cubicBezTo>
                  <a:cubicBezTo>
                    <a:pt x="112" y="46"/>
                    <a:pt x="111" y="49"/>
                    <a:pt x="110" y="48"/>
                  </a:cubicBezTo>
                  <a:cubicBezTo>
                    <a:pt x="108" y="48"/>
                    <a:pt x="107" y="46"/>
                    <a:pt x="106" y="46"/>
                  </a:cubicBezTo>
                  <a:cubicBezTo>
                    <a:pt x="105" y="46"/>
                    <a:pt x="103" y="48"/>
                    <a:pt x="102" y="48"/>
                  </a:cubicBezTo>
                  <a:cubicBezTo>
                    <a:pt x="101" y="48"/>
                    <a:pt x="98" y="46"/>
                    <a:pt x="98" y="46"/>
                  </a:cubicBezTo>
                  <a:cubicBezTo>
                    <a:pt x="98" y="45"/>
                    <a:pt x="102" y="45"/>
                    <a:pt x="102" y="44"/>
                  </a:cubicBezTo>
                  <a:cubicBezTo>
                    <a:pt x="102" y="44"/>
                    <a:pt x="99" y="42"/>
                    <a:pt x="98" y="42"/>
                  </a:cubicBezTo>
                  <a:cubicBezTo>
                    <a:pt x="98" y="42"/>
                    <a:pt x="94" y="44"/>
                    <a:pt x="94" y="44"/>
                  </a:cubicBezTo>
                  <a:cubicBezTo>
                    <a:pt x="94" y="44"/>
                    <a:pt x="98" y="46"/>
                    <a:pt x="98" y="46"/>
                  </a:cubicBezTo>
                  <a:cubicBezTo>
                    <a:pt x="97" y="47"/>
                    <a:pt x="95" y="48"/>
                    <a:pt x="94" y="48"/>
                  </a:cubicBezTo>
                  <a:cubicBezTo>
                    <a:pt x="93" y="49"/>
                    <a:pt x="91" y="50"/>
                    <a:pt x="90" y="50"/>
                  </a:cubicBezTo>
                  <a:cubicBezTo>
                    <a:pt x="89" y="50"/>
                    <a:pt x="87" y="48"/>
                    <a:pt x="86" y="48"/>
                  </a:cubicBezTo>
                  <a:cubicBezTo>
                    <a:pt x="85" y="48"/>
                    <a:pt x="83" y="50"/>
                    <a:pt x="82" y="50"/>
                  </a:cubicBezTo>
                  <a:cubicBezTo>
                    <a:pt x="81" y="50"/>
                    <a:pt x="79" y="48"/>
                    <a:pt x="78" y="48"/>
                  </a:cubicBezTo>
                  <a:cubicBezTo>
                    <a:pt x="78" y="48"/>
                    <a:pt x="75" y="46"/>
                    <a:pt x="75" y="46"/>
                  </a:cubicBezTo>
                  <a:cubicBezTo>
                    <a:pt x="74" y="46"/>
                    <a:pt x="71" y="47"/>
                    <a:pt x="70" y="48"/>
                  </a:cubicBezTo>
                  <a:cubicBezTo>
                    <a:pt x="70" y="48"/>
                    <a:pt x="67" y="50"/>
                    <a:pt x="66" y="50"/>
                  </a:cubicBezTo>
                  <a:cubicBezTo>
                    <a:pt x="65" y="50"/>
                    <a:pt x="64" y="47"/>
                    <a:pt x="63" y="48"/>
                  </a:cubicBezTo>
                  <a:cubicBezTo>
                    <a:pt x="61" y="48"/>
                    <a:pt x="60" y="50"/>
                    <a:pt x="58" y="50"/>
                  </a:cubicBezTo>
                  <a:cubicBezTo>
                    <a:pt x="57" y="50"/>
                    <a:pt x="56" y="47"/>
                    <a:pt x="55" y="47"/>
                  </a:cubicBezTo>
                  <a:cubicBezTo>
                    <a:pt x="53" y="48"/>
                    <a:pt x="52" y="49"/>
                    <a:pt x="51" y="50"/>
                  </a:cubicBezTo>
                  <a:cubicBezTo>
                    <a:pt x="50" y="50"/>
                    <a:pt x="48" y="47"/>
                    <a:pt x="47" y="47"/>
                  </a:cubicBezTo>
                  <a:cubicBezTo>
                    <a:pt x="46" y="47"/>
                    <a:pt x="43" y="49"/>
                    <a:pt x="43" y="49"/>
                  </a:cubicBezTo>
                  <a:cubicBezTo>
                    <a:pt x="42" y="50"/>
                    <a:pt x="40" y="51"/>
                    <a:pt x="39" y="51"/>
                  </a:cubicBezTo>
                  <a:cubicBezTo>
                    <a:pt x="38" y="52"/>
                    <a:pt x="36" y="49"/>
                    <a:pt x="35" y="49"/>
                  </a:cubicBezTo>
                  <a:cubicBezTo>
                    <a:pt x="34" y="49"/>
                    <a:pt x="32" y="51"/>
                    <a:pt x="31" y="51"/>
                  </a:cubicBezTo>
                  <a:cubicBezTo>
                    <a:pt x="31" y="51"/>
                    <a:pt x="27" y="50"/>
                    <a:pt x="27" y="49"/>
                  </a:cubicBezTo>
                  <a:cubicBezTo>
                    <a:pt x="27" y="48"/>
                    <a:pt x="31" y="48"/>
                    <a:pt x="31" y="47"/>
                  </a:cubicBezTo>
                  <a:cubicBezTo>
                    <a:pt x="31" y="46"/>
                    <a:pt x="27" y="45"/>
                    <a:pt x="27" y="45"/>
                  </a:cubicBezTo>
                  <a:cubicBezTo>
                    <a:pt x="27" y="44"/>
                    <a:pt x="31" y="43"/>
                    <a:pt x="32" y="43"/>
                  </a:cubicBezTo>
                  <a:cubicBezTo>
                    <a:pt x="32" y="42"/>
                    <a:pt x="28" y="41"/>
                    <a:pt x="28" y="40"/>
                  </a:cubicBezTo>
                  <a:cubicBezTo>
                    <a:pt x="28" y="40"/>
                    <a:pt x="31" y="39"/>
                    <a:pt x="32" y="38"/>
                  </a:cubicBezTo>
                  <a:cubicBezTo>
                    <a:pt x="33" y="38"/>
                    <a:pt x="35" y="37"/>
                    <a:pt x="36" y="36"/>
                  </a:cubicBezTo>
                  <a:cubicBezTo>
                    <a:pt x="35" y="36"/>
                    <a:pt x="34" y="34"/>
                    <a:pt x="32" y="34"/>
                  </a:cubicBezTo>
                  <a:cubicBezTo>
                    <a:pt x="31" y="34"/>
                    <a:pt x="29" y="36"/>
                    <a:pt x="28" y="36"/>
                  </a:cubicBezTo>
                  <a:cubicBezTo>
                    <a:pt x="27" y="36"/>
                    <a:pt x="26" y="34"/>
                    <a:pt x="24" y="34"/>
                  </a:cubicBezTo>
                  <a:cubicBezTo>
                    <a:pt x="24" y="34"/>
                    <a:pt x="21" y="36"/>
                    <a:pt x="20" y="36"/>
                  </a:cubicBezTo>
                  <a:cubicBezTo>
                    <a:pt x="19" y="37"/>
                    <a:pt x="18" y="37"/>
                    <a:pt x="16" y="38"/>
                  </a:cubicBezTo>
                  <a:cubicBezTo>
                    <a:pt x="16" y="38"/>
                    <a:pt x="12" y="40"/>
                    <a:pt x="12" y="40"/>
                  </a:cubicBezTo>
                  <a:cubicBezTo>
                    <a:pt x="12" y="41"/>
                    <a:pt x="16" y="42"/>
                    <a:pt x="16" y="42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6" y="46"/>
                    <a:pt x="5" y="45"/>
                    <a:pt x="4" y="44"/>
                  </a:cubicBezTo>
                  <a:cubicBezTo>
                    <a:pt x="3" y="44"/>
                    <a:pt x="0" y="42"/>
                    <a:pt x="0" y="42"/>
                  </a:cubicBezTo>
                  <a:cubicBezTo>
                    <a:pt x="0" y="41"/>
                    <a:pt x="4" y="41"/>
                    <a:pt x="4" y="40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10" y="37"/>
                    <a:pt x="12" y="37"/>
                    <a:pt x="12" y="36"/>
                  </a:cubicBezTo>
                  <a:cubicBezTo>
                    <a:pt x="13" y="35"/>
                    <a:pt x="16" y="34"/>
                    <a:pt x="17" y="34"/>
                  </a:cubicBezTo>
                  <a:cubicBezTo>
                    <a:pt x="17" y="33"/>
                    <a:pt x="13" y="31"/>
                    <a:pt x="13" y="31"/>
                  </a:cubicBezTo>
                  <a:cubicBezTo>
                    <a:pt x="13" y="31"/>
                    <a:pt x="16" y="29"/>
                    <a:pt x="17" y="29"/>
                  </a:cubicBezTo>
                  <a:cubicBezTo>
                    <a:pt x="18" y="29"/>
                    <a:pt x="20" y="32"/>
                    <a:pt x="21" y="32"/>
                  </a:cubicBezTo>
                  <a:cubicBezTo>
                    <a:pt x="22" y="31"/>
                    <a:pt x="23" y="29"/>
                    <a:pt x="25" y="29"/>
                  </a:cubicBezTo>
                  <a:cubicBezTo>
                    <a:pt x="26" y="29"/>
                    <a:pt x="27" y="32"/>
                    <a:pt x="28" y="32"/>
                  </a:cubicBezTo>
                  <a:cubicBezTo>
                    <a:pt x="29" y="32"/>
                    <a:pt x="32" y="29"/>
                    <a:pt x="33" y="30"/>
                  </a:cubicBezTo>
                  <a:cubicBezTo>
                    <a:pt x="34" y="30"/>
                    <a:pt x="35" y="31"/>
                    <a:pt x="36" y="32"/>
                  </a:cubicBezTo>
                  <a:cubicBezTo>
                    <a:pt x="40" y="34"/>
                    <a:pt x="40" y="34"/>
                    <a:pt x="40" y="34"/>
                  </a:cubicBezTo>
                  <a:lnTo>
                    <a:pt x="44" y="36"/>
                  </a:lnTo>
                  <a:close/>
                  <a:moveTo>
                    <a:pt x="1179" y="38"/>
                  </a:moveTo>
                  <a:cubicBezTo>
                    <a:pt x="1186" y="43"/>
                    <a:pt x="1186" y="43"/>
                    <a:pt x="1186" y="43"/>
                  </a:cubicBezTo>
                  <a:cubicBezTo>
                    <a:pt x="1190" y="45"/>
                    <a:pt x="1190" y="45"/>
                    <a:pt x="1190" y="45"/>
                  </a:cubicBezTo>
                  <a:cubicBezTo>
                    <a:pt x="1194" y="43"/>
                    <a:pt x="1194" y="43"/>
                    <a:pt x="1194" y="43"/>
                  </a:cubicBezTo>
                  <a:cubicBezTo>
                    <a:pt x="1194" y="42"/>
                    <a:pt x="1190" y="41"/>
                    <a:pt x="1191" y="41"/>
                  </a:cubicBezTo>
                  <a:cubicBezTo>
                    <a:pt x="1191" y="40"/>
                    <a:pt x="1195" y="39"/>
                    <a:pt x="1195" y="39"/>
                  </a:cubicBezTo>
                  <a:cubicBezTo>
                    <a:pt x="1194" y="38"/>
                    <a:pt x="1192" y="37"/>
                    <a:pt x="1191" y="36"/>
                  </a:cubicBezTo>
                  <a:cubicBezTo>
                    <a:pt x="1187" y="34"/>
                    <a:pt x="1187" y="34"/>
                    <a:pt x="1187" y="34"/>
                  </a:cubicBezTo>
                  <a:lnTo>
                    <a:pt x="1179" y="38"/>
                  </a:lnTo>
                  <a:close/>
                  <a:moveTo>
                    <a:pt x="1065" y="43"/>
                  </a:moveTo>
                  <a:cubicBezTo>
                    <a:pt x="1065" y="43"/>
                    <a:pt x="1068" y="45"/>
                    <a:pt x="1068" y="45"/>
                  </a:cubicBezTo>
                  <a:cubicBezTo>
                    <a:pt x="1070" y="45"/>
                    <a:pt x="1072" y="43"/>
                    <a:pt x="1073" y="43"/>
                  </a:cubicBezTo>
                  <a:cubicBezTo>
                    <a:pt x="1073" y="42"/>
                    <a:pt x="1076" y="41"/>
                    <a:pt x="1077" y="41"/>
                  </a:cubicBezTo>
                  <a:cubicBezTo>
                    <a:pt x="1077" y="41"/>
                    <a:pt x="1073" y="39"/>
                    <a:pt x="1073" y="38"/>
                  </a:cubicBezTo>
                  <a:cubicBezTo>
                    <a:pt x="1072" y="38"/>
                    <a:pt x="1070" y="37"/>
                    <a:pt x="1069" y="36"/>
                  </a:cubicBezTo>
                  <a:cubicBezTo>
                    <a:pt x="1069" y="36"/>
                    <a:pt x="1073" y="34"/>
                    <a:pt x="1073" y="34"/>
                  </a:cubicBezTo>
                  <a:cubicBezTo>
                    <a:pt x="1073" y="34"/>
                    <a:pt x="1070" y="32"/>
                    <a:pt x="1069" y="32"/>
                  </a:cubicBezTo>
                  <a:cubicBezTo>
                    <a:pt x="1068" y="32"/>
                    <a:pt x="1067" y="34"/>
                    <a:pt x="1065" y="34"/>
                  </a:cubicBezTo>
                  <a:cubicBezTo>
                    <a:pt x="1066" y="35"/>
                    <a:pt x="1069" y="35"/>
                    <a:pt x="1069" y="36"/>
                  </a:cubicBezTo>
                  <a:cubicBezTo>
                    <a:pt x="1069" y="37"/>
                    <a:pt x="1066" y="38"/>
                    <a:pt x="1065" y="38"/>
                  </a:cubicBezTo>
                  <a:cubicBezTo>
                    <a:pt x="1064" y="39"/>
                    <a:pt x="1062" y="40"/>
                    <a:pt x="1061" y="40"/>
                  </a:cubicBezTo>
                  <a:cubicBezTo>
                    <a:pt x="1060" y="41"/>
                    <a:pt x="1057" y="42"/>
                    <a:pt x="1057" y="42"/>
                  </a:cubicBezTo>
                  <a:cubicBezTo>
                    <a:pt x="1057" y="43"/>
                    <a:pt x="1060" y="44"/>
                    <a:pt x="1061" y="45"/>
                  </a:cubicBezTo>
                  <a:cubicBezTo>
                    <a:pt x="1062" y="45"/>
                    <a:pt x="1063" y="43"/>
                    <a:pt x="1065" y="43"/>
                  </a:cubicBezTo>
                  <a:close/>
                  <a:moveTo>
                    <a:pt x="232" y="40"/>
                  </a:moveTo>
                  <a:cubicBezTo>
                    <a:pt x="232" y="40"/>
                    <a:pt x="236" y="42"/>
                    <a:pt x="236" y="42"/>
                  </a:cubicBezTo>
                  <a:cubicBezTo>
                    <a:pt x="236" y="42"/>
                    <a:pt x="232" y="44"/>
                    <a:pt x="232" y="44"/>
                  </a:cubicBezTo>
                  <a:cubicBezTo>
                    <a:pt x="230" y="44"/>
                    <a:pt x="229" y="42"/>
                    <a:pt x="228" y="42"/>
                  </a:cubicBezTo>
                  <a:cubicBezTo>
                    <a:pt x="228" y="43"/>
                    <a:pt x="224" y="43"/>
                    <a:pt x="224" y="44"/>
                  </a:cubicBezTo>
                  <a:cubicBezTo>
                    <a:pt x="224" y="45"/>
                    <a:pt x="227" y="46"/>
                    <a:pt x="228" y="46"/>
                  </a:cubicBezTo>
                  <a:cubicBezTo>
                    <a:pt x="229" y="46"/>
                    <a:pt x="230" y="44"/>
                    <a:pt x="232" y="44"/>
                  </a:cubicBezTo>
                  <a:cubicBezTo>
                    <a:pt x="233" y="44"/>
                    <a:pt x="234" y="46"/>
                    <a:pt x="236" y="47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6" y="43"/>
                    <a:pt x="236" y="42"/>
                  </a:cubicBezTo>
                  <a:cubicBezTo>
                    <a:pt x="236" y="42"/>
                    <a:pt x="240" y="41"/>
                    <a:pt x="240" y="40"/>
                  </a:cubicBezTo>
                  <a:cubicBezTo>
                    <a:pt x="240" y="39"/>
                    <a:pt x="236" y="39"/>
                    <a:pt x="236" y="38"/>
                  </a:cubicBezTo>
                  <a:cubicBezTo>
                    <a:pt x="236" y="39"/>
                    <a:pt x="232" y="39"/>
                    <a:pt x="232" y="40"/>
                  </a:cubicBezTo>
                  <a:close/>
                  <a:moveTo>
                    <a:pt x="55" y="47"/>
                  </a:moveTo>
                  <a:cubicBezTo>
                    <a:pt x="56" y="47"/>
                    <a:pt x="57" y="45"/>
                    <a:pt x="59" y="45"/>
                  </a:cubicBezTo>
                  <a:cubicBezTo>
                    <a:pt x="60" y="45"/>
                    <a:pt x="61" y="48"/>
                    <a:pt x="63" y="48"/>
                  </a:cubicBezTo>
                  <a:cubicBezTo>
                    <a:pt x="63" y="48"/>
                    <a:pt x="66" y="46"/>
                    <a:pt x="67" y="45"/>
                  </a:cubicBezTo>
                  <a:cubicBezTo>
                    <a:pt x="67" y="45"/>
                    <a:pt x="63" y="43"/>
                    <a:pt x="63" y="43"/>
                  </a:cubicBezTo>
                  <a:cubicBezTo>
                    <a:pt x="63" y="43"/>
                    <a:pt x="66" y="42"/>
                    <a:pt x="67" y="41"/>
                  </a:cubicBezTo>
                  <a:cubicBezTo>
                    <a:pt x="68" y="40"/>
                    <a:pt x="70" y="40"/>
                    <a:pt x="71" y="39"/>
                  </a:cubicBezTo>
                  <a:cubicBezTo>
                    <a:pt x="72" y="38"/>
                    <a:pt x="74" y="38"/>
                    <a:pt x="75" y="37"/>
                  </a:cubicBezTo>
                  <a:cubicBezTo>
                    <a:pt x="75" y="37"/>
                    <a:pt x="79" y="39"/>
                    <a:pt x="79" y="39"/>
                  </a:cubicBezTo>
                  <a:cubicBezTo>
                    <a:pt x="79" y="39"/>
                    <a:pt x="83" y="37"/>
                    <a:pt x="83" y="37"/>
                  </a:cubicBezTo>
                  <a:cubicBezTo>
                    <a:pt x="83" y="37"/>
                    <a:pt x="79" y="35"/>
                    <a:pt x="79" y="35"/>
                  </a:cubicBezTo>
                  <a:cubicBezTo>
                    <a:pt x="78" y="36"/>
                    <a:pt x="76" y="36"/>
                    <a:pt x="75" y="37"/>
                  </a:cubicBezTo>
                  <a:cubicBezTo>
                    <a:pt x="74" y="36"/>
                    <a:pt x="73" y="35"/>
                    <a:pt x="71" y="35"/>
                  </a:cubicBezTo>
                  <a:cubicBezTo>
                    <a:pt x="71" y="34"/>
                    <a:pt x="68" y="32"/>
                    <a:pt x="68" y="32"/>
                  </a:cubicBezTo>
                  <a:cubicBezTo>
                    <a:pt x="67" y="32"/>
                    <a:pt x="64" y="34"/>
                    <a:pt x="64" y="35"/>
                  </a:cubicBezTo>
                  <a:cubicBezTo>
                    <a:pt x="63" y="35"/>
                    <a:pt x="67" y="37"/>
                    <a:pt x="67" y="37"/>
                  </a:cubicBezTo>
                  <a:cubicBezTo>
                    <a:pt x="67" y="38"/>
                    <a:pt x="64" y="38"/>
                    <a:pt x="63" y="39"/>
                  </a:cubicBezTo>
                  <a:cubicBezTo>
                    <a:pt x="63" y="40"/>
                    <a:pt x="60" y="40"/>
                    <a:pt x="59" y="41"/>
                  </a:cubicBezTo>
                  <a:cubicBezTo>
                    <a:pt x="59" y="42"/>
                    <a:pt x="63" y="43"/>
                    <a:pt x="63" y="43"/>
                  </a:cubicBezTo>
                  <a:cubicBezTo>
                    <a:pt x="63" y="44"/>
                    <a:pt x="59" y="45"/>
                    <a:pt x="59" y="45"/>
                  </a:cubicBezTo>
                  <a:cubicBezTo>
                    <a:pt x="59" y="45"/>
                    <a:pt x="55" y="43"/>
                    <a:pt x="55" y="43"/>
                  </a:cubicBezTo>
                  <a:cubicBezTo>
                    <a:pt x="54" y="43"/>
                    <a:pt x="52" y="45"/>
                    <a:pt x="51" y="45"/>
                  </a:cubicBezTo>
                  <a:cubicBezTo>
                    <a:pt x="50" y="45"/>
                    <a:pt x="48" y="43"/>
                    <a:pt x="47" y="43"/>
                  </a:cubicBezTo>
                  <a:cubicBezTo>
                    <a:pt x="47" y="43"/>
                    <a:pt x="43" y="45"/>
                    <a:pt x="43" y="45"/>
                  </a:cubicBezTo>
                  <a:cubicBezTo>
                    <a:pt x="43" y="45"/>
                    <a:pt x="47" y="47"/>
                    <a:pt x="47" y="47"/>
                  </a:cubicBezTo>
                  <a:cubicBezTo>
                    <a:pt x="48" y="47"/>
                    <a:pt x="50" y="45"/>
                    <a:pt x="51" y="45"/>
                  </a:cubicBezTo>
                  <a:lnTo>
                    <a:pt x="55" y="47"/>
                  </a:lnTo>
                  <a:close/>
                  <a:moveTo>
                    <a:pt x="95" y="35"/>
                  </a:moveTo>
                  <a:cubicBezTo>
                    <a:pt x="96" y="35"/>
                    <a:pt x="99" y="33"/>
                    <a:pt x="99" y="33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7" y="26"/>
                    <a:pt x="98" y="25"/>
                    <a:pt x="100" y="24"/>
                  </a:cubicBezTo>
                  <a:cubicBezTo>
                    <a:pt x="100" y="24"/>
                    <a:pt x="104" y="23"/>
                    <a:pt x="104" y="22"/>
                  </a:cubicBezTo>
                  <a:cubicBezTo>
                    <a:pt x="104" y="22"/>
                    <a:pt x="100" y="21"/>
                    <a:pt x="100" y="20"/>
                  </a:cubicBezTo>
                  <a:cubicBezTo>
                    <a:pt x="99" y="21"/>
                    <a:pt x="97" y="21"/>
                    <a:pt x="96" y="22"/>
                  </a:cubicBezTo>
                  <a:cubicBezTo>
                    <a:pt x="95" y="22"/>
                    <a:pt x="92" y="24"/>
                    <a:pt x="92" y="24"/>
                  </a:cubicBezTo>
                  <a:cubicBezTo>
                    <a:pt x="92" y="25"/>
                    <a:pt x="95" y="26"/>
                    <a:pt x="96" y="26"/>
                  </a:cubicBezTo>
                  <a:cubicBezTo>
                    <a:pt x="95" y="27"/>
                    <a:pt x="92" y="28"/>
                    <a:pt x="92" y="29"/>
                  </a:cubicBezTo>
                  <a:cubicBezTo>
                    <a:pt x="91" y="29"/>
                    <a:pt x="95" y="30"/>
                    <a:pt x="95" y="31"/>
                  </a:cubicBezTo>
                  <a:cubicBezTo>
                    <a:pt x="95" y="32"/>
                    <a:pt x="92" y="32"/>
                    <a:pt x="91" y="33"/>
                  </a:cubicBezTo>
                  <a:cubicBezTo>
                    <a:pt x="93" y="33"/>
                    <a:pt x="94" y="35"/>
                    <a:pt x="95" y="35"/>
                  </a:cubicBezTo>
                  <a:close/>
                  <a:moveTo>
                    <a:pt x="259" y="43"/>
                  </a:moveTo>
                  <a:cubicBezTo>
                    <a:pt x="263" y="41"/>
                    <a:pt x="263" y="41"/>
                    <a:pt x="263" y="41"/>
                  </a:cubicBezTo>
                  <a:cubicBezTo>
                    <a:pt x="264" y="40"/>
                    <a:pt x="267" y="39"/>
                    <a:pt x="268" y="38"/>
                  </a:cubicBezTo>
                  <a:cubicBezTo>
                    <a:pt x="268" y="38"/>
                    <a:pt x="264" y="36"/>
                    <a:pt x="264" y="36"/>
                  </a:cubicBezTo>
                  <a:cubicBezTo>
                    <a:pt x="263" y="36"/>
                    <a:pt x="261" y="34"/>
                    <a:pt x="260" y="34"/>
                  </a:cubicBezTo>
                  <a:cubicBezTo>
                    <a:pt x="259" y="34"/>
                    <a:pt x="257" y="36"/>
                    <a:pt x="256" y="36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9"/>
                    <a:pt x="248" y="39"/>
                    <a:pt x="248" y="40"/>
                  </a:cubicBezTo>
                  <a:cubicBezTo>
                    <a:pt x="248" y="41"/>
                    <a:pt x="251" y="42"/>
                    <a:pt x="252" y="42"/>
                  </a:cubicBezTo>
                  <a:cubicBezTo>
                    <a:pt x="255" y="45"/>
                    <a:pt x="255" y="45"/>
                    <a:pt x="255" y="45"/>
                  </a:cubicBezTo>
                  <a:lnTo>
                    <a:pt x="259" y="43"/>
                  </a:lnTo>
                  <a:close/>
                  <a:moveTo>
                    <a:pt x="265" y="23"/>
                  </a:moveTo>
                  <a:cubicBezTo>
                    <a:pt x="265" y="24"/>
                    <a:pt x="261" y="25"/>
                    <a:pt x="261" y="25"/>
                  </a:cubicBezTo>
                  <a:cubicBezTo>
                    <a:pt x="261" y="26"/>
                    <a:pt x="264" y="27"/>
                    <a:pt x="264" y="27"/>
                  </a:cubicBezTo>
                  <a:cubicBezTo>
                    <a:pt x="265" y="27"/>
                    <a:pt x="269" y="26"/>
                    <a:pt x="269" y="25"/>
                  </a:cubicBezTo>
                  <a:cubicBezTo>
                    <a:pt x="269" y="25"/>
                    <a:pt x="265" y="24"/>
                    <a:pt x="265" y="23"/>
                  </a:cubicBezTo>
                  <a:cubicBezTo>
                    <a:pt x="265" y="22"/>
                    <a:pt x="269" y="22"/>
                    <a:pt x="269" y="21"/>
                  </a:cubicBezTo>
                  <a:cubicBezTo>
                    <a:pt x="269" y="20"/>
                    <a:pt x="265" y="20"/>
                    <a:pt x="265" y="19"/>
                  </a:cubicBezTo>
                  <a:cubicBezTo>
                    <a:pt x="264" y="19"/>
                    <a:pt x="263" y="21"/>
                    <a:pt x="261" y="21"/>
                  </a:cubicBezTo>
                  <a:cubicBezTo>
                    <a:pt x="260" y="21"/>
                    <a:pt x="258" y="19"/>
                    <a:pt x="257" y="19"/>
                  </a:cubicBezTo>
                  <a:cubicBezTo>
                    <a:pt x="256" y="19"/>
                    <a:pt x="255" y="21"/>
                    <a:pt x="253" y="21"/>
                  </a:cubicBezTo>
                  <a:cubicBezTo>
                    <a:pt x="255" y="21"/>
                    <a:pt x="256" y="23"/>
                    <a:pt x="257" y="23"/>
                  </a:cubicBezTo>
                  <a:cubicBezTo>
                    <a:pt x="258" y="23"/>
                    <a:pt x="260" y="21"/>
                    <a:pt x="261" y="21"/>
                  </a:cubicBezTo>
                  <a:cubicBezTo>
                    <a:pt x="262" y="22"/>
                    <a:pt x="265" y="22"/>
                    <a:pt x="265" y="23"/>
                  </a:cubicBezTo>
                  <a:close/>
                  <a:moveTo>
                    <a:pt x="366" y="29"/>
                  </a:moveTo>
                  <a:cubicBezTo>
                    <a:pt x="367" y="29"/>
                    <a:pt x="371" y="27"/>
                    <a:pt x="371" y="27"/>
                  </a:cubicBezTo>
                  <a:cubicBezTo>
                    <a:pt x="371" y="27"/>
                    <a:pt x="367" y="25"/>
                    <a:pt x="367" y="25"/>
                  </a:cubicBezTo>
                  <a:cubicBezTo>
                    <a:pt x="363" y="23"/>
                    <a:pt x="363" y="23"/>
                    <a:pt x="363" y="23"/>
                  </a:cubicBezTo>
                  <a:cubicBezTo>
                    <a:pt x="367" y="21"/>
                    <a:pt x="367" y="21"/>
                    <a:pt x="367" y="21"/>
                  </a:cubicBezTo>
                  <a:cubicBezTo>
                    <a:pt x="369" y="21"/>
                    <a:pt x="369" y="23"/>
                    <a:pt x="371" y="23"/>
                  </a:cubicBezTo>
                  <a:cubicBezTo>
                    <a:pt x="371" y="23"/>
                    <a:pt x="375" y="21"/>
                    <a:pt x="375" y="21"/>
                  </a:cubicBezTo>
                  <a:cubicBezTo>
                    <a:pt x="375" y="20"/>
                    <a:pt x="371" y="19"/>
                    <a:pt x="371" y="19"/>
                  </a:cubicBezTo>
                  <a:cubicBezTo>
                    <a:pt x="370" y="19"/>
                    <a:pt x="369" y="21"/>
                    <a:pt x="367" y="21"/>
                  </a:cubicBezTo>
                  <a:cubicBezTo>
                    <a:pt x="366" y="21"/>
                    <a:pt x="365" y="18"/>
                    <a:pt x="363" y="18"/>
                  </a:cubicBezTo>
                  <a:cubicBezTo>
                    <a:pt x="362" y="18"/>
                    <a:pt x="361" y="20"/>
                    <a:pt x="359" y="21"/>
                  </a:cubicBezTo>
                  <a:cubicBezTo>
                    <a:pt x="360" y="21"/>
                    <a:pt x="363" y="22"/>
                    <a:pt x="363" y="23"/>
                  </a:cubicBezTo>
                  <a:cubicBezTo>
                    <a:pt x="363" y="24"/>
                    <a:pt x="359" y="24"/>
                    <a:pt x="359" y="25"/>
                  </a:cubicBezTo>
                  <a:cubicBezTo>
                    <a:pt x="359" y="26"/>
                    <a:pt x="355" y="26"/>
                    <a:pt x="355" y="27"/>
                  </a:cubicBezTo>
                  <a:cubicBezTo>
                    <a:pt x="355" y="27"/>
                    <a:pt x="358" y="29"/>
                    <a:pt x="359" y="29"/>
                  </a:cubicBezTo>
                  <a:cubicBezTo>
                    <a:pt x="360" y="29"/>
                    <a:pt x="361" y="27"/>
                    <a:pt x="363" y="27"/>
                  </a:cubicBezTo>
                  <a:cubicBezTo>
                    <a:pt x="364" y="27"/>
                    <a:pt x="365" y="29"/>
                    <a:pt x="366" y="29"/>
                  </a:cubicBezTo>
                  <a:close/>
                  <a:moveTo>
                    <a:pt x="414" y="30"/>
                  </a:moveTo>
                  <a:cubicBezTo>
                    <a:pt x="414" y="30"/>
                    <a:pt x="418" y="29"/>
                    <a:pt x="418" y="28"/>
                  </a:cubicBezTo>
                  <a:cubicBezTo>
                    <a:pt x="418" y="28"/>
                    <a:pt x="414" y="27"/>
                    <a:pt x="414" y="26"/>
                  </a:cubicBezTo>
                  <a:cubicBezTo>
                    <a:pt x="414" y="25"/>
                    <a:pt x="418" y="25"/>
                    <a:pt x="418" y="24"/>
                  </a:cubicBezTo>
                  <a:cubicBezTo>
                    <a:pt x="418" y="23"/>
                    <a:pt x="414" y="22"/>
                    <a:pt x="414" y="22"/>
                  </a:cubicBezTo>
                  <a:cubicBezTo>
                    <a:pt x="414" y="21"/>
                    <a:pt x="418" y="20"/>
                    <a:pt x="418" y="20"/>
                  </a:cubicBezTo>
                  <a:cubicBezTo>
                    <a:pt x="418" y="20"/>
                    <a:pt x="422" y="22"/>
                    <a:pt x="422" y="22"/>
                  </a:cubicBezTo>
                  <a:cubicBezTo>
                    <a:pt x="422" y="22"/>
                    <a:pt x="426" y="20"/>
                    <a:pt x="426" y="20"/>
                  </a:cubicBezTo>
                  <a:cubicBezTo>
                    <a:pt x="426" y="19"/>
                    <a:pt x="423" y="18"/>
                    <a:pt x="422" y="17"/>
                  </a:cubicBezTo>
                  <a:cubicBezTo>
                    <a:pt x="421" y="18"/>
                    <a:pt x="420" y="19"/>
                    <a:pt x="418" y="20"/>
                  </a:cubicBezTo>
                  <a:cubicBezTo>
                    <a:pt x="417" y="20"/>
                    <a:pt x="416" y="17"/>
                    <a:pt x="415" y="17"/>
                  </a:cubicBezTo>
                  <a:cubicBezTo>
                    <a:pt x="414" y="17"/>
                    <a:pt x="411" y="19"/>
                    <a:pt x="410" y="19"/>
                  </a:cubicBezTo>
                  <a:cubicBezTo>
                    <a:pt x="410" y="19"/>
                    <a:pt x="414" y="21"/>
                    <a:pt x="414" y="22"/>
                  </a:cubicBezTo>
                  <a:cubicBezTo>
                    <a:pt x="414" y="22"/>
                    <a:pt x="411" y="23"/>
                    <a:pt x="410" y="24"/>
                  </a:cubicBezTo>
                  <a:cubicBezTo>
                    <a:pt x="409" y="24"/>
                    <a:pt x="406" y="25"/>
                    <a:pt x="406" y="26"/>
                  </a:cubicBezTo>
                  <a:cubicBezTo>
                    <a:pt x="406" y="26"/>
                    <a:pt x="410" y="27"/>
                    <a:pt x="410" y="28"/>
                  </a:cubicBezTo>
                  <a:cubicBezTo>
                    <a:pt x="410" y="29"/>
                    <a:pt x="406" y="30"/>
                    <a:pt x="406" y="30"/>
                  </a:cubicBezTo>
                  <a:cubicBezTo>
                    <a:pt x="406" y="31"/>
                    <a:pt x="409" y="32"/>
                    <a:pt x="409" y="32"/>
                  </a:cubicBezTo>
                  <a:lnTo>
                    <a:pt x="414" y="30"/>
                  </a:lnTo>
                  <a:close/>
                  <a:moveTo>
                    <a:pt x="672" y="40"/>
                  </a:moveTo>
                  <a:cubicBezTo>
                    <a:pt x="673" y="40"/>
                    <a:pt x="675" y="42"/>
                    <a:pt x="676" y="42"/>
                  </a:cubicBezTo>
                  <a:cubicBezTo>
                    <a:pt x="677" y="42"/>
                    <a:pt x="679" y="40"/>
                    <a:pt x="680" y="40"/>
                  </a:cubicBezTo>
                  <a:cubicBezTo>
                    <a:pt x="681" y="40"/>
                    <a:pt x="682" y="42"/>
                    <a:pt x="684" y="42"/>
                  </a:cubicBezTo>
                  <a:cubicBezTo>
                    <a:pt x="684" y="41"/>
                    <a:pt x="688" y="41"/>
                    <a:pt x="688" y="40"/>
                  </a:cubicBezTo>
                  <a:cubicBezTo>
                    <a:pt x="688" y="40"/>
                    <a:pt x="685" y="38"/>
                    <a:pt x="684" y="38"/>
                  </a:cubicBezTo>
                  <a:cubicBezTo>
                    <a:pt x="684" y="37"/>
                    <a:pt x="680" y="40"/>
                    <a:pt x="680" y="40"/>
                  </a:cubicBezTo>
                  <a:cubicBezTo>
                    <a:pt x="679" y="40"/>
                    <a:pt x="677" y="38"/>
                    <a:pt x="676" y="37"/>
                  </a:cubicBezTo>
                  <a:cubicBezTo>
                    <a:pt x="675" y="37"/>
                    <a:pt x="674" y="36"/>
                    <a:pt x="672" y="35"/>
                  </a:cubicBezTo>
                  <a:cubicBezTo>
                    <a:pt x="674" y="34"/>
                    <a:pt x="675" y="34"/>
                    <a:pt x="677" y="33"/>
                  </a:cubicBezTo>
                  <a:cubicBezTo>
                    <a:pt x="677" y="33"/>
                    <a:pt x="681" y="31"/>
                    <a:pt x="681" y="31"/>
                  </a:cubicBezTo>
                  <a:cubicBezTo>
                    <a:pt x="681" y="31"/>
                    <a:pt x="677" y="29"/>
                    <a:pt x="677" y="29"/>
                  </a:cubicBezTo>
                  <a:cubicBezTo>
                    <a:pt x="676" y="29"/>
                    <a:pt x="673" y="31"/>
                    <a:pt x="673" y="31"/>
                  </a:cubicBezTo>
                  <a:cubicBezTo>
                    <a:pt x="672" y="31"/>
                    <a:pt x="669" y="32"/>
                    <a:pt x="669" y="33"/>
                  </a:cubicBezTo>
                  <a:cubicBezTo>
                    <a:pt x="668" y="33"/>
                    <a:pt x="672" y="35"/>
                    <a:pt x="672" y="35"/>
                  </a:cubicBezTo>
                  <a:cubicBezTo>
                    <a:pt x="672" y="36"/>
                    <a:pt x="669" y="37"/>
                    <a:pt x="668" y="37"/>
                  </a:cubicBezTo>
                  <a:lnTo>
                    <a:pt x="672" y="40"/>
                  </a:lnTo>
                  <a:close/>
                  <a:moveTo>
                    <a:pt x="647" y="11"/>
                  </a:moveTo>
                  <a:cubicBezTo>
                    <a:pt x="648" y="11"/>
                    <a:pt x="650" y="13"/>
                    <a:pt x="651" y="13"/>
                  </a:cubicBezTo>
                  <a:cubicBezTo>
                    <a:pt x="651" y="13"/>
                    <a:pt x="655" y="11"/>
                    <a:pt x="655" y="11"/>
                  </a:cubicBezTo>
                  <a:cubicBezTo>
                    <a:pt x="655" y="11"/>
                    <a:pt x="651" y="9"/>
                    <a:pt x="651" y="9"/>
                  </a:cubicBezTo>
                  <a:cubicBezTo>
                    <a:pt x="650" y="8"/>
                    <a:pt x="648" y="7"/>
                    <a:pt x="647" y="6"/>
                  </a:cubicBezTo>
                  <a:cubicBezTo>
                    <a:pt x="646" y="6"/>
                    <a:pt x="644" y="9"/>
                    <a:pt x="643" y="9"/>
                  </a:cubicBezTo>
                  <a:cubicBezTo>
                    <a:pt x="642" y="9"/>
                    <a:pt x="640" y="6"/>
                    <a:pt x="639" y="6"/>
                  </a:cubicBezTo>
                  <a:cubicBezTo>
                    <a:pt x="639" y="6"/>
                    <a:pt x="635" y="8"/>
                    <a:pt x="635" y="8"/>
                  </a:cubicBezTo>
                  <a:cubicBezTo>
                    <a:pt x="635" y="8"/>
                    <a:pt x="639" y="11"/>
                    <a:pt x="639" y="11"/>
                  </a:cubicBezTo>
                  <a:cubicBezTo>
                    <a:pt x="640" y="11"/>
                    <a:pt x="642" y="8"/>
                    <a:pt x="643" y="9"/>
                  </a:cubicBezTo>
                  <a:cubicBezTo>
                    <a:pt x="645" y="9"/>
                    <a:pt x="645" y="10"/>
                    <a:pt x="647" y="11"/>
                  </a:cubicBezTo>
                  <a:close/>
                  <a:moveTo>
                    <a:pt x="819" y="18"/>
                  </a:moveTo>
                  <a:cubicBezTo>
                    <a:pt x="819" y="18"/>
                    <a:pt x="816" y="16"/>
                    <a:pt x="815" y="16"/>
                  </a:cubicBezTo>
                  <a:cubicBezTo>
                    <a:pt x="814" y="16"/>
                    <a:pt x="813" y="18"/>
                    <a:pt x="811" y="18"/>
                  </a:cubicBezTo>
                  <a:cubicBezTo>
                    <a:pt x="811" y="19"/>
                    <a:pt x="815" y="20"/>
                    <a:pt x="815" y="20"/>
                  </a:cubicBezTo>
                  <a:cubicBezTo>
                    <a:pt x="815" y="21"/>
                    <a:pt x="811" y="22"/>
                    <a:pt x="811" y="23"/>
                  </a:cubicBezTo>
                  <a:cubicBezTo>
                    <a:pt x="811" y="23"/>
                    <a:pt x="807" y="24"/>
                    <a:pt x="807" y="25"/>
                  </a:cubicBezTo>
                  <a:cubicBezTo>
                    <a:pt x="807" y="25"/>
                    <a:pt x="810" y="26"/>
                    <a:pt x="811" y="27"/>
                  </a:cubicBezTo>
                  <a:cubicBezTo>
                    <a:pt x="815" y="25"/>
                    <a:pt x="815" y="25"/>
                    <a:pt x="815" y="25"/>
                  </a:cubicBezTo>
                  <a:cubicBezTo>
                    <a:pt x="815" y="25"/>
                    <a:pt x="818" y="23"/>
                    <a:pt x="819" y="23"/>
                  </a:cubicBezTo>
                  <a:cubicBezTo>
                    <a:pt x="820" y="23"/>
                    <a:pt x="821" y="25"/>
                    <a:pt x="823" y="25"/>
                  </a:cubicBezTo>
                  <a:cubicBezTo>
                    <a:pt x="823" y="24"/>
                    <a:pt x="827" y="24"/>
                    <a:pt x="827" y="23"/>
                  </a:cubicBezTo>
                  <a:cubicBezTo>
                    <a:pt x="827" y="23"/>
                    <a:pt x="823" y="21"/>
                    <a:pt x="823" y="21"/>
                  </a:cubicBezTo>
                  <a:cubicBezTo>
                    <a:pt x="822" y="21"/>
                    <a:pt x="819" y="23"/>
                    <a:pt x="819" y="23"/>
                  </a:cubicBezTo>
                  <a:cubicBezTo>
                    <a:pt x="817" y="23"/>
                    <a:pt x="816" y="21"/>
                    <a:pt x="815" y="20"/>
                  </a:cubicBezTo>
                  <a:cubicBezTo>
                    <a:pt x="815" y="20"/>
                    <a:pt x="819" y="19"/>
                    <a:pt x="819" y="18"/>
                  </a:cubicBezTo>
                  <a:close/>
                  <a:moveTo>
                    <a:pt x="968" y="26"/>
                  </a:moveTo>
                  <a:cubicBezTo>
                    <a:pt x="968" y="25"/>
                    <a:pt x="964" y="24"/>
                    <a:pt x="964" y="23"/>
                  </a:cubicBezTo>
                  <a:cubicBezTo>
                    <a:pt x="964" y="23"/>
                    <a:pt x="968" y="22"/>
                    <a:pt x="968" y="21"/>
                  </a:cubicBezTo>
                  <a:cubicBezTo>
                    <a:pt x="968" y="20"/>
                    <a:pt x="965" y="20"/>
                    <a:pt x="964" y="19"/>
                  </a:cubicBezTo>
                  <a:cubicBezTo>
                    <a:pt x="964" y="18"/>
                    <a:pt x="968" y="17"/>
                    <a:pt x="968" y="17"/>
                  </a:cubicBezTo>
                  <a:cubicBezTo>
                    <a:pt x="969" y="16"/>
                    <a:pt x="965" y="15"/>
                    <a:pt x="965" y="15"/>
                  </a:cubicBezTo>
                  <a:cubicBezTo>
                    <a:pt x="964" y="15"/>
                    <a:pt x="961" y="16"/>
                    <a:pt x="961" y="17"/>
                  </a:cubicBezTo>
                  <a:cubicBezTo>
                    <a:pt x="960" y="17"/>
                    <a:pt x="964" y="18"/>
                    <a:pt x="964" y="19"/>
                  </a:cubicBezTo>
                  <a:cubicBezTo>
                    <a:pt x="964" y="20"/>
                    <a:pt x="960" y="20"/>
                    <a:pt x="960" y="21"/>
                  </a:cubicBezTo>
                  <a:cubicBezTo>
                    <a:pt x="960" y="22"/>
                    <a:pt x="964" y="23"/>
                    <a:pt x="964" y="23"/>
                  </a:cubicBezTo>
                  <a:cubicBezTo>
                    <a:pt x="964" y="24"/>
                    <a:pt x="960" y="25"/>
                    <a:pt x="960" y="25"/>
                  </a:cubicBezTo>
                  <a:cubicBezTo>
                    <a:pt x="960" y="26"/>
                    <a:pt x="964" y="27"/>
                    <a:pt x="964" y="28"/>
                  </a:cubicBezTo>
                  <a:cubicBezTo>
                    <a:pt x="964" y="27"/>
                    <a:pt x="967" y="26"/>
                    <a:pt x="968" y="26"/>
                  </a:cubicBezTo>
                  <a:close/>
                  <a:moveTo>
                    <a:pt x="1012" y="16"/>
                  </a:moveTo>
                  <a:cubicBezTo>
                    <a:pt x="1012" y="15"/>
                    <a:pt x="1015" y="14"/>
                    <a:pt x="1016" y="13"/>
                  </a:cubicBezTo>
                  <a:cubicBezTo>
                    <a:pt x="1017" y="13"/>
                    <a:pt x="1019" y="12"/>
                    <a:pt x="1020" y="11"/>
                  </a:cubicBezTo>
                  <a:cubicBezTo>
                    <a:pt x="1019" y="11"/>
                    <a:pt x="1017" y="9"/>
                    <a:pt x="1016" y="9"/>
                  </a:cubicBezTo>
                  <a:cubicBezTo>
                    <a:pt x="1015" y="9"/>
                    <a:pt x="1013" y="11"/>
                    <a:pt x="1012" y="11"/>
                  </a:cubicBezTo>
                  <a:cubicBezTo>
                    <a:pt x="1012" y="11"/>
                    <a:pt x="1009" y="13"/>
                    <a:pt x="1008" y="13"/>
                  </a:cubicBezTo>
                  <a:cubicBezTo>
                    <a:pt x="1007" y="13"/>
                    <a:pt x="1006" y="11"/>
                    <a:pt x="1004" y="11"/>
                  </a:cubicBezTo>
                  <a:cubicBezTo>
                    <a:pt x="1004" y="12"/>
                    <a:pt x="1000" y="12"/>
                    <a:pt x="1000" y="13"/>
                  </a:cubicBezTo>
                  <a:cubicBezTo>
                    <a:pt x="1000" y="14"/>
                    <a:pt x="1003" y="15"/>
                    <a:pt x="1004" y="15"/>
                  </a:cubicBezTo>
                  <a:cubicBezTo>
                    <a:pt x="1004" y="15"/>
                    <a:pt x="1005" y="15"/>
                    <a:pt x="1006" y="14"/>
                  </a:cubicBezTo>
                  <a:cubicBezTo>
                    <a:pt x="1007" y="14"/>
                    <a:pt x="1008" y="13"/>
                    <a:pt x="1008" y="13"/>
                  </a:cubicBezTo>
                  <a:cubicBezTo>
                    <a:pt x="1009" y="13"/>
                    <a:pt x="1011" y="15"/>
                    <a:pt x="1012" y="16"/>
                  </a:cubicBezTo>
                  <a:cubicBezTo>
                    <a:pt x="1012" y="16"/>
                    <a:pt x="1008" y="17"/>
                    <a:pt x="1008" y="18"/>
                  </a:cubicBezTo>
                  <a:cubicBezTo>
                    <a:pt x="1008" y="18"/>
                    <a:pt x="1011" y="20"/>
                    <a:pt x="1011" y="20"/>
                  </a:cubicBezTo>
                  <a:cubicBezTo>
                    <a:pt x="1013" y="20"/>
                    <a:pt x="1014" y="18"/>
                    <a:pt x="1016" y="18"/>
                  </a:cubicBezTo>
                  <a:cubicBezTo>
                    <a:pt x="1015" y="17"/>
                    <a:pt x="1012" y="16"/>
                    <a:pt x="1012" y="16"/>
                  </a:cubicBezTo>
                  <a:close/>
                  <a:moveTo>
                    <a:pt x="1094" y="24"/>
                  </a:moveTo>
                  <a:cubicBezTo>
                    <a:pt x="1093" y="24"/>
                    <a:pt x="1090" y="25"/>
                    <a:pt x="1090" y="26"/>
                  </a:cubicBezTo>
                  <a:cubicBezTo>
                    <a:pt x="1089" y="26"/>
                    <a:pt x="1086" y="27"/>
                    <a:pt x="1085" y="28"/>
                  </a:cubicBezTo>
                  <a:cubicBezTo>
                    <a:pt x="1085" y="28"/>
                    <a:pt x="1089" y="30"/>
                    <a:pt x="1089" y="30"/>
                  </a:cubicBezTo>
                  <a:cubicBezTo>
                    <a:pt x="1091" y="30"/>
                    <a:pt x="1092" y="28"/>
                    <a:pt x="1093" y="28"/>
                  </a:cubicBezTo>
                  <a:cubicBezTo>
                    <a:pt x="1095" y="28"/>
                    <a:pt x="1096" y="26"/>
                    <a:pt x="1097" y="26"/>
                  </a:cubicBezTo>
                  <a:cubicBezTo>
                    <a:pt x="1101" y="28"/>
                    <a:pt x="1101" y="28"/>
                    <a:pt x="1101" y="28"/>
                  </a:cubicBezTo>
                  <a:cubicBezTo>
                    <a:pt x="1102" y="27"/>
                    <a:pt x="1105" y="27"/>
                    <a:pt x="1105" y="26"/>
                  </a:cubicBezTo>
                  <a:cubicBezTo>
                    <a:pt x="1105" y="25"/>
                    <a:pt x="1102" y="24"/>
                    <a:pt x="1102" y="24"/>
                  </a:cubicBezTo>
                  <a:cubicBezTo>
                    <a:pt x="1101" y="23"/>
                    <a:pt x="1105" y="22"/>
                    <a:pt x="1106" y="22"/>
                  </a:cubicBezTo>
                  <a:cubicBezTo>
                    <a:pt x="1107" y="21"/>
                    <a:pt x="1108" y="20"/>
                    <a:pt x="1110" y="20"/>
                  </a:cubicBezTo>
                  <a:cubicBezTo>
                    <a:pt x="1110" y="19"/>
                    <a:pt x="1113" y="22"/>
                    <a:pt x="1113" y="22"/>
                  </a:cubicBezTo>
                  <a:cubicBezTo>
                    <a:pt x="1115" y="22"/>
                    <a:pt x="1117" y="20"/>
                    <a:pt x="1118" y="20"/>
                  </a:cubicBezTo>
                  <a:cubicBezTo>
                    <a:pt x="1118" y="20"/>
                    <a:pt x="1121" y="22"/>
                    <a:pt x="1121" y="22"/>
                  </a:cubicBezTo>
                  <a:cubicBezTo>
                    <a:pt x="1122" y="22"/>
                    <a:pt x="1117" y="24"/>
                    <a:pt x="1117" y="24"/>
                  </a:cubicBezTo>
                  <a:cubicBezTo>
                    <a:pt x="1117" y="25"/>
                    <a:pt x="1121" y="26"/>
                    <a:pt x="1121" y="26"/>
                  </a:cubicBezTo>
                  <a:cubicBezTo>
                    <a:pt x="1129" y="22"/>
                    <a:pt x="1129" y="22"/>
                    <a:pt x="1129" y="22"/>
                  </a:cubicBezTo>
                  <a:cubicBezTo>
                    <a:pt x="1129" y="21"/>
                    <a:pt x="1133" y="21"/>
                    <a:pt x="1133" y="20"/>
                  </a:cubicBezTo>
                  <a:cubicBezTo>
                    <a:pt x="1133" y="20"/>
                    <a:pt x="1130" y="18"/>
                    <a:pt x="1129" y="18"/>
                  </a:cubicBezTo>
                  <a:cubicBezTo>
                    <a:pt x="1129" y="18"/>
                    <a:pt x="1126" y="20"/>
                    <a:pt x="1125" y="20"/>
                  </a:cubicBezTo>
                  <a:cubicBezTo>
                    <a:pt x="1124" y="20"/>
                    <a:pt x="1123" y="18"/>
                    <a:pt x="1122" y="18"/>
                  </a:cubicBezTo>
                  <a:cubicBezTo>
                    <a:pt x="1120" y="18"/>
                    <a:pt x="1119" y="20"/>
                    <a:pt x="1118" y="20"/>
                  </a:cubicBezTo>
                  <a:cubicBezTo>
                    <a:pt x="1116" y="20"/>
                    <a:pt x="1115" y="17"/>
                    <a:pt x="1114" y="17"/>
                  </a:cubicBezTo>
                  <a:cubicBezTo>
                    <a:pt x="1112" y="17"/>
                    <a:pt x="1111" y="20"/>
                    <a:pt x="1110" y="20"/>
                  </a:cubicBezTo>
                  <a:cubicBezTo>
                    <a:pt x="1108" y="20"/>
                    <a:pt x="1107" y="17"/>
                    <a:pt x="1106" y="17"/>
                  </a:cubicBezTo>
                  <a:cubicBezTo>
                    <a:pt x="1105" y="17"/>
                    <a:pt x="1103" y="19"/>
                    <a:pt x="1102" y="19"/>
                  </a:cubicBezTo>
                  <a:cubicBezTo>
                    <a:pt x="1101" y="20"/>
                    <a:pt x="1099" y="17"/>
                    <a:pt x="1098" y="17"/>
                  </a:cubicBezTo>
                  <a:cubicBezTo>
                    <a:pt x="1098" y="17"/>
                    <a:pt x="1094" y="19"/>
                    <a:pt x="1094" y="19"/>
                  </a:cubicBezTo>
                  <a:cubicBezTo>
                    <a:pt x="1094" y="19"/>
                    <a:pt x="1097" y="21"/>
                    <a:pt x="1098" y="22"/>
                  </a:cubicBezTo>
                  <a:cubicBezTo>
                    <a:pt x="1098" y="22"/>
                    <a:pt x="1102" y="23"/>
                    <a:pt x="1102" y="24"/>
                  </a:cubicBezTo>
                  <a:cubicBezTo>
                    <a:pt x="1101" y="24"/>
                    <a:pt x="1098" y="25"/>
                    <a:pt x="1097" y="26"/>
                  </a:cubicBezTo>
                  <a:cubicBezTo>
                    <a:pt x="1096" y="26"/>
                    <a:pt x="1095" y="24"/>
                    <a:pt x="1094" y="24"/>
                  </a:cubicBezTo>
                  <a:close/>
                  <a:moveTo>
                    <a:pt x="1144" y="27"/>
                  </a:moveTo>
                  <a:cubicBezTo>
                    <a:pt x="1145" y="26"/>
                    <a:pt x="1141" y="25"/>
                    <a:pt x="1141" y="24"/>
                  </a:cubicBezTo>
                  <a:cubicBezTo>
                    <a:pt x="1140" y="24"/>
                    <a:pt x="1137" y="27"/>
                    <a:pt x="1137" y="27"/>
                  </a:cubicBezTo>
                  <a:cubicBezTo>
                    <a:pt x="1135" y="27"/>
                    <a:pt x="1134" y="25"/>
                    <a:pt x="1133" y="24"/>
                  </a:cubicBezTo>
                  <a:cubicBezTo>
                    <a:pt x="1133" y="25"/>
                    <a:pt x="1129" y="26"/>
                    <a:pt x="1129" y="26"/>
                  </a:cubicBezTo>
                  <a:cubicBezTo>
                    <a:pt x="1129" y="27"/>
                    <a:pt x="1132" y="28"/>
                    <a:pt x="1133" y="29"/>
                  </a:cubicBezTo>
                  <a:cubicBezTo>
                    <a:pt x="1133" y="29"/>
                    <a:pt x="1136" y="31"/>
                    <a:pt x="1136" y="31"/>
                  </a:cubicBezTo>
                  <a:cubicBezTo>
                    <a:pt x="1138" y="31"/>
                    <a:pt x="1139" y="29"/>
                    <a:pt x="1140" y="29"/>
                  </a:cubicBezTo>
                  <a:cubicBezTo>
                    <a:pt x="1141" y="28"/>
                    <a:pt x="1144" y="27"/>
                    <a:pt x="1144" y="27"/>
                  </a:cubicBezTo>
                  <a:close/>
                  <a:moveTo>
                    <a:pt x="1281" y="36"/>
                  </a:moveTo>
                  <a:cubicBezTo>
                    <a:pt x="1281" y="35"/>
                    <a:pt x="1278" y="34"/>
                    <a:pt x="1278" y="34"/>
                  </a:cubicBezTo>
                  <a:cubicBezTo>
                    <a:pt x="1277" y="33"/>
                    <a:pt x="1274" y="31"/>
                    <a:pt x="1274" y="31"/>
                  </a:cubicBezTo>
                  <a:cubicBezTo>
                    <a:pt x="1272" y="31"/>
                    <a:pt x="1271" y="33"/>
                    <a:pt x="1270" y="33"/>
                  </a:cubicBezTo>
                  <a:cubicBezTo>
                    <a:pt x="1270" y="34"/>
                    <a:pt x="1273" y="35"/>
                    <a:pt x="1273" y="36"/>
                  </a:cubicBezTo>
                  <a:cubicBezTo>
                    <a:pt x="1273" y="36"/>
                    <a:pt x="1269" y="38"/>
                    <a:pt x="1269" y="38"/>
                  </a:cubicBezTo>
                  <a:cubicBezTo>
                    <a:pt x="1270" y="38"/>
                    <a:pt x="1273" y="40"/>
                    <a:pt x="1273" y="40"/>
                  </a:cubicBezTo>
                  <a:cubicBezTo>
                    <a:pt x="1274" y="40"/>
                    <a:pt x="1276" y="38"/>
                    <a:pt x="1277" y="38"/>
                  </a:cubicBezTo>
                  <a:cubicBezTo>
                    <a:pt x="1277" y="37"/>
                    <a:pt x="1281" y="37"/>
                    <a:pt x="1281" y="36"/>
                  </a:cubicBezTo>
                  <a:close/>
                  <a:moveTo>
                    <a:pt x="1400" y="29"/>
                  </a:moveTo>
                  <a:cubicBezTo>
                    <a:pt x="1400" y="29"/>
                    <a:pt x="1404" y="28"/>
                    <a:pt x="1404" y="27"/>
                  </a:cubicBezTo>
                  <a:cubicBezTo>
                    <a:pt x="1404" y="27"/>
                    <a:pt x="1400" y="25"/>
                    <a:pt x="1400" y="25"/>
                  </a:cubicBezTo>
                  <a:cubicBezTo>
                    <a:pt x="1399" y="25"/>
                    <a:pt x="1397" y="23"/>
                    <a:pt x="1396" y="23"/>
                  </a:cubicBezTo>
                  <a:cubicBezTo>
                    <a:pt x="1396" y="22"/>
                    <a:pt x="1400" y="21"/>
                    <a:pt x="1400" y="21"/>
                  </a:cubicBezTo>
                  <a:cubicBezTo>
                    <a:pt x="1400" y="20"/>
                    <a:pt x="1397" y="19"/>
                    <a:pt x="1397" y="18"/>
                  </a:cubicBezTo>
                  <a:cubicBezTo>
                    <a:pt x="1396" y="19"/>
                    <a:pt x="1393" y="20"/>
                    <a:pt x="1392" y="21"/>
                  </a:cubicBezTo>
                  <a:cubicBezTo>
                    <a:pt x="1392" y="21"/>
                    <a:pt x="1396" y="22"/>
                    <a:pt x="1396" y="23"/>
                  </a:cubicBezTo>
                  <a:cubicBezTo>
                    <a:pt x="1396" y="24"/>
                    <a:pt x="1392" y="24"/>
                    <a:pt x="1392" y="25"/>
                  </a:cubicBezTo>
                  <a:cubicBezTo>
                    <a:pt x="1392" y="26"/>
                    <a:pt x="1388" y="26"/>
                    <a:pt x="1388" y="27"/>
                  </a:cubicBezTo>
                  <a:cubicBezTo>
                    <a:pt x="1388" y="27"/>
                    <a:pt x="1391" y="29"/>
                    <a:pt x="1392" y="29"/>
                  </a:cubicBezTo>
                  <a:cubicBezTo>
                    <a:pt x="1396" y="32"/>
                    <a:pt x="1396" y="32"/>
                    <a:pt x="1396" y="32"/>
                  </a:cubicBezTo>
                  <a:lnTo>
                    <a:pt x="1400" y="29"/>
                  </a:lnTo>
                  <a:close/>
                  <a:moveTo>
                    <a:pt x="1451" y="20"/>
                  </a:moveTo>
                  <a:cubicBezTo>
                    <a:pt x="1451" y="20"/>
                    <a:pt x="1455" y="22"/>
                    <a:pt x="1455" y="22"/>
                  </a:cubicBezTo>
                  <a:cubicBezTo>
                    <a:pt x="1456" y="22"/>
                    <a:pt x="1459" y="20"/>
                    <a:pt x="1459" y="20"/>
                  </a:cubicBezTo>
                  <a:cubicBezTo>
                    <a:pt x="1460" y="20"/>
                    <a:pt x="1462" y="22"/>
                    <a:pt x="1463" y="22"/>
                  </a:cubicBezTo>
                  <a:cubicBezTo>
                    <a:pt x="1464" y="22"/>
                    <a:pt x="1466" y="20"/>
                    <a:pt x="1467" y="20"/>
                  </a:cubicBezTo>
                  <a:cubicBezTo>
                    <a:pt x="1468" y="20"/>
                    <a:pt x="1470" y="22"/>
                    <a:pt x="1471" y="22"/>
                  </a:cubicBezTo>
                  <a:cubicBezTo>
                    <a:pt x="1472" y="22"/>
                    <a:pt x="1474" y="20"/>
                    <a:pt x="1475" y="20"/>
                  </a:cubicBezTo>
                  <a:cubicBezTo>
                    <a:pt x="1476" y="20"/>
                    <a:pt x="1477" y="22"/>
                    <a:pt x="1479" y="22"/>
                  </a:cubicBezTo>
                  <a:cubicBezTo>
                    <a:pt x="1480" y="22"/>
                    <a:pt x="1482" y="20"/>
                    <a:pt x="1483" y="20"/>
                  </a:cubicBezTo>
                  <a:cubicBezTo>
                    <a:pt x="1481" y="20"/>
                    <a:pt x="1481" y="18"/>
                    <a:pt x="1479" y="18"/>
                  </a:cubicBezTo>
                  <a:cubicBezTo>
                    <a:pt x="1478" y="18"/>
                    <a:pt x="1476" y="20"/>
                    <a:pt x="1475" y="20"/>
                  </a:cubicBezTo>
                  <a:cubicBezTo>
                    <a:pt x="1474" y="20"/>
                    <a:pt x="1473" y="18"/>
                    <a:pt x="1471" y="18"/>
                  </a:cubicBezTo>
                  <a:cubicBezTo>
                    <a:pt x="1470" y="18"/>
                    <a:pt x="1468" y="20"/>
                    <a:pt x="1467" y="20"/>
                  </a:cubicBezTo>
                  <a:cubicBezTo>
                    <a:pt x="1466" y="20"/>
                    <a:pt x="1465" y="18"/>
                    <a:pt x="1463" y="18"/>
                  </a:cubicBezTo>
                  <a:cubicBezTo>
                    <a:pt x="1462" y="17"/>
                    <a:pt x="1461" y="15"/>
                    <a:pt x="1460" y="15"/>
                  </a:cubicBezTo>
                  <a:cubicBezTo>
                    <a:pt x="1458" y="15"/>
                    <a:pt x="1457" y="17"/>
                    <a:pt x="1456" y="17"/>
                  </a:cubicBezTo>
                  <a:cubicBezTo>
                    <a:pt x="1455" y="18"/>
                    <a:pt x="1452" y="19"/>
                    <a:pt x="1451" y="20"/>
                  </a:cubicBezTo>
                  <a:close/>
                  <a:moveTo>
                    <a:pt x="1482" y="29"/>
                  </a:moveTo>
                  <a:cubicBezTo>
                    <a:pt x="1483" y="29"/>
                    <a:pt x="1486" y="27"/>
                    <a:pt x="1486" y="27"/>
                  </a:cubicBezTo>
                  <a:cubicBezTo>
                    <a:pt x="1488" y="26"/>
                    <a:pt x="1489" y="25"/>
                    <a:pt x="1490" y="25"/>
                  </a:cubicBezTo>
                  <a:cubicBezTo>
                    <a:pt x="1499" y="20"/>
                    <a:pt x="1499" y="20"/>
                    <a:pt x="1499" y="20"/>
                  </a:cubicBezTo>
                  <a:cubicBezTo>
                    <a:pt x="1499" y="21"/>
                    <a:pt x="1503" y="22"/>
                    <a:pt x="1502" y="23"/>
                  </a:cubicBezTo>
                  <a:cubicBezTo>
                    <a:pt x="1502" y="23"/>
                    <a:pt x="1499" y="24"/>
                    <a:pt x="1498" y="25"/>
                  </a:cubicBezTo>
                  <a:cubicBezTo>
                    <a:pt x="1498" y="25"/>
                    <a:pt x="1494" y="26"/>
                    <a:pt x="1494" y="27"/>
                  </a:cubicBezTo>
                  <a:cubicBezTo>
                    <a:pt x="1494" y="28"/>
                    <a:pt x="1498" y="28"/>
                    <a:pt x="1498" y="29"/>
                  </a:cubicBezTo>
                  <a:cubicBezTo>
                    <a:pt x="1502" y="27"/>
                    <a:pt x="1502" y="27"/>
                    <a:pt x="1502" y="27"/>
                  </a:cubicBezTo>
                  <a:cubicBezTo>
                    <a:pt x="1503" y="26"/>
                    <a:pt x="1506" y="26"/>
                    <a:pt x="1506" y="25"/>
                  </a:cubicBezTo>
                  <a:cubicBezTo>
                    <a:pt x="1506" y="25"/>
                    <a:pt x="1502" y="23"/>
                    <a:pt x="1502" y="23"/>
                  </a:cubicBezTo>
                  <a:cubicBezTo>
                    <a:pt x="1502" y="22"/>
                    <a:pt x="1506" y="21"/>
                    <a:pt x="1506" y="21"/>
                  </a:cubicBezTo>
                  <a:cubicBezTo>
                    <a:pt x="1506" y="20"/>
                    <a:pt x="1503" y="18"/>
                    <a:pt x="1503" y="18"/>
                  </a:cubicBezTo>
                  <a:cubicBezTo>
                    <a:pt x="1502" y="18"/>
                    <a:pt x="1499" y="20"/>
                    <a:pt x="1499" y="20"/>
                  </a:cubicBezTo>
                  <a:cubicBezTo>
                    <a:pt x="1498" y="20"/>
                    <a:pt x="1495" y="18"/>
                    <a:pt x="1495" y="18"/>
                  </a:cubicBezTo>
                  <a:cubicBezTo>
                    <a:pt x="1494" y="18"/>
                    <a:pt x="1492" y="20"/>
                    <a:pt x="1491" y="20"/>
                  </a:cubicBezTo>
                  <a:cubicBezTo>
                    <a:pt x="1487" y="22"/>
                    <a:pt x="1487" y="22"/>
                    <a:pt x="1487" y="22"/>
                  </a:cubicBezTo>
                  <a:cubicBezTo>
                    <a:pt x="1485" y="23"/>
                    <a:pt x="1484" y="24"/>
                    <a:pt x="1482" y="24"/>
                  </a:cubicBezTo>
                  <a:cubicBezTo>
                    <a:pt x="1481" y="25"/>
                    <a:pt x="1480" y="26"/>
                    <a:pt x="1478" y="27"/>
                  </a:cubicBezTo>
                  <a:cubicBezTo>
                    <a:pt x="1479" y="27"/>
                    <a:pt x="1481" y="29"/>
                    <a:pt x="1482" y="29"/>
                  </a:cubicBezTo>
                  <a:close/>
                  <a:moveTo>
                    <a:pt x="1533" y="28"/>
                  </a:moveTo>
                  <a:cubicBezTo>
                    <a:pt x="1534" y="28"/>
                    <a:pt x="1537" y="26"/>
                    <a:pt x="1537" y="25"/>
                  </a:cubicBezTo>
                  <a:cubicBezTo>
                    <a:pt x="1537" y="25"/>
                    <a:pt x="1534" y="23"/>
                    <a:pt x="1534" y="23"/>
                  </a:cubicBezTo>
                  <a:cubicBezTo>
                    <a:pt x="1533" y="23"/>
                    <a:pt x="1531" y="25"/>
                    <a:pt x="1530" y="25"/>
                  </a:cubicBezTo>
                  <a:cubicBezTo>
                    <a:pt x="1528" y="25"/>
                    <a:pt x="1527" y="23"/>
                    <a:pt x="1526" y="23"/>
                  </a:cubicBezTo>
                  <a:cubicBezTo>
                    <a:pt x="1524" y="23"/>
                    <a:pt x="1523" y="21"/>
                    <a:pt x="1522" y="21"/>
                  </a:cubicBezTo>
                  <a:cubicBezTo>
                    <a:pt x="1522" y="21"/>
                    <a:pt x="1518" y="23"/>
                    <a:pt x="1518" y="23"/>
                  </a:cubicBezTo>
                  <a:cubicBezTo>
                    <a:pt x="1518" y="23"/>
                    <a:pt x="1521" y="25"/>
                    <a:pt x="1522" y="25"/>
                  </a:cubicBezTo>
                  <a:cubicBezTo>
                    <a:pt x="1523" y="26"/>
                    <a:pt x="1524" y="27"/>
                    <a:pt x="1525" y="27"/>
                  </a:cubicBezTo>
                  <a:cubicBezTo>
                    <a:pt x="1526" y="28"/>
                    <a:pt x="1529" y="25"/>
                    <a:pt x="1530" y="25"/>
                  </a:cubicBezTo>
                  <a:cubicBezTo>
                    <a:pt x="1531" y="26"/>
                    <a:pt x="1532" y="28"/>
                    <a:pt x="1533" y="28"/>
                  </a:cubicBezTo>
                  <a:close/>
                  <a:moveTo>
                    <a:pt x="1565" y="19"/>
                  </a:moveTo>
                  <a:cubicBezTo>
                    <a:pt x="1566" y="20"/>
                    <a:pt x="1569" y="21"/>
                    <a:pt x="1569" y="22"/>
                  </a:cubicBezTo>
                  <a:cubicBezTo>
                    <a:pt x="1569" y="22"/>
                    <a:pt x="1565" y="24"/>
                    <a:pt x="1565" y="24"/>
                  </a:cubicBezTo>
                  <a:cubicBezTo>
                    <a:pt x="1565" y="24"/>
                    <a:pt x="1569" y="25"/>
                    <a:pt x="1569" y="26"/>
                  </a:cubicBezTo>
                  <a:cubicBezTo>
                    <a:pt x="1569" y="27"/>
                    <a:pt x="1565" y="27"/>
                    <a:pt x="1565" y="28"/>
                  </a:cubicBezTo>
                  <a:cubicBezTo>
                    <a:pt x="1566" y="28"/>
                    <a:pt x="1567" y="30"/>
                    <a:pt x="1568" y="30"/>
                  </a:cubicBezTo>
                  <a:cubicBezTo>
                    <a:pt x="1569" y="30"/>
                    <a:pt x="1573" y="28"/>
                    <a:pt x="1573" y="28"/>
                  </a:cubicBezTo>
                  <a:cubicBezTo>
                    <a:pt x="1573" y="28"/>
                    <a:pt x="1568" y="27"/>
                    <a:pt x="1569" y="26"/>
                  </a:cubicBezTo>
                  <a:cubicBezTo>
                    <a:pt x="1569" y="25"/>
                    <a:pt x="1573" y="25"/>
                    <a:pt x="1573" y="24"/>
                  </a:cubicBezTo>
                  <a:cubicBezTo>
                    <a:pt x="1573" y="23"/>
                    <a:pt x="1569" y="22"/>
                    <a:pt x="1569" y="22"/>
                  </a:cubicBezTo>
                  <a:cubicBezTo>
                    <a:pt x="1569" y="21"/>
                    <a:pt x="1573" y="20"/>
                    <a:pt x="1573" y="20"/>
                  </a:cubicBezTo>
                  <a:cubicBezTo>
                    <a:pt x="1573" y="19"/>
                    <a:pt x="1577" y="18"/>
                    <a:pt x="1577" y="18"/>
                  </a:cubicBezTo>
                  <a:cubicBezTo>
                    <a:pt x="1577" y="17"/>
                    <a:pt x="1574" y="16"/>
                    <a:pt x="1574" y="15"/>
                  </a:cubicBezTo>
                  <a:cubicBezTo>
                    <a:pt x="1569" y="17"/>
                    <a:pt x="1569" y="17"/>
                    <a:pt x="1569" y="17"/>
                  </a:cubicBezTo>
                  <a:cubicBezTo>
                    <a:pt x="1568" y="18"/>
                    <a:pt x="1567" y="19"/>
                    <a:pt x="1565" y="19"/>
                  </a:cubicBezTo>
                  <a:cubicBezTo>
                    <a:pt x="1565" y="20"/>
                    <a:pt x="1562" y="17"/>
                    <a:pt x="1562" y="17"/>
                  </a:cubicBezTo>
                  <a:cubicBezTo>
                    <a:pt x="1561" y="17"/>
                    <a:pt x="1558" y="19"/>
                    <a:pt x="1558" y="19"/>
                  </a:cubicBezTo>
                  <a:cubicBezTo>
                    <a:pt x="1557" y="20"/>
                    <a:pt x="1561" y="21"/>
                    <a:pt x="1561" y="22"/>
                  </a:cubicBezTo>
                  <a:cubicBezTo>
                    <a:pt x="1563" y="21"/>
                    <a:pt x="1564" y="19"/>
                    <a:pt x="1565" y="19"/>
                  </a:cubicBezTo>
                  <a:close/>
                  <a:moveTo>
                    <a:pt x="1627" y="38"/>
                  </a:moveTo>
                  <a:cubicBezTo>
                    <a:pt x="1628" y="38"/>
                    <a:pt x="1629" y="40"/>
                    <a:pt x="1631" y="40"/>
                  </a:cubicBezTo>
                  <a:cubicBezTo>
                    <a:pt x="1632" y="40"/>
                    <a:pt x="1633" y="38"/>
                    <a:pt x="1635" y="38"/>
                  </a:cubicBezTo>
                  <a:cubicBezTo>
                    <a:pt x="1635" y="38"/>
                    <a:pt x="1638" y="41"/>
                    <a:pt x="1638" y="40"/>
                  </a:cubicBezTo>
                  <a:cubicBezTo>
                    <a:pt x="1640" y="40"/>
                    <a:pt x="1641" y="39"/>
                    <a:pt x="1642" y="38"/>
                  </a:cubicBezTo>
                  <a:cubicBezTo>
                    <a:pt x="1647" y="36"/>
                    <a:pt x="1647" y="36"/>
                    <a:pt x="1647" y="36"/>
                  </a:cubicBezTo>
                  <a:cubicBezTo>
                    <a:pt x="1639" y="32"/>
                    <a:pt x="1639" y="32"/>
                    <a:pt x="1639" y="32"/>
                  </a:cubicBezTo>
                  <a:cubicBezTo>
                    <a:pt x="1635" y="34"/>
                    <a:pt x="1635" y="34"/>
                    <a:pt x="1635" y="34"/>
                  </a:cubicBezTo>
                  <a:cubicBezTo>
                    <a:pt x="1631" y="36"/>
                    <a:pt x="1631" y="36"/>
                    <a:pt x="1631" y="36"/>
                  </a:cubicBezTo>
                  <a:cubicBezTo>
                    <a:pt x="1630" y="37"/>
                    <a:pt x="1628" y="38"/>
                    <a:pt x="1627" y="38"/>
                  </a:cubicBezTo>
                  <a:cubicBezTo>
                    <a:pt x="1626" y="38"/>
                    <a:pt x="1624" y="36"/>
                    <a:pt x="1623" y="36"/>
                  </a:cubicBezTo>
                  <a:cubicBezTo>
                    <a:pt x="1623" y="36"/>
                    <a:pt x="1619" y="38"/>
                    <a:pt x="1619" y="38"/>
                  </a:cubicBezTo>
                  <a:cubicBezTo>
                    <a:pt x="1619" y="39"/>
                    <a:pt x="1622" y="39"/>
                    <a:pt x="1623" y="40"/>
                  </a:cubicBezTo>
                  <a:cubicBezTo>
                    <a:pt x="1624" y="40"/>
                    <a:pt x="1625" y="38"/>
                    <a:pt x="1627" y="38"/>
                  </a:cubicBezTo>
                  <a:close/>
                  <a:moveTo>
                    <a:pt x="1632" y="23"/>
                  </a:moveTo>
                  <a:cubicBezTo>
                    <a:pt x="1632" y="23"/>
                    <a:pt x="1636" y="21"/>
                    <a:pt x="1636" y="21"/>
                  </a:cubicBezTo>
                  <a:cubicBezTo>
                    <a:pt x="1636" y="21"/>
                    <a:pt x="1632" y="19"/>
                    <a:pt x="1632" y="19"/>
                  </a:cubicBezTo>
                  <a:cubicBezTo>
                    <a:pt x="1631" y="19"/>
                    <a:pt x="1629" y="21"/>
                    <a:pt x="1628" y="21"/>
                  </a:cubicBezTo>
                  <a:cubicBezTo>
                    <a:pt x="1627" y="21"/>
                    <a:pt x="1625" y="18"/>
                    <a:pt x="1624" y="18"/>
                  </a:cubicBezTo>
                  <a:cubicBezTo>
                    <a:pt x="1623" y="19"/>
                    <a:pt x="1621" y="20"/>
                    <a:pt x="1620" y="21"/>
                  </a:cubicBezTo>
                  <a:cubicBezTo>
                    <a:pt x="1619" y="21"/>
                    <a:pt x="1617" y="22"/>
                    <a:pt x="1616" y="23"/>
                  </a:cubicBezTo>
                  <a:cubicBezTo>
                    <a:pt x="1616" y="23"/>
                    <a:pt x="1612" y="24"/>
                    <a:pt x="1612" y="25"/>
                  </a:cubicBezTo>
                  <a:cubicBezTo>
                    <a:pt x="1612" y="25"/>
                    <a:pt x="1616" y="27"/>
                    <a:pt x="1616" y="27"/>
                  </a:cubicBezTo>
                  <a:cubicBezTo>
                    <a:pt x="1617" y="27"/>
                    <a:pt x="1619" y="25"/>
                    <a:pt x="1620" y="25"/>
                  </a:cubicBezTo>
                  <a:cubicBezTo>
                    <a:pt x="1621" y="25"/>
                    <a:pt x="1623" y="23"/>
                    <a:pt x="1624" y="23"/>
                  </a:cubicBezTo>
                  <a:cubicBezTo>
                    <a:pt x="1625" y="22"/>
                    <a:pt x="1627" y="21"/>
                    <a:pt x="1628" y="21"/>
                  </a:cubicBezTo>
                  <a:cubicBezTo>
                    <a:pt x="1628" y="21"/>
                    <a:pt x="1631" y="23"/>
                    <a:pt x="1632" y="23"/>
                  </a:cubicBezTo>
                  <a:close/>
                  <a:moveTo>
                    <a:pt x="1777" y="28"/>
                  </a:moveTo>
                  <a:cubicBezTo>
                    <a:pt x="1777" y="27"/>
                    <a:pt x="1773" y="26"/>
                    <a:pt x="1773" y="26"/>
                  </a:cubicBezTo>
                  <a:cubicBezTo>
                    <a:pt x="1773" y="25"/>
                    <a:pt x="1777" y="24"/>
                    <a:pt x="1777" y="24"/>
                  </a:cubicBezTo>
                  <a:cubicBezTo>
                    <a:pt x="1777" y="23"/>
                    <a:pt x="1774" y="22"/>
                    <a:pt x="1773" y="21"/>
                  </a:cubicBezTo>
                  <a:cubicBezTo>
                    <a:pt x="1773" y="21"/>
                    <a:pt x="1777" y="20"/>
                    <a:pt x="1778" y="19"/>
                  </a:cubicBezTo>
                  <a:cubicBezTo>
                    <a:pt x="1778" y="18"/>
                    <a:pt x="1774" y="18"/>
                    <a:pt x="1774" y="17"/>
                  </a:cubicBezTo>
                  <a:cubicBezTo>
                    <a:pt x="1773" y="18"/>
                    <a:pt x="1770" y="18"/>
                    <a:pt x="1770" y="19"/>
                  </a:cubicBezTo>
                  <a:cubicBezTo>
                    <a:pt x="1769" y="20"/>
                    <a:pt x="1773" y="21"/>
                    <a:pt x="1773" y="21"/>
                  </a:cubicBezTo>
                  <a:cubicBezTo>
                    <a:pt x="1773" y="22"/>
                    <a:pt x="1769" y="23"/>
                    <a:pt x="1769" y="23"/>
                  </a:cubicBezTo>
                  <a:cubicBezTo>
                    <a:pt x="1769" y="24"/>
                    <a:pt x="1773" y="25"/>
                    <a:pt x="1773" y="26"/>
                  </a:cubicBezTo>
                  <a:cubicBezTo>
                    <a:pt x="1773" y="26"/>
                    <a:pt x="1769" y="27"/>
                    <a:pt x="1769" y="28"/>
                  </a:cubicBezTo>
                  <a:cubicBezTo>
                    <a:pt x="1769" y="28"/>
                    <a:pt x="1773" y="29"/>
                    <a:pt x="1773" y="30"/>
                  </a:cubicBezTo>
                  <a:cubicBezTo>
                    <a:pt x="1773" y="29"/>
                    <a:pt x="1776" y="29"/>
                    <a:pt x="1777" y="28"/>
                  </a:cubicBezTo>
                  <a:close/>
                  <a:moveTo>
                    <a:pt x="1856" y="25"/>
                  </a:moveTo>
                  <a:cubicBezTo>
                    <a:pt x="1856" y="24"/>
                    <a:pt x="1852" y="23"/>
                    <a:pt x="1852" y="23"/>
                  </a:cubicBezTo>
                  <a:cubicBezTo>
                    <a:pt x="1853" y="22"/>
                    <a:pt x="1855" y="21"/>
                    <a:pt x="1856" y="21"/>
                  </a:cubicBezTo>
                  <a:cubicBezTo>
                    <a:pt x="1857" y="21"/>
                    <a:pt x="1858" y="23"/>
                    <a:pt x="1860" y="23"/>
                  </a:cubicBezTo>
                  <a:cubicBezTo>
                    <a:pt x="1861" y="23"/>
                    <a:pt x="1863" y="21"/>
                    <a:pt x="1864" y="21"/>
                  </a:cubicBezTo>
                  <a:cubicBezTo>
                    <a:pt x="1862" y="20"/>
                    <a:pt x="1862" y="19"/>
                    <a:pt x="1860" y="19"/>
                  </a:cubicBezTo>
                  <a:cubicBezTo>
                    <a:pt x="1859" y="18"/>
                    <a:pt x="1857" y="21"/>
                    <a:pt x="1856" y="21"/>
                  </a:cubicBezTo>
                  <a:cubicBezTo>
                    <a:pt x="1855" y="21"/>
                    <a:pt x="1853" y="18"/>
                    <a:pt x="1852" y="18"/>
                  </a:cubicBezTo>
                  <a:cubicBezTo>
                    <a:pt x="1851" y="18"/>
                    <a:pt x="1850" y="20"/>
                    <a:pt x="1848" y="20"/>
                  </a:cubicBezTo>
                  <a:cubicBezTo>
                    <a:pt x="1847" y="21"/>
                    <a:pt x="1845" y="18"/>
                    <a:pt x="1844" y="18"/>
                  </a:cubicBezTo>
                  <a:cubicBezTo>
                    <a:pt x="1843" y="18"/>
                    <a:pt x="1842" y="20"/>
                    <a:pt x="1840" y="20"/>
                  </a:cubicBezTo>
                  <a:cubicBezTo>
                    <a:pt x="1842" y="21"/>
                    <a:pt x="1843" y="22"/>
                    <a:pt x="1844" y="23"/>
                  </a:cubicBezTo>
                  <a:cubicBezTo>
                    <a:pt x="1845" y="23"/>
                    <a:pt x="1847" y="20"/>
                    <a:pt x="1848" y="20"/>
                  </a:cubicBezTo>
                  <a:cubicBezTo>
                    <a:pt x="1849" y="21"/>
                    <a:pt x="1851" y="23"/>
                    <a:pt x="1852" y="23"/>
                  </a:cubicBezTo>
                  <a:cubicBezTo>
                    <a:pt x="1852" y="23"/>
                    <a:pt x="1848" y="24"/>
                    <a:pt x="1848" y="25"/>
                  </a:cubicBezTo>
                  <a:cubicBezTo>
                    <a:pt x="1848" y="26"/>
                    <a:pt x="1851" y="26"/>
                    <a:pt x="1852" y="27"/>
                  </a:cubicBezTo>
                  <a:cubicBezTo>
                    <a:pt x="1852" y="26"/>
                    <a:pt x="1856" y="26"/>
                    <a:pt x="1856" y="25"/>
                  </a:cubicBezTo>
                  <a:close/>
                  <a:moveTo>
                    <a:pt x="1917" y="44"/>
                  </a:moveTo>
                  <a:cubicBezTo>
                    <a:pt x="1918" y="43"/>
                    <a:pt x="1920" y="42"/>
                    <a:pt x="1921" y="41"/>
                  </a:cubicBezTo>
                  <a:cubicBezTo>
                    <a:pt x="1924" y="40"/>
                    <a:pt x="1927" y="39"/>
                    <a:pt x="1929" y="37"/>
                  </a:cubicBezTo>
                  <a:cubicBezTo>
                    <a:pt x="1930" y="37"/>
                    <a:pt x="1933" y="36"/>
                    <a:pt x="1933" y="35"/>
                  </a:cubicBezTo>
                  <a:cubicBezTo>
                    <a:pt x="1934" y="35"/>
                    <a:pt x="1930" y="33"/>
                    <a:pt x="1930" y="33"/>
                  </a:cubicBezTo>
                  <a:cubicBezTo>
                    <a:pt x="1930" y="33"/>
                    <a:pt x="1933" y="31"/>
                    <a:pt x="1934" y="31"/>
                  </a:cubicBezTo>
                  <a:cubicBezTo>
                    <a:pt x="1935" y="30"/>
                    <a:pt x="1937" y="29"/>
                    <a:pt x="1938" y="29"/>
                  </a:cubicBezTo>
                  <a:cubicBezTo>
                    <a:pt x="1938" y="28"/>
                    <a:pt x="1934" y="27"/>
                    <a:pt x="1934" y="26"/>
                  </a:cubicBezTo>
                  <a:cubicBezTo>
                    <a:pt x="1934" y="26"/>
                    <a:pt x="1938" y="25"/>
                    <a:pt x="1938" y="24"/>
                  </a:cubicBezTo>
                  <a:cubicBezTo>
                    <a:pt x="1937" y="24"/>
                    <a:pt x="1936" y="22"/>
                    <a:pt x="1934" y="22"/>
                  </a:cubicBezTo>
                  <a:cubicBezTo>
                    <a:pt x="1934" y="22"/>
                    <a:pt x="1930" y="24"/>
                    <a:pt x="1930" y="24"/>
                  </a:cubicBezTo>
                  <a:cubicBezTo>
                    <a:pt x="1930" y="25"/>
                    <a:pt x="1934" y="26"/>
                    <a:pt x="1934" y="26"/>
                  </a:cubicBezTo>
                  <a:cubicBezTo>
                    <a:pt x="1933" y="27"/>
                    <a:pt x="1931" y="28"/>
                    <a:pt x="1930" y="29"/>
                  </a:cubicBezTo>
                  <a:cubicBezTo>
                    <a:pt x="1929" y="29"/>
                    <a:pt x="1926" y="30"/>
                    <a:pt x="1926" y="31"/>
                  </a:cubicBezTo>
                  <a:cubicBezTo>
                    <a:pt x="1926" y="31"/>
                    <a:pt x="1930" y="32"/>
                    <a:pt x="1930" y="33"/>
                  </a:cubicBezTo>
                  <a:cubicBezTo>
                    <a:pt x="1930" y="33"/>
                    <a:pt x="1926" y="35"/>
                    <a:pt x="1926" y="35"/>
                  </a:cubicBezTo>
                  <a:cubicBezTo>
                    <a:pt x="1925" y="35"/>
                    <a:pt x="1922" y="37"/>
                    <a:pt x="1921" y="37"/>
                  </a:cubicBezTo>
                  <a:cubicBezTo>
                    <a:pt x="1921" y="37"/>
                    <a:pt x="1918" y="35"/>
                    <a:pt x="1918" y="35"/>
                  </a:cubicBezTo>
                  <a:cubicBezTo>
                    <a:pt x="1916" y="35"/>
                    <a:pt x="1915" y="36"/>
                    <a:pt x="1914" y="37"/>
                  </a:cubicBezTo>
                  <a:cubicBezTo>
                    <a:pt x="1910" y="39"/>
                    <a:pt x="1910" y="39"/>
                    <a:pt x="1910" y="39"/>
                  </a:cubicBezTo>
                  <a:lnTo>
                    <a:pt x="1917" y="44"/>
                  </a:lnTo>
                  <a:close/>
                  <a:moveTo>
                    <a:pt x="1906" y="28"/>
                  </a:moveTo>
                  <a:cubicBezTo>
                    <a:pt x="1907" y="28"/>
                    <a:pt x="1909" y="30"/>
                    <a:pt x="1910" y="30"/>
                  </a:cubicBezTo>
                  <a:cubicBezTo>
                    <a:pt x="1910" y="30"/>
                    <a:pt x="1914" y="28"/>
                    <a:pt x="1914" y="28"/>
                  </a:cubicBezTo>
                  <a:cubicBezTo>
                    <a:pt x="1914" y="28"/>
                    <a:pt x="1911" y="26"/>
                    <a:pt x="1911" y="26"/>
                  </a:cubicBezTo>
                  <a:cubicBezTo>
                    <a:pt x="1910" y="26"/>
                    <a:pt x="1908" y="24"/>
                    <a:pt x="1907" y="24"/>
                  </a:cubicBezTo>
                  <a:cubicBezTo>
                    <a:pt x="1906" y="24"/>
                    <a:pt x="1904" y="26"/>
                    <a:pt x="1903" y="26"/>
                  </a:cubicBezTo>
                  <a:cubicBezTo>
                    <a:pt x="1902" y="26"/>
                    <a:pt x="1900" y="23"/>
                    <a:pt x="1899" y="24"/>
                  </a:cubicBezTo>
                  <a:cubicBezTo>
                    <a:pt x="1898" y="24"/>
                    <a:pt x="1895" y="25"/>
                    <a:pt x="1895" y="26"/>
                  </a:cubicBezTo>
                  <a:cubicBezTo>
                    <a:pt x="1895" y="26"/>
                    <a:pt x="1898" y="28"/>
                    <a:pt x="1899" y="28"/>
                  </a:cubicBezTo>
                  <a:cubicBezTo>
                    <a:pt x="1900" y="28"/>
                    <a:pt x="1902" y="26"/>
                    <a:pt x="1903" y="26"/>
                  </a:cubicBezTo>
                  <a:cubicBezTo>
                    <a:pt x="1904" y="26"/>
                    <a:pt x="1905" y="28"/>
                    <a:pt x="1906" y="28"/>
                  </a:cubicBezTo>
                  <a:close/>
                  <a:moveTo>
                    <a:pt x="2078" y="40"/>
                  </a:moveTo>
                  <a:cubicBezTo>
                    <a:pt x="2077" y="40"/>
                    <a:pt x="2076" y="38"/>
                    <a:pt x="2075" y="38"/>
                  </a:cubicBezTo>
                  <a:cubicBezTo>
                    <a:pt x="2074" y="38"/>
                    <a:pt x="2071" y="40"/>
                    <a:pt x="2071" y="40"/>
                  </a:cubicBezTo>
                  <a:cubicBezTo>
                    <a:pt x="2071" y="40"/>
                    <a:pt x="2074" y="42"/>
                    <a:pt x="2074" y="42"/>
                  </a:cubicBezTo>
                  <a:cubicBezTo>
                    <a:pt x="2075" y="42"/>
                    <a:pt x="2077" y="40"/>
                    <a:pt x="2078" y="40"/>
                  </a:cubicBezTo>
                  <a:cubicBezTo>
                    <a:pt x="2079" y="40"/>
                    <a:pt x="2081" y="42"/>
                    <a:pt x="2082" y="42"/>
                  </a:cubicBezTo>
                  <a:cubicBezTo>
                    <a:pt x="2083" y="42"/>
                    <a:pt x="2085" y="41"/>
                    <a:pt x="2086" y="40"/>
                  </a:cubicBezTo>
                  <a:cubicBezTo>
                    <a:pt x="2087" y="40"/>
                    <a:pt x="2090" y="39"/>
                    <a:pt x="2090" y="38"/>
                  </a:cubicBezTo>
                  <a:cubicBezTo>
                    <a:pt x="2090" y="37"/>
                    <a:pt x="2087" y="37"/>
                    <a:pt x="2087" y="36"/>
                  </a:cubicBezTo>
                  <a:cubicBezTo>
                    <a:pt x="2085" y="36"/>
                    <a:pt x="2084" y="34"/>
                    <a:pt x="2083" y="34"/>
                  </a:cubicBezTo>
                  <a:cubicBezTo>
                    <a:pt x="2083" y="34"/>
                    <a:pt x="2079" y="36"/>
                    <a:pt x="2079" y="36"/>
                  </a:cubicBezTo>
                  <a:cubicBezTo>
                    <a:pt x="2079" y="37"/>
                    <a:pt x="2082" y="37"/>
                    <a:pt x="2082" y="38"/>
                  </a:cubicBezTo>
                  <a:cubicBezTo>
                    <a:pt x="2081" y="38"/>
                    <a:pt x="2080" y="40"/>
                    <a:pt x="2078" y="40"/>
                  </a:cubicBezTo>
                  <a:close/>
                  <a:moveTo>
                    <a:pt x="2060" y="25"/>
                  </a:moveTo>
                  <a:cubicBezTo>
                    <a:pt x="2060" y="25"/>
                    <a:pt x="2056" y="26"/>
                    <a:pt x="2056" y="27"/>
                  </a:cubicBezTo>
                  <a:cubicBezTo>
                    <a:pt x="2056" y="27"/>
                    <a:pt x="2059" y="29"/>
                    <a:pt x="2060" y="29"/>
                  </a:cubicBezTo>
                  <a:cubicBezTo>
                    <a:pt x="2061" y="29"/>
                    <a:pt x="2062" y="27"/>
                    <a:pt x="2064" y="27"/>
                  </a:cubicBezTo>
                  <a:cubicBezTo>
                    <a:pt x="2063" y="27"/>
                    <a:pt x="2060" y="25"/>
                    <a:pt x="2060" y="25"/>
                  </a:cubicBezTo>
                  <a:cubicBezTo>
                    <a:pt x="2060" y="24"/>
                    <a:pt x="2064" y="23"/>
                    <a:pt x="2064" y="22"/>
                  </a:cubicBezTo>
                  <a:cubicBezTo>
                    <a:pt x="2065" y="22"/>
                    <a:pt x="2067" y="25"/>
                    <a:pt x="2068" y="25"/>
                  </a:cubicBezTo>
                  <a:cubicBezTo>
                    <a:pt x="2069" y="25"/>
                    <a:pt x="2071" y="23"/>
                    <a:pt x="2072" y="23"/>
                  </a:cubicBezTo>
                  <a:cubicBezTo>
                    <a:pt x="2073" y="23"/>
                    <a:pt x="2074" y="25"/>
                    <a:pt x="2076" y="25"/>
                  </a:cubicBezTo>
                  <a:cubicBezTo>
                    <a:pt x="2076" y="25"/>
                    <a:pt x="2080" y="23"/>
                    <a:pt x="2080" y="23"/>
                  </a:cubicBezTo>
                  <a:cubicBezTo>
                    <a:pt x="2080" y="23"/>
                    <a:pt x="2076" y="20"/>
                    <a:pt x="2076" y="20"/>
                  </a:cubicBezTo>
                  <a:cubicBezTo>
                    <a:pt x="2074" y="21"/>
                    <a:pt x="2073" y="22"/>
                    <a:pt x="2072" y="23"/>
                  </a:cubicBezTo>
                  <a:cubicBezTo>
                    <a:pt x="2070" y="22"/>
                    <a:pt x="2070" y="21"/>
                    <a:pt x="2068" y="20"/>
                  </a:cubicBezTo>
                  <a:cubicBezTo>
                    <a:pt x="2067" y="20"/>
                    <a:pt x="2066" y="18"/>
                    <a:pt x="2064" y="18"/>
                  </a:cubicBezTo>
                  <a:cubicBezTo>
                    <a:pt x="2063" y="18"/>
                    <a:pt x="2061" y="20"/>
                    <a:pt x="2060" y="20"/>
                  </a:cubicBezTo>
                  <a:cubicBezTo>
                    <a:pt x="2060" y="20"/>
                    <a:pt x="2057" y="18"/>
                    <a:pt x="2057" y="18"/>
                  </a:cubicBezTo>
                  <a:cubicBezTo>
                    <a:pt x="2055" y="18"/>
                    <a:pt x="2053" y="19"/>
                    <a:pt x="2052" y="20"/>
                  </a:cubicBezTo>
                  <a:cubicBezTo>
                    <a:pt x="2052" y="20"/>
                    <a:pt x="2048" y="22"/>
                    <a:pt x="2048" y="22"/>
                  </a:cubicBezTo>
                  <a:cubicBezTo>
                    <a:pt x="2048" y="23"/>
                    <a:pt x="2052" y="24"/>
                    <a:pt x="2052" y="24"/>
                  </a:cubicBezTo>
                  <a:cubicBezTo>
                    <a:pt x="2052" y="24"/>
                    <a:pt x="2056" y="23"/>
                    <a:pt x="2056" y="22"/>
                  </a:cubicBezTo>
                  <a:cubicBezTo>
                    <a:pt x="2057" y="23"/>
                    <a:pt x="2060" y="24"/>
                    <a:pt x="2060" y="25"/>
                  </a:cubicBezTo>
                  <a:close/>
                  <a:moveTo>
                    <a:pt x="2121" y="43"/>
                  </a:moveTo>
                  <a:cubicBezTo>
                    <a:pt x="2123" y="43"/>
                    <a:pt x="2125" y="41"/>
                    <a:pt x="2125" y="41"/>
                  </a:cubicBezTo>
                  <a:cubicBezTo>
                    <a:pt x="2126" y="41"/>
                    <a:pt x="2129" y="39"/>
                    <a:pt x="2130" y="39"/>
                  </a:cubicBezTo>
                  <a:cubicBezTo>
                    <a:pt x="2130" y="39"/>
                    <a:pt x="2126" y="37"/>
                    <a:pt x="2126" y="37"/>
                  </a:cubicBezTo>
                  <a:cubicBezTo>
                    <a:pt x="2125" y="37"/>
                    <a:pt x="2122" y="38"/>
                    <a:pt x="2122" y="39"/>
                  </a:cubicBezTo>
                  <a:cubicBezTo>
                    <a:pt x="2121" y="39"/>
                    <a:pt x="2119" y="41"/>
                    <a:pt x="2118" y="41"/>
                  </a:cubicBezTo>
                  <a:cubicBezTo>
                    <a:pt x="2117" y="41"/>
                    <a:pt x="2115" y="39"/>
                    <a:pt x="2114" y="39"/>
                  </a:cubicBezTo>
                  <a:cubicBezTo>
                    <a:pt x="2114" y="39"/>
                    <a:pt x="2110" y="41"/>
                    <a:pt x="2110" y="41"/>
                  </a:cubicBezTo>
                  <a:cubicBezTo>
                    <a:pt x="2110" y="41"/>
                    <a:pt x="2113" y="43"/>
                    <a:pt x="2114" y="43"/>
                  </a:cubicBezTo>
                  <a:cubicBezTo>
                    <a:pt x="2115" y="43"/>
                    <a:pt x="2116" y="41"/>
                    <a:pt x="2118" y="41"/>
                  </a:cubicBezTo>
                  <a:cubicBezTo>
                    <a:pt x="2118" y="41"/>
                    <a:pt x="2121" y="43"/>
                    <a:pt x="2121" y="43"/>
                  </a:cubicBezTo>
                  <a:close/>
                  <a:moveTo>
                    <a:pt x="2107" y="30"/>
                  </a:moveTo>
                  <a:cubicBezTo>
                    <a:pt x="2107" y="30"/>
                    <a:pt x="2111" y="28"/>
                    <a:pt x="2111" y="28"/>
                  </a:cubicBezTo>
                  <a:cubicBezTo>
                    <a:pt x="2111" y="28"/>
                    <a:pt x="2107" y="25"/>
                    <a:pt x="2107" y="25"/>
                  </a:cubicBezTo>
                  <a:cubicBezTo>
                    <a:pt x="2106" y="25"/>
                    <a:pt x="2104" y="28"/>
                    <a:pt x="2103" y="28"/>
                  </a:cubicBezTo>
                  <a:cubicBezTo>
                    <a:pt x="2102" y="27"/>
                    <a:pt x="2101" y="25"/>
                    <a:pt x="2099" y="25"/>
                  </a:cubicBezTo>
                  <a:cubicBezTo>
                    <a:pt x="2098" y="25"/>
                    <a:pt x="2097" y="23"/>
                    <a:pt x="2095" y="23"/>
                  </a:cubicBezTo>
                  <a:cubicBezTo>
                    <a:pt x="2095" y="23"/>
                    <a:pt x="2091" y="25"/>
                    <a:pt x="2091" y="25"/>
                  </a:cubicBezTo>
                  <a:cubicBezTo>
                    <a:pt x="2091" y="25"/>
                    <a:pt x="2095" y="27"/>
                    <a:pt x="2095" y="27"/>
                  </a:cubicBezTo>
                  <a:cubicBezTo>
                    <a:pt x="2096" y="28"/>
                    <a:pt x="2098" y="29"/>
                    <a:pt x="2099" y="30"/>
                  </a:cubicBezTo>
                  <a:cubicBezTo>
                    <a:pt x="2100" y="30"/>
                    <a:pt x="2102" y="27"/>
                    <a:pt x="2103" y="28"/>
                  </a:cubicBezTo>
                  <a:cubicBezTo>
                    <a:pt x="2104" y="28"/>
                    <a:pt x="2105" y="30"/>
                    <a:pt x="2107" y="30"/>
                  </a:cubicBezTo>
                  <a:close/>
                  <a:moveTo>
                    <a:pt x="2161" y="35"/>
                  </a:moveTo>
                  <a:cubicBezTo>
                    <a:pt x="2154" y="31"/>
                    <a:pt x="2154" y="31"/>
                    <a:pt x="2154" y="31"/>
                  </a:cubicBezTo>
                  <a:cubicBezTo>
                    <a:pt x="2153" y="31"/>
                    <a:pt x="2150" y="32"/>
                    <a:pt x="2150" y="33"/>
                  </a:cubicBezTo>
                  <a:cubicBezTo>
                    <a:pt x="2150" y="33"/>
                    <a:pt x="2153" y="35"/>
                    <a:pt x="2153" y="35"/>
                  </a:cubicBezTo>
                  <a:cubicBezTo>
                    <a:pt x="2154" y="36"/>
                    <a:pt x="2156" y="37"/>
                    <a:pt x="2157" y="37"/>
                  </a:cubicBezTo>
                  <a:cubicBezTo>
                    <a:pt x="2158" y="38"/>
                    <a:pt x="2160" y="39"/>
                    <a:pt x="2161" y="39"/>
                  </a:cubicBezTo>
                  <a:cubicBezTo>
                    <a:pt x="2162" y="40"/>
                    <a:pt x="2164" y="38"/>
                    <a:pt x="2165" y="37"/>
                  </a:cubicBezTo>
                  <a:lnTo>
                    <a:pt x="2161" y="35"/>
                  </a:lnTo>
                  <a:close/>
                  <a:moveTo>
                    <a:pt x="2142" y="24"/>
                  </a:moveTo>
                  <a:cubicBezTo>
                    <a:pt x="2143" y="24"/>
                    <a:pt x="2146" y="26"/>
                    <a:pt x="2146" y="26"/>
                  </a:cubicBezTo>
                  <a:cubicBezTo>
                    <a:pt x="2147" y="26"/>
                    <a:pt x="2150" y="24"/>
                    <a:pt x="2150" y="24"/>
                  </a:cubicBezTo>
                  <a:cubicBezTo>
                    <a:pt x="2150" y="24"/>
                    <a:pt x="2147" y="22"/>
                    <a:pt x="2147" y="22"/>
                  </a:cubicBezTo>
                  <a:cubicBezTo>
                    <a:pt x="2146" y="22"/>
                    <a:pt x="2144" y="20"/>
                    <a:pt x="2143" y="20"/>
                  </a:cubicBezTo>
                  <a:cubicBezTo>
                    <a:pt x="2142" y="20"/>
                    <a:pt x="2139" y="21"/>
                    <a:pt x="2139" y="22"/>
                  </a:cubicBezTo>
                  <a:cubicBezTo>
                    <a:pt x="2138" y="22"/>
                    <a:pt x="2135" y="23"/>
                    <a:pt x="2135" y="24"/>
                  </a:cubicBezTo>
                  <a:cubicBezTo>
                    <a:pt x="2135" y="24"/>
                    <a:pt x="2138" y="25"/>
                    <a:pt x="2138" y="26"/>
                  </a:cubicBezTo>
                  <a:cubicBezTo>
                    <a:pt x="2140" y="26"/>
                    <a:pt x="2141" y="24"/>
                    <a:pt x="2142" y="24"/>
                  </a:cubicBezTo>
                  <a:close/>
                  <a:moveTo>
                    <a:pt x="2180" y="46"/>
                  </a:moveTo>
                  <a:cubicBezTo>
                    <a:pt x="2181" y="46"/>
                    <a:pt x="2184" y="45"/>
                    <a:pt x="2184" y="44"/>
                  </a:cubicBezTo>
                  <a:cubicBezTo>
                    <a:pt x="2188" y="42"/>
                    <a:pt x="2188" y="42"/>
                    <a:pt x="2188" y="42"/>
                  </a:cubicBezTo>
                  <a:cubicBezTo>
                    <a:pt x="2190" y="41"/>
                    <a:pt x="2191" y="41"/>
                    <a:pt x="2192" y="40"/>
                  </a:cubicBezTo>
                  <a:cubicBezTo>
                    <a:pt x="2193" y="40"/>
                    <a:pt x="2196" y="38"/>
                    <a:pt x="2196" y="38"/>
                  </a:cubicBezTo>
                  <a:cubicBezTo>
                    <a:pt x="2196" y="37"/>
                    <a:pt x="2193" y="36"/>
                    <a:pt x="2193" y="36"/>
                  </a:cubicBezTo>
                  <a:cubicBezTo>
                    <a:pt x="2190" y="37"/>
                    <a:pt x="2187" y="39"/>
                    <a:pt x="2184" y="40"/>
                  </a:cubicBezTo>
                  <a:cubicBezTo>
                    <a:pt x="2182" y="41"/>
                    <a:pt x="2179" y="43"/>
                    <a:pt x="2176" y="44"/>
                  </a:cubicBezTo>
                  <a:cubicBezTo>
                    <a:pt x="2178" y="44"/>
                    <a:pt x="2179" y="46"/>
                    <a:pt x="2180" y="46"/>
                  </a:cubicBezTo>
                  <a:close/>
                  <a:moveTo>
                    <a:pt x="2193" y="27"/>
                  </a:moveTo>
                  <a:cubicBezTo>
                    <a:pt x="2193" y="27"/>
                    <a:pt x="2189" y="29"/>
                    <a:pt x="2189" y="29"/>
                  </a:cubicBezTo>
                  <a:cubicBezTo>
                    <a:pt x="2189" y="29"/>
                    <a:pt x="2193" y="31"/>
                    <a:pt x="2193" y="31"/>
                  </a:cubicBezTo>
                  <a:cubicBezTo>
                    <a:pt x="2193" y="32"/>
                    <a:pt x="2196" y="34"/>
                    <a:pt x="2197" y="34"/>
                  </a:cubicBezTo>
                  <a:cubicBezTo>
                    <a:pt x="2197" y="34"/>
                    <a:pt x="2200" y="32"/>
                    <a:pt x="2201" y="32"/>
                  </a:cubicBezTo>
                  <a:cubicBezTo>
                    <a:pt x="2202" y="31"/>
                    <a:pt x="2204" y="30"/>
                    <a:pt x="2205" y="29"/>
                  </a:cubicBezTo>
                  <a:cubicBezTo>
                    <a:pt x="2205" y="29"/>
                    <a:pt x="2209" y="28"/>
                    <a:pt x="2209" y="27"/>
                  </a:cubicBezTo>
                  <a:cubicBezTo>
                    <a:pt x="2209" y="27"/>
                    <a:pt x="2206" y="25"/>
                    <a:pt x="2205" y="25"/>
                  </a:cubicBezTo>
                  <a:cubicBezTo>
                    <a:pt x="2205" y="25"/>
                    <a:pt x="2201" y="27"/>
                    <a:pt x="2201" y="27"/>
                  </a:cubicBezTo>
                  <a:cubicBezTo>
                    <a:pt x="2197" y="29"/>
                    <a:pt x="2197" y="29"/>
                    <a:pt x="2197" y="29"/>
                  </a:cubicBezTo>
                  <a:cubicBezTo>
                    <a:pt x="2196" y="29"/>
                    <a:pt x="2195" y="27"/>
                    <a:pt x="2193" y="27"/>
                  </a:cubicBezTo>
                  <a:close/>
                  <a:moveTo>
                    <a:pt x="2209" y="23"/>
                  </a:moveTo>
                  <a:cubicBezTo>
                    <a:pt x="2209" y="23"/>
                    <a:pt x="2213" y="25"/>
                    <a:pt x="2213" y="25"/>
                  </a:cubicBezTo>
                  <a:cubicBezTo>
                    <a:pt x="2215" y="25"/>
                    <a:pt x="2216" y="23"/>
                    <a:pt x="2217" y="23"/>
                  </a:cubicBezTo>
                  <a:cubicBezTo>
                    <a:pt x="2221" y="25"/>
                    <a:pt x="2221" y="25"/>
                    <a:pt x="2221" y="25"/>
                  </a:cubicBezTo>
                  <a:cubicBezTo>
                    <a:pt x="2225" y="23"/>
                    <a:pt x="2225" y="23"/>
                    <a:pt x="2225" y="23"/>
                  </a:cubicBezTo>
                  <a:cubicBezTo>
                    <a:pt x="2226" y="23"/>
                    <a:pt x="2228" y="21"/>
                    <a:pt x="2229" y="21"/>
                  </a:cubicBezTo>
                  <a:cubicBezTo>
                    <a:pt x="2230" y="21"/>
                    <a:pt x="2232" y="23"/>
                    <a:pt x="2233" y="23"/>
                  </a:cubicBezTo>
                  <a:cubicBezTo>
                    <a:pt x="2234" y="24"/>
                    <a:pt x="2235" y="25"/>
                    <a:pt x="2237" y="26"/>
                  </a:cubicBezTo>
                  <a:cubicBezTo>
                    <a:pt x="2237" y="26"/>
                    <a:pt x="2240" y="28"/>
                    <a:pt x="2240" y="28"/>
                  </a:cubicBezTo>
                  <a:cubicBezTo>
                    <a:pt x="2241" y="28"/>
                    <a:pt x="2244" y="26"/>
                    <a:pt x="2244" y="26"/>
                  </a:cubicBezTo>
                  <a:cubicBezTo>
                    <a:pt x="2246" y="25"/>
                    <a:pt x="2247" y="24"/>
                    <a:pt x="2249" y="24"/>
                  </a:cubicBezTo>
                  <a:cubicBezTo>
                    <a:pt x="2257" y="20"/>
                    <a:pt x="2257" y="20"/>
                    <a:pt x="2257" y="20"/>
                  </a:cubicBezTo>
                  <a:cubicBezTo>
                    <a:pt x="2257" y="19"/>
                    <a:pt x="2261" y="18"/>
                    <a:pt x="2261" y="17"/>
                  </a:cubicBezTo>
                  <a:cubicBezTo>
                    <a:pt x="2261" y="17"/>
                    <a:pt x="2257" y="15"/>
                    <a:pt x="2257" y="15"/>
                  </a:cubicBezTo>
                  <a:cubicBezTo>
                    <a:pt x="2257" y="15"/>
                    <a:pt x="2253" y="17"/>
                    <a:pt x="2253" y="17"/>
                  </a:cubicBezTo>
                  <a:cubicBezTo>
                    <a:pt x="2245" y="21"/>
                    <a:pt x="2245" y="21"/>
                    <a:pt x="2245" y="21"/>
                  </a:cubicBezTo>
                  <a:cubicBezTo>
                    <a:pt x="2244" y="21"/>
                    <a:pt x="2242" y="19"/>
                    <a:pt x="2241" y="19"/>
                  </a:cubicBezTo>
                  <a:cubicBezTo>
                    <a:pt x="2240" y="19"/>
                    <a:pt x="2238" y="21"/>
                    <a:pt x="2237" y="21"/>
                  </a:cubicBezTo>
                  <a:cubicBezTo>
                    <a:pt x="2236" y="21"/>
                    <a:pt x="2234" y="20"/>
                    <a:pt x="2233" y="19"/>
                  </a:cubicBezTo>
                  <a:cubicBezTo>
                    <a:pt x="2232" y="19"/>
                    <a:pt x="2231" y="18"/>
                    <a:pt x="2229" y="17"/>
                  </a:cubicBezTo>
                  <a:cubicBezTo>
                    <a:pt x="2226" y="15"/>
                    <a:pt x="2226" y="15"/>
                    <a:pt x="2226" y="15"/>
                  </a:cubicBezTo>
                  <a:cubicBezTo>
                    <a:pt x="2222" y="17"/>
                    <a:pt x="2222" y="17"/>
                    <a:pt x="2222" y="17"/>
                  </a:cubicBezTo>
                  <a:cubicBezTo>
                    <a:pt x="2213" y="21"/>
                    <a:pt x="2213" y="21"/>
                    <a:pt x="2213" y="21"/>
                  </a:cubicBezTo>
                  <a:cubicBezTo>
                    <a:pt x="2213" y="22"/>
                    <a:pt x="2209" y="22"/>
                    <a:pt x="220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23"/>
            <p:cNvSpPr>
              <a:spLocks/>
            </p:cNvSpPr>
            <p:nvPr/>
          </p:nvSpPr>
          <p:spPr bwMode="auto">
            <a:xfrm>
              <a:off x="7435850" y="5281613"/>
              <a:ext cx="77788" cy="34925"/>
            </a:xfrm>
            <a:custGeom>
              <a:avLst/>
              <a:gdLst>
                <a:gd name="T0" fmla="*/ 4 w 44"/>
                <a:gd name="T1" fmla="*/ 10 h 19"/>
                <a:gd name="T2" fmla="*/ 8 w 44"/>
                <a:gd name="T3" fmla="*/ 8 h 19"/>
                <a:gd name="T4" fmla="*/ 12 w 44"/>
                <a:gd name="T5" fmla="*/ 6 h 19"/>
                <a:gd name="T6" fmla="*/ 16 w 44"/>
                <a:gd name="T7" fmla="*/ 9 h 19"/>
                <a:gd name="T8" fmla="*/ 20 w 44"/>
                <a:gd name="T9" fmla="*/ 6 h 19"/>
                <a:gd name="T10" fmla="*/ 23 w 44"/>
                <a:gd name="T11" fmla="*/ 9 h 19"/>
                <a:gd name="T12" fmla="*/ 28 w 44"/>
                <a:gd name="T13" fmla="*/ 7 h 19"/>
                <a:gd name="T14" fmla="*/ 24 w 44"/>
                <a:gd name="T15" fmla="*/ 4 h 19"/>
                <a:gd name="T16" fmla="*/ 28 w 44"/>
                <a:gd name="T17" fmla="*/ 2 h 19"/>
                <a:gd name="T18" fmla="*/ 32 w 44"/>
                <a:gd name="T19" fmla="*/ 4 h 19"/>
                <a:gd name="T20" fmla="*/ 36 w 44"/>
                <a:gd name="T21" fmla="*/ 2 h 19"/>
                <a:gd name="T22" fmla="*/ 40 w 44"/>
                <a:gd name="T23" fmla="*/ 0 h 19"/>
                <a:gd name="T24" fmla="*/ 44 w 44"/>
                <a:gd name="T25" fmla="*/ 3 h 19"/>
                <a:gd name="T26" fmla="*/ 40 w 44"/>
                <a:gd name="T27" fmla="*/ 5 h 19"/>
                <a:gd name="T28" fmla="*/ 43 w 44"/>
                <a:gd name="T29" fmla="*/ 7 h 19"/>
                <a:gd name="T30" fmla="*/ 39 w 44"/>
                <a:gd name="T31" fmla="*/ 9 h 19"/>
                <a:gd name="T32" fmla="*/ 31 w 44"/>
                <a:gd name="T33" fmla="*/ 13 h 19"/>
                <a:gd name="T34" fmla="*/ 27 w 44"/>
                <a:gd name="T35" fmla="*/ 15 h 19"/>
                <a:gd name="T36" fmla="*/ 23 w 44"/>
                <a:gd name="T37" fmla="*/ 13 h 19"/>
                <a:gd name="T38" fmla="*/ 27 w 44"/>
                <a:gd name="T39" fmla="*/ 11 h 19"/>
                <a:gd name="T40" fmla="*/ 23 w 44"/>
                <a:gd name="T41" fmla="*/ 9 h 19"/>
                <a:gd name="T42" fmla="*/ 19 w 44"/>
                <a:gd name="T43" fmla="*/ 11 h 19"/>
                <a:gd name="T44" fmla="*/ 16 w 44"/>
                <a:gd name="T45" fmla="*/ 9 h 19"/>
                <a:gd name="T46" fmla="*/ 12 w 44"/>
                <a:gd name="T47" fmla="*/ 11 h 19"/>
                <a:gd name="T48" fmla="*/ 19 w 44"/>
                <a:gd name="T49" fmla="*/ 15 h 19"/>
                <a:gd name="T50" fmla="*/ 23 w 44"/>
                <a:gd name="T51" fmla="*/ 17 h 19"/>
                <a:gd name="T52" fmla="*/ 19 w 44"/>
                <a:gd name="T53" fmla="*/ 19 h 19"/>
                <a:gd name="T54" fmla="*/ 15 w 44"/>
                <a:gd name="T55" fmla="*/ 17 h 19"/>
                <a:gd name="T56" fmla="*/ 11 w 44"/>
                <a:gd name="T57" fmla="*/ 19 h 19"/>
                <a:gd name="T58" fmla="*/ 7 w 44"/>
                <a:gd name="T59" fmla="*/ 17 h 19"/>
                <a:gd name="T60" fmla="*/ 11 w 44"/>
                <a:gd name="T61" fmla="*/ 15 h 19"/>
                <a:gd name="T62" fmla="*/ 7 w 44"/>
                <a:gd name="T63" fmla="*/ 13 h 19"/>
                <a:gd name="T64" fmla="*/ 3 w 44"/>
                <a:gd name="T65" fmla="*/ 15 h 19"/>
                <a:gd name="T66" fmla="*/ 0 w 44"/>
                <a:gd name="T67" fmla="*/ 13 h 19"/>
                <a:gd name="T68" fmla="*/ 4 w 44"/>
                <a:gd name="T6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" h="19">
                  <a:moveTo>
                    <a:pt x="4" y="1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1" y="6"/>
                    <a:pt x="12" y="6"/>
                  </a:cubicBezTo>
                  <a:cubicBezTo>
                    <a:pt x="13" y="6"/>
                    <a:pt x="14" y="9"/>
                    <a:pt x="16" y="9"/>
                  </a:cubicBezTo>
                  <a:cubicBezTo>
                    <a:pt x="17" y="9"/>
                    <a:pt x="18" y="6"/>
                    <a:pt x="20" y="6"/>
                  </a:cubicBezTo>
                  <a:cubicBezTo>
                    <a:pt x="20" y="6"/>
                    <a:pt x="23" y="9"/>
                    <a:pt x="23" y="9"/>
                  </a:cubicBezTo>
                  <a:cubicBezTo>
                    <a:pt x="24" y="9"/>
                    <a:pt x="28" y="7"/>
                    <a:pt x="28" y="7"/>
                  </a:cubicBezTo>
                  <a:cubicBezTo>
                    <a:pt x="28" y="6"/>
                    <a:pt x="24" y="5"/>
                    <a:pt x="24" y="4"/>
                  </a:cubicBezTo>
                  <a:cubicBezTo>
                    <a:pt x="24" y="4"/>
                    <a:pt x="27" y="2"/>
                    <a:pt x="28" y="2"/>
                  </a:cubicBezTo>
                  <a:cubicBezTo>
                    <a:pt x="29" y="2"/>
                    <a:pt x="31" y="5"/>
                    <a:pt x="32" y="4"/>
                  </a:cubicBezTo>
                  <a:cubicBezTo>
                    <a:pt x="33" y="4"/>
                    <a:pt x="35" y="3"/>
                    <a:pt x="36" y="2"/>
                  </a:cubicBezTo>
                  <a:cubicBezTo>
                    <a:pt x="36" y="2"/>
                    <a:pt x="39" y="0"/>
                    <a:pt x="40" y="0"/>
                  </a:cubicBezTo>
                  <a:cubicBezTo>
                    <a:pt x="40" y="0"/>
                    <a:pt x="44" y="2"/>
                    <a:pt x="44" y="3"/>
                  </a:cubicBezTo>
                  <a:cubicBezTo>
                    <a:pt x="44" y="3"/>
                    <a:pt x="39" y="4"/>
                    <a:pt x="40" y="5"/>
                  </a:cubicBezTo>
                  <a:cubicBezTo>
                    <a:pt x="40" y="5"/>
                    <a:pt x="43" y="6"/>
                    <a:pt x="43" y="7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0" y="14"/>
                    <a:pt x="28" y="15"/>
                    <a:pt x="27" y="15"/>
                  </a:cubicBezTo>
                  <a:cubicBezTo>
                    <a:pt x="27" y="15"/>
                    <a:pt x="23" y="13"/>
                    <a:pt x="23" y="13"/>
                  </a:cubicBezTo>
                  <a:cubicBezTo>
                    <a:pt x="23" y="13"/>
                    <a:pt x="27" y="11"/>
                    <a:pt x="27" y="11"/>
                  </a:cubicBezTo>
                  <a:cubicBezTo>
                    <a:pt x="27" y="11"/>
                    <a:pt x="24" y="9"/>
                    <a:pt x="23" y="9"/>
                  </a:cubicBezTo>
                  <a:cubicBezTo>
                    <a:pt x="22" y="9"/>
                    <a:pt x="20" y="11"/>
                    <a:pt x="19" y="11"/>
                  </a:cubicBezTo>
                  <a:cubicBezTo>
                    <a:pt x="18" y="11"/>
                    <a:pt x="17" y="8"/>
                    <a:pt x="16" y="9"/>
                  </a:cubicBezTo>
                  <a:cubicBezTo>
                    <a:pt x="14" y="9"/>
                    <a:pt x="13" y="10"/>
                    <a:pt x="12" y="1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5"/>
                    <a:pt x="23" y="17"/>
                    <a:pt x="23" y="17"/>
                  </a:cubicBezTo>
                  <a:cubicBezTo>
                    <a:pt x="23" y="18"/>
                    <a:pt x="19" y="19"/>
                    <a:pt x="19" y="19"/>
                  </a:cubicBezTo>
                  <a:cubicBezTo>
                    <a:pt x="17" y="19"/>
                    <a:pt x="16" y="17"/>
                    <a:pt x="15" y="1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7" y="18"/>
                    <a:pt x="7" y="17"/>
                  </a:cubicBezTo>
                  <a:cubicBezTo>
                    <a:pt x="7" y="17"/>
                    <a:pt x="11" y="15"/>
                    <a:pt x="11" y="15"/>
                  </a:cubicBezTo>
                  <a:cubicBezTo>
                    <a:pt x="11" y="15"/>
                    <a:pt x="8" y="13"/>
                    <a:pt x="7" y="13"/>
                  </a:cubicBezTo>
                  <a:cubicBezTo>
                    <a:pt x="7" y="13"/>
                    <a:pt x="3" y="15"/>
                    <a:pt x="3" y="15"/>
                  </a:cubicBezTo>
                  <a:cubicBezTo>
                    <a:pt x="3" y="14"/>
                    <a:pt x="0" y="13"/>
                    <a:pt x="0" y="13"/>
                  </a:cubicBezTo>
                  <a:cubicBezTo>
                    <a:pt x="0" y="12"/>
                    <a:pt x="3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24"/>
            <p:cNvSpPr>
              <a:spLocks/>
            </p:cNvSpPr>
            <p:nvPr/>
          </p:nvSpPr>
          <p:spPr bwMode="auto">
            <a:xfrm>
              <a:off x="9288463" y="5322888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0 h 13"/>
                <a:gd name="T4" fmla="*/ 4 w 20"/>
                <a:gd name="T5" fmla="*/ 8 h 13"/>
                <a:gd name="T6" fmla="*/ 8 w 20"/>
                <a:gd name="T7" fmla="*/ 6 h 13"/>
                <a:gd name="T8" fmla="*/ 12 w 20"/>
                <a:gd name="T9" fmla="*/ 4 h 13"/>
                <a:gd name="T10" fmla="*/ 8 w 20"/>
                <a:gd name="T11" fmla="*/ 2 h 13"/>
                <a:gd name="T12" fmla="*/ 12 w 20"/>
                <a:gd name="T13" fmla="*/ 0 h 13"/>
                <a:gd name="T14" fmla="*/ 16 w 20"/>
                <a:gd name="T15" fmla="*/ 2 h 13"/>
                <a:gd name="T16" fmla="*/ 12 w 20"/>
                <a:gd name="T17" fmla="*/ 4 h 13"/>
                <a:gd name="T18" fmla="*/ 16 w 20"/>
                <a:gd name="T19" fmla="*/ 6 h 13"/>
                <a:gd name="T20" fmla="*/ 20 w 20"/>
                <a:gd name="T21" fmla="*/ 9 h 13"/>
                <a:gd name="T22" fmla="*/ 16 w 20"/>
                <a:gd name="T23" fmla="*/ 11 h 13"/>
                <a:gd name="T24" fmla="*/ 11 w 20"/>
                <a:gd name="T25" fmla="*/ 13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3" y="9"/>
                    <a:pt x="4" y="8"/>
                  </a:cubicBezTo>
                  <a:cubicBezTo>
                    <a:pt x="5" y="8"/>
                    <a:pt x="7" y="7"/>
                    <a:pt x="8" y="6"/>
                  </a:cubicBezTo>
                  <a:cubicBezTo>
                    <a:pt x="9" y="6"/>
                    <a:pt x="12" y="5"/>
                    <a:pt x="12" y="4"/>
                  </a:cubicBezTo>
                  <a:cubicBezTo>
                    <a:pt x="12" y="3"/>
                    <a:pt x="9" y="3"/>
                    <a:pt x="8" y="2"/>
                  </a:cubicBezTo>
                  <a:cubicBezTo>
                    <a:pt x="10" y="2"/>
                    <a:pt x="11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2"/>
                    <a:pt x="12" y="4"/>
                    <a:pt x="12" y="4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6" y="7"/>
                    <a:pt x="20" y="9"/>
                    <a:pt x="20" y="9"/>
                  </a:cubicBezTo>
                  <a:cubicBezTo>
                    <a:pt x="19" y="9"/>
                    <a:pt x="16" y="10"/>
                    <a:pt x="16" y="11"/>
                  </a:cubicBezTo>
                  <a:cubicBezTo>
                    <a:pt x="15" y="11"/>
                    <a:pt x="13" y="13"/>
                    <a:pt x="11" y="13"/>
                  </a:cubicBezTo>
                  <a:cubicBezTo>
                    <a:pt x="11" y="13"/>
                    <a:pt x="8" y="11"/>
                    <a:pt x="8" y="11"/>
                  </a:cubicBezTo>
                  <a:cubicBezTo>
                    <a:pt x="6" y="11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25"/>
            <p:cNvSpPr>
              <a:spLocks/>
            </p:cNvSpPr>
            <p:nvPr/>
          </p:nvSpPr>
          <p:spPr bwMode="auto">
            <a:xfrm>
              <a:off x="8140700" y="5294313"/>
              <a:ext cx="34925" cy="28575"/>
            </a:xfrm>
            <a:custGeom>
              <a:avLst/>
              <a:gdLst>
                <a:gd name="T0" fmla="*/ 3 w 20"/>
                <a:gd name="T1" fmla="*/ 15 h 15"/>
                <a:gd name="T2" fmla="*/ 0 w 20"/>
                <a:gd name="T3" fmla="*/ 13 h 15"/>
                <a:gd name="T4" fmla="*/ 4 w 20"/>
                <a:gd name="T5" fmla="*/ 11 h 15"/>
                <a:gd name="T6" fmla="*/ 0 w 20"/>
                <a:gd name="T7" fmla="*/ 9 h 15"/>
                <a:gd name="T8" fmla="*/ 4 w 20"/>
                <a:gd name="T9" fmla="*/ 7 h 15"/>
                <a:gd name="T10" fmla="*/ 8 w 20"/>
                <a:gd name="T11" fmla="*/ 5 h 15"/>
                <a:gd name="T12" fmla="*/ 4 w 20"/>
                <a:gd name="T13" fmla="*/ 2 h 15"/>
                <a:gd name="T14" fmla="*/ 9 w 20"/>
                <a:gd name="T15" fmla="*/ 0 h 15"/>
                <a:gd name="T16" fmla="*/ 12 w 20"/>
                <a:gd name="T17" fmla="*/ 3 h 15"/>
                <a:gd name="T18" fmla="*/ 16 w 20"/>
                <a:gd name="T19" fmla="*/ 0 h 15"/>
                <a:gd name="T20" fmla="*/ 20 w 20"/>
                <a:gd name="T21" fmla="*/ 3 h 15"/>
                <a:gd name="T22" fmla="*/ 16 w 20"/>
                <a:gd name="T23" fmla="*/ 5 h 15"/>
                <a:gd name="T24" fmla="*/ 12 w 20"/>
                <a:gd name="T25" fmla="*/ 3 h 15"/>
                <a:gd name="T26" fmla="*/ 8 w 20"/>
                <a:gd name="T27" fmla="*/ 5 h 15"/>
                <a:gd name="T28" fmla="*/ 12 w 20"/>
                <a:gd name="T29" fmla="*/ 7 h 15"/>
                <a:gd name="T30" fmla="*/ 8 w 20"/>
                <a:gd name="T31" fmla="*/ 9 h 15"/>
                <a:gd name="T32" fmla="*/ 12 w 20"/>
                <a:gd name="T33" fmla="*/ 11 h 15"/>
                <a:gd name="T34" fmla="*/ 8 w 20"/>
                <a:gd name="T35" fmla="*/ 13 h 15"/>
                <a:gd name="T36" fmla="*/ 3 w 20"/>
                <a:gd name="T3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3" y="15"/>
                  </a:moveTo>
                  <a:cubicBezTo>
                    <a:pt x="3" y="15"/>
                    <a:pt x="0" y="14"/>
                    <a:pt x="0" y="13"/>
                  </a:cubicBezTo>
                  <a:cubicBezTo>
                    <a:pt x="0" y="13"/>
                    <a:pt x="4" y="12"/>
                    <a:pt x="4" y="11"/>
                  </a:cubicBezTo>
                  <a:cubicBezTo>
                    <a:pt x="4" y="10"/>
                    <a:pt x="0" y="9"/>
                    <a:pt x="0" y="9"/>
                  </a:cubicBezTo>
                  <a:cubicBezTo>
                    <a:pt x="0" y="8"/>
                    <a:pt x="3" y="7"/>
                    <a:pt x="4" y="7"/>
                  </a:cubicBezTo>
                  <a:cubicBezTo>
                    <a:pt x="5" y="6"/>
                    <a:pt x="8" y="5"/>
                    <a:pt x="8" y="5"/>
                  </a:cubicBezTo>
                  <a:cubicBezTo>
                    <a:pt x="8" y="4"/>
                    <a:pt x="4" y="2"/>
                    <a:pt x="4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10" y="0"/>
                    <a:pt x="11" y="3"/>
                    <a:pt x="12" y="3"/>
                  </a:cubicBezTo>
                  <a:cubicBezTo>
                    <a:pt x="14" y="2"/>
                    <a:pt x="15" y="1"/>
                    <a:pt x="16" y="0"/>
                  </a:cubicBezTo>
                  <a:cubicBezTo>
                    <a:pt x="17" y="1"/>
                    <a:pt x="20" y="2"/>
                    <a:pt x="20" y="3"/>
                  </a:cubicBezTo>
                  <a:cubicBezTo>
                    <a:pt x="20" y="3"/>
                    <a:pt x="16" y="5"/>
                    <a:pt x="16" y="5"/>
                  </a:cubicBezTo>
                  <a:cubicBezTo>
                    <a:pt x="16" y="5"/>
                    <a:pt x="12" y="3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ubicBezTo>
                    <a:pt x="12" y="8"/>
                    <a:pt x="8" y="8"/>
                    <a:pt x="8" y="9"/>
                  </a:cubicBezTo>
                  <a:cubicBezTo>
                    <a:pt x="8" y="10"/>
                    <a:pt x="12" y="11"/>
                    <a:pt x="12" y="11"/>
                  </a:cubicBezTo>
                  <a:cubicBezTo>
                    <a:pt x="12" y="12"/>
                    <a:pt x="8" y="13"/>
                    <a:pt x="8" y="13"/>
                  </a:cubicBezTo>
                  <a:lnTo>
                    <a:pt x="3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26"/>
            <p:cNvSpPr>
              <a:spLocks/>
            </p:cNvSpPr>
            <p:nvPr/>
          </p:nvSpPr>
          <p:spPr bwMode="auto">
            <a:xfrm>
              <a:off x="8602663" y="5316538"/>
              <a:ext cx="34925" cy="23813"/>
            </a:xfrm>
            <a:custGeom>
              <a:avLst/>
              <a:gdLst>
                <a:gd name="T0" fmla="*/ 0 w 20"/>
                <a:gd name="T1" fmla="*/ 8 h 13"/>
                <a:gd name="T2" fmla="*/ 4 w 20"/>
                <a:gd name="T3" fmla="*/ 6 h 13"/>
                <a:gd name="T4" fmla="*/ 1 w 20"/>
                <a:gd name="T5" fmla="*/ 4 h 13"/>
                <a:gd name="T6" fmla="*/ 5 w 20"/>
                <a:gd name="T7" fmla="*/ 2 h 13"/>
                <a:gd name="T8" fmla="*/ 9 w 20"/>
                <a:gd name="T9" fmla="*/ 0 h 13"/>
                <a:gd name="T10" fmla="*/ 13 w 20"/>
                <a:gd name="T11" fmla="*/ 2 h 13"/>
                <a:gd name="T12" fmla="*/ 9 w 20"/>
                <a:gd name="T13" fmla="*/ 4 h 13"/>
                <a:gd name="T14" fmla="*/ 4 w 20"/>
                <a:gd name="T15" fmla="*/ 6 h 13"/>
                <a:gd name="T16" fmla="*/ 8 w 20"/>
                <a:gd name="T17" fmla="*/ 8 h 13"/>
                <a:gd name="T18" fmla="*/ 12 w 20"/>
                <a:gd name="T19" fmla="*/ 11 h 13"/>
                <a:gd name="T20" fmla="*/ 16 w 20"/>
                <a:gd name="T21" fmla="*/ 9 h 13"/>
                <a:gd name="T22" fmla="*/ 20 w 20"/>
                <a:gd name="T23" fmla="*/ 11 h 13"/>
                <a:gd name="T24" fmla="*/ 16 w 20"/>
                <a:gd name="T25" fmla="*/ 13 h 13"/>
                <a:gd name="T26" fmla="*/ 12 w 20"/>
                <a:gd name="T27" fmla="*/ 11 h 13"/>
                <a:gd name="T28" fmla="*/ 8 w 20"/>
                <a:gd name="T29" fmla="*/ 13 h 13"/>
                <a:gd name="T30" fmla="*/ 4 w 20"/>
                <a:gd name="T31" fmla="*/ 11 h 13"/>
                <a:gd name="T32" fmla="*/ 0 w 20"/>
                <a:gd name="T33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13">
                  <a:moveTo>
                    <a:pt x="0" y="8"/>
                  </a:moveTo>
                  <a:cubicBezTo>
                    <a:pt x="1" y="8"/>
                    <a:pt x="4" y="7"/>
                    <a:pt x="4" y="6"/>
                  </a:cubicBezTo>
                  <a:cubicBezTo>
                    <a:pt x="4" y="6"/>
                    <a:pt x="0" y="4"/>
                    <a:pt x="1" y="4"/>
                  </a:cubicBezTo>
                  <a:cubicBezTo>
                    <a:pt x="1" y="3"/>
                    <a:pt x="4" y="2"/>
                    <a:pt x="5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9" y="0"/>
                    <a:pt x="13" y="2"/>
                    <a:pt x="13" y="2"/>
                  </a:cubicBezTo>
                  <a:cubicBezTo>
                    <a:pt x="13" y="2"/>
                    <a:pt x="9" y="4"/>
                    <a:pt x="9" y="4"/>
                  </a:cubicBezTo>
                  <a:cubicBezTo>
                    <a:pt x="7" y="5"/>
                    <a:pt x="6" y="5"/>
                    <a:pt x="4" y="6"/>
                  </a:cubicBezTo>
                  <a:cubicBezTo>
                    <a:pt x="6" y="7"/>
                    <a:pt x="7" y="8"/>
                    <a:pt x="8" y="8"/>
                  </a:cubicBezTo>
                  <a:cubicBezTo>
                    <a:pt x="9" y="9"/>
                    <a:pt x="11" y="11"/>
                    <a:pt x="12" y="11"/>
                  </a:cubicBezTo>
                  <a:cubicBezTo>
                    <a:pt x="12" y="11"/>
                    <a:pt x="16" y="8"/>
                    <a:pt x="16" y="9"/>
                  </a:cubicBezTo>
                  <a:cubicBezTo>
                    <a:pt x="17" y="9"/>
                    <a:pt x="20" y="11"/>
                    <a:pt x="20" y="11"/>
                  </a:cubicBezTo>
                  <a:cubicBezTo>
                    <a:pt x="20" y="12"/>
                    <a:pt x="16" y="12"/>
                    <a:pt x="16" y="13"/>
                  </a:cubicBezTo>
                  <a:cubicBezTo>
                    <a:pt x="14" y="13"/>
                    <a:pt x="13" y="11"/>
                    <a:pt x="12" y="11"/>
                  </a:cubicBezTo>
                  <a:cubicBezTo>
                    <a:pt x="11" y="11"/>
                    <a:pt x="9" y="13"/>
                    <a:pt x="8" y="13"/>
                  </a:cubicBezTo>
                  <a:cubicBezTo>
                    <a:pt x="7" y="13"/>
                    <a:pt x="5" y="11"/>
                    <a:pt x="4" y="11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27"/>
            <p:cNvSpPr>
              <a:spLocks/>
            </p:cNvSpPr>
            <p:nvPr/>
          </p:nvSpPr>
          <p:spPr bwMode="auto">
            <a:xfrm>
              <a:off x="8543925" y="5275263"/>
              <a:ext cx="36513" cy="12700"/>
            </a:xfrm>
            <a:custGeom>
              <a:avLst/>
              <a:gdLst>
                <a:gd name="T0" fmla="*/ 8 w 20"/>
                <a:gd name="T1" fmla="*/ 3 h 7"/>
                <a:gd name="T2" fmla="*/ 4 w 20"/>
                <a:gd name="T3" fmla="*/ 5 h 7"/>
                <a:gd name="T4" fmla="*/ 0 w 20"/>
                <a:gd name="T5" fmla="*/ 2 h 7"/>
                <a:gd name="T6" fmla="*/ 4 w 20"/>
                <a:gd name="T7" fmla="*/ 0 h 7"/>
                <a:gd name="T8" fmla="*/ 8 w 20"/>
                <a:gd name="T9" fmla="*/ 3 h 7"/>
                <a:gd name="T10" fmla="*/ 12 w 20"/>
                <a:gd name="T11" fmla="*/ 0 h 7"/>
                <a:gd name="T12" fmla="*/ 16 w 20"/>
                <a:gd name="T13" fmla="*/ 3 h 7"/>
                <a:gd name="T14" fmla="*/ 20 w 20"/>
                <a:gd name="T15" fmla="*/ 5 h 7"/>
                <a:gd name="T16" fmla="*/ 16 w 20"/>
                <a:gd name="T17" fmla="*/ 7 h 7"/>
                <a:gd name="T18" fmla="*/ 12 w 20"/>
                <a:gd name="T19" fmla="*/ 5 h 7"/>
                <a:gd name="T20" fmla="*/ 8 w 20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3"/>
                  </a:moveTo>
                  <a:cubicBezTo>
                    <a:pt x="7" y="2"/>
                    <a:pt x="5" y="5"/>
                    <a:pt x="4" y="5"/>
                  </a:cubicBezTo>
                  <a:cubicBezTo>
                    <a:pt x="4" y="5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3"/>
                    <a:pt x="8" y="3"/>
                  </a:cubicBezTo>
                  <a:cubicBezTo>
                    <a:pt x="9" y="3"/>
                    <a:pt x="11" y="0"/>
                    <a:pt x="12" y="0"/>
                  </a:cubicBezTo>
                  <a:cubicBezTo>
                    <a:pt x="13" y="1"/>
                    <a:pt x="15" y="2"/>
                    <a:pt x="16" y="3"/>
                  </a:cubicBezTo>
                  <a:cubicBezTo>
                    <a:pt x="16" y="3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ubicBezTo>
                    <a:pt x="10" y="4"/>
                    <a:pt x="10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28"/>
            <p:cNvSpPr>
              <a:spLocks/>
            </p:cNvSpPr>
            <p:nvPr/>
          </p:nvSpPr>
          <p:spPr bwMode="auto">
            <a:xfrm>
              <a:off x="8847138" y="5292726"/>
              <a:ext cx="34925" cy="20638"/>
            </a:xfrm>
            <a:custGeom>
              <a:avLst/>
              <a:gdLst>
                <a:gd name="T0" fmla="*/ 8 w 20"/>
                <a:gd name="T1" fmla="*/ 4 h 11"/>
                <a:gd name="T2" fmla="*/ 12 w 20"/>
                <a:gd name="T3" fmla="*/ 7 h 11"/>
                <a:gd name="T4" fmla="*/ 16 w 20"/>
                <a:gd name="T5" fmla="*/ 5 h 11"/>
                <a:gd name="T6" fmla="*/ 20 w 20"/>
                <a:gd name="T7" fmla="*/ 7 h 11"/>
                <a:gd name="T8" fmla="*/ 16 w 20"/>
                <a:gd name="T9" fmla="*/ 9 h 11"/>
                <a:gd name="T10" fmla="*/ 12 w 20"/>
                <a:gd name="T11" fmla="*/ 7 h 11"/>
                <a:gd name="T12" fmla="*/ 8 w 20"/>
                <a:gd name="T13" fmla="*/ 9 h 11"/>
                <a:gd name="T14" fmla="*/ 4 w 20"/>
                <a:gd name="T15" fmla="*/ 11 h 11"/>
                <a:gd name="T16" fmla="*/ 0 w 20"/>
                <a:gd name="T17" fmla="*/ 9 h 11"/>
                <a:gd name="T18" fmla="*/ 4 w 20"/>
                <a:gd name="T19" fmla="*/ 7 h 11"/>
                <a:gd name="T20" fmla="*/ 8 w 20"/>
                <a:gd name="T21" fmla="*/ 4 h 11"/>
                <a:gd name="T22" fmla="*/ 4 w 20"/>
                <a:gd name="T23" fmla="*/ 2 h 11"/>
                <a:gd name="T24" fmla="*/ 8 w 20"/>
                <a:gd name="T25" fmla="*/ 0 h 11"/>
                <a:gd name="T26" fmla="*/ 12 w 20"/>
                <a:gd name="T27" fmla="*/ 2 h 11"/>
                <a:gd name="T28" fmla="*/ 8 w 20"/>
                <a:gd name="T2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8" y="4"/>
                  </a:moveTo>
                  <a:cubicBezTo>
                    <a:pt x="9" y="5"/>
                    <a:pt x="10" y="7"/>
                    <a:pt x="12" y="7"/>
                  </a:cubicBezTo>
                  <a:cubicBezTo>
                    <a:pt x="12" y="7"/>
                    <a:pt x="15" y="5"/>
                    <a:pt x="16" y="5"/>
                  </a:cubicBezTo>
                  <a:cubicBezTo>
                    <a:pt x="16" y="5"/>
                    <a:pt x="20" y="7"/>
                    <a:pt x="20" y="7"/>
                  </a:cubicBezTo>
                  <a:cubicBezTo>
                    <a:pt x="20" y="8"/>
                    <a:pt x="16" y="8"/>
                    <a:pt x="16" y="9"/>
                  </a:cubicBezTo>
                  <a:cubicBezTo>
                    <a:pt x="14" y="9"/>
                    <a:pt x="13" y="7"/>
                    <a:pt x="12" y="7"/>
                  </a:cubicBezTo>
                  <a:cubicBezTo>
                    <a:pt x="11" y="7"/>
                    <a:pt x="8" y="9"/>
                    <a:pt x="8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0"/>
                    <a:pt x="0" y="9"/>
                    <a:pt x="0" y="9"/>
                  </a:cubicBezTo>
                  <a:cubicBezTo>
                    <a:pt x="0" y="8"/>
                    <a:pt x="4" y="7"/>
                    <a:pt x="4" y="7"/>
                  </a:cubicBezTo>
                  <a:cubicBezTo>
                    <a:pt x="4" y="6"/>
                    <a:pt x="8" y="5"/>
                    <a:pt x="8" y="4"/>
                  </a:cubicBezTo>
                  <a:cubicBezTo>
                    <a:pt x="8" y="4"/>
                    <a:pt x="4" y="3"/>
                    <a:pt x="4" y="2"/>
                  </a:cubicBezTo>
                  <a:cubicBezTo>
                    <a:pt x="6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3"/>
                    <a:pt x="8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29"/>
            <p:cNvSpPr>
              <a:spLocks/>
            </p:cNvSpPr>
            <p:nvPr/>
          </p:nvSpPr>
          <p:spPr bwMode="auto">
            <a:xfrm>
              <a:off x="9117013" y="5291138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0 h 13"/>
                <a:gd name="T4" fmla="*/ 4 w 9"/>
                <a:gd name="T5" fmla="*/ 8 h 13"/>
                <a:gd name="T6" fmla="*/ 0 w 9"/>
                <a:gd name="T7" fmla="*/ 6 h 13"/>
                <a:gd name="T8" fmla="*/ 4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8 w 9"/>
                <a:gd name="T15" fmla="*/ 2 h 13"/>
                <a:gd name="T16" fmla="*/ 4 w 9"/>
                <a:gd name="T17" fmla="*/ 4 h 13"/>
                <a:gd name="T18" fmla="*/ 8 w 9"/>
                <a:gd name="T19" fmla="*/ 6 h 13"/>
                <a:gd name="T20" fmla="*/ 4 w 9"/>
                <a:gd name="T21" fmla="*/ 8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1"/>
                    <a:pt x="0" y="10"/>
                  </a:cubicBezTo>
                  <a:cubicBezTo>
                    <a:pt x="0" y="10"/>
                    <a:pt x="4" y="9"/>
                    <a:pt x="4" y="8"/>
                  </a:cubicBezTo>
                  <a:cubicBezTo>
                    <a:pt x="4" y="8"/>
                    <a:pt x="0" y="7"/>
                    <a:pt x="0" y="6"/>
                  </a:cubicBezTo>
                  <a:cubicBezTo>
                    <a:pt x="0" y="5"/>
                    <a:pt x="4" y="5"/>
                    <a:pt x="4" y="4"/>
                  </a:cubicBezTo>
                  <a:cubicBezTo>
                    <a:pt x="4" y="3"/>
                    <a:pt x="0" y="2"/>
                    <a:pt x="1" y="2"/>
                  </a:cubicBezTo>
                  <a:cubicBezTo>
                    <a:pt x="1" y="1"/>
                    <a:pt x="4" y="0"/>
                    <a:pt x="5" y="0"/>
                  </a:cubicBezTo>
                  <a:cubicBezTo>
                    <a:pt x="5" y="0"/>
                    <a:pt x="9" y="1"/>
                    <a:pt x="8" y="2"/>
                  </a:cubicBezTo>
                  <a:cubicBezTo>
                    <a:pt x="8" y="2"/>
                    <a:pt x="4" y="3"/>
                    <a:pt x="4" y="4"/>
                  </a:cubicBezTo>
                  <a:cubicBezTo>
                    <a:pt x="5" y="5"/>
                    <a:pt x="8" y="5"/>
                    <a:pt x="8" y="6"/>
                  </a:cubicBezTo>
                  <a:cubicBezTo>
                    <a:pt x="8" y="7"/>
                    <a:pt x="4" y="8"/>
                    <a:pt x="4" y="8"/>
                  </a:cubicBezTo>
                  <a:cubicBezTo>
                    <a:pt x="4" y="9"/>
                    <a:pt x="8" y="10"/>
                    <a:pt x="8" y="11"/>
                  </a:cubicBezTo>
                  <a:cubicBezTo>
                    <a:pt x="7" y="11"/>
                    <a:pt x="4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30"/>
            <p:cNvSpPr>
              <a:spLocks/>
            </p:cNvSpPr>
            <p:nvPr/>
          </p:nvSpPr>
          <p:spPr bwMode="auto">
            <a:xfrm>
              <a:off x="9186863" y="5280026"/>
              <a:ext cx="36513" cy="20638"/>
            </a:xfrm>
            <a:custGeom>
              <a:avLst/>
              <a:gdLst>
                <a:gd name="T0" fmla="*/ 16 w 20"/>
                <a:gd name="T1" fmla="*/ 9 h 11"/>
                <a:gd name="T2" fmla="*/ 11 w 20"/>
                <a:gd name="T3" fmla="*/ 11 h 11"/>
                <a:gd name="T4" fmla="*/ 8 w 20"/>
                <a:gd name="T5" fmla="*/ 9 h 11"/>
                <a:gd name="T6" fmla="*/ 12 w 20"/>
                <a:gd name="T7" fmla="*/ 7 h 11"/>
                <a:gd name="T8" fmla="*/ 8 w 20"/>
                <a:gd name="T9" fmla="*/ 4 h 11"/>
                <a:gd name="T10" fmla="*/ 6 w 20"/>
                <a:gd name="T11" fmla="*/ 5 h 11"/>
                <a:gd name="T12" fmla="*/ 4 w 20"/>
                <a:gd name="T13" fmla="*/ 6 h 11"/>
                <a:gd name="T14" fmla="*/ 0 w 20"/>
                <a:gd name="T15" fmla="*/ 4 h 11"/>
                <a:gd name="T16" fmla="*/ 4 w 20"/>
                <a:gd name="T17" fmla="*/ 2 h 11"/>
                <a:gd name="T18" fmla="*/ 8 w 20"/>
                <a:gd name="T19" fmla="*/ 4 h 11"/>
                <a:gd name="T20" fmla="*/ 12 w 20"/>
                <a:gd name="T21" fmla="*/ 2 h 11"/>
                <a:gd name="T22" fmla="*/ 16 w 20"/>
                <a:gd name="T23" fmla="*/ 0 h 11"/>
                <a:gd name="T24" fmla="*/ 20 w 20"/>
                <a:gd name="T25" fmla="*/ 2 h 11"/>
                <a:gd name="T26" fmla="*/ 16 w 20"/>
                <a:gd name="T27" fmla="*/ 4 h 11"/>
                <a:gd name="T28" fmla="*/ 12 w 20"/>
                <a:gd name="T29" fmla="*/ 7 h 11"/>
                <a:gd name="T30" fmla="*/ 16 w 20"/>
                <a:gd name="T3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1">
                  <a:moveTo>
                    <a:pt x="16" y="9"/>
                  </a:moveTo>
                  <a:cubicBezTo>
                    <a:pt x="14" y="9"/>
                    <a:pt x="13" y="11"/>
                    <a:pt x="11" y="11"/>
                  </a:cubicBezTo>
                  <a:cubicBezTo>
                    <a:pt x="11" y="11"/>
                    <a:pt x="8" y="9"/>
                    <a:pt x="8" y="9"/>
                  </a:cubicBezTo>
                  <a:cubicBezTo>
                    <a:pt x="8" y="8"/>
                    <a:pt x="12" y="7"/>
                    <a:pt x="12" y="7"/>
                  </a:cubicBezTo>
                  <a:cubicBezTo>
                    <a:pt x="11" y="6"/>
                    <a:pt x="9" y="4"/>
                    <a:pt x="8" y="4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6"/>
                    <a:pt x="4" y="6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ubicBezTo>
                    <a:pt x="6" y="2"/>
                    <a:pt x="7" y="4"/>
                    <a:pt x="8" y="4"/>
                  </a:cubicBezTo>
                  <a:cubicBezTo>
                    <a:pt x="9" y="4"/>
                    <a:pt x="12" y="2"/>
                    <a:pt x="12" y="2"/>
                  </a:cubicBezTo>
                  <a:cubicBezTo>
                    <a:pt x="13" y="2"/>
                    <a:pt x="15" y="0"/>
                    <a:pt x="16" y="0"/>
                  </a:cubicBezTo>
                  <a:cubicBezTo>
                    <a:pt x="17" y="0"/>
                    <a:pt x="19" y="2"/>
                    <a:pt x="20" y="2"/>
                  </a:cubicBezTo>
                  <a:cubicBezTo>
                    <a:pt x="19" y="3"/>
                    <a:pt x="17" y="4"/>
                    <a:pt x="16" y="4"/>
                  </a:cubicBezTo>
                  <a:cubicBezTo>
                    <a:pt x="15" y="5"/>
                    <a:pt x="12" y="6"/>
                    <a:pt x="12" y="7"/>
                  </a:cubicBezTo>
                  <a:cubicBezTo>
                    <a:pt x="12" y="7"/>
                    <a:pt x="15" y="8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31"/>
            <p:cNvSpPr>
              <a:spLocks/>
            </p:cNvSpPr>
            <p:nvPr/>
          </p:nvSpPr>
          <p:spPr bwMode="auto">
            <a:xfrm>
              <a:off x="9337675" y="5294313"/>
              <a:ext cx="84138" cy="23813"/>
            </a:xfrm>
            <a:custGeom>
              <a:avLst/>
              <a:gdLst>
                <a:gd name="T0" fmla="*/ 12 w 48"/>
                <a:gd name="T1" fmla="*/ 9 h 13"/>
                <a:gd name="T2" fmla="*/ 17 w 48"/>
                <a:gd name="T3" fmla="*/ 7 h 13"/>
                <a:gd name="T4" fmla="*/ 13 w 48"/>
                <a:gd name="T5" fmla="*/ 5 h 13"/>
                <a:gd name="T6" fmla="*/ 9 w 48"/>
                <a:gd name="T7" fmla="*/ 2 h 13"/>
                <a:gd name="T8" fmla="*/ 13 w 48"/>
                <a:gd name="T9" fmla="*/ 0 h 13"/>
                <a:gd name="T10" fmla="*/ 17 w 48"/>
                <a:gd name="T11" fmla="*/ 2 h 13"/>
                <a:gd name="T12" fmla="*/ 21 w 48"/>
                <a:gd name="T13" fmla="*/ 0 h 13"/>
                <a:gd name="T14" fmla="*/ 25 w 48"/>
                <a:gd name="T15" fmla="*/ 3 h 13"/>
                <a:gd name="T16" fmla="*/ 29 w 48"/>
                <a:gd name="T17" fmla="*/ 0 h 13"/>
                <a:gd name="T18" fmla="*/ 33 w 48"/>
                <a:gd name="T19" fmla="*/ 3 h 13"/>
                <a:gd name="T20" fmla="*/ 37 w 48"/>
                <a:gd name="T21" fmla="*/ 1 h 13"/>
                <a:gd name="T22" fmla="*/ 40 w 48"/>
                <a:gd name="T23" fmla="*/ 3 h 13"/>
                <a:gd name="T24" fmla="*/ 44 w 48"/>
                <a:gd name="T25" fmla="*/ 1 h 13"/>
                <a:gd name="T26" fmla="*/ 48 w 48"/>
                <a:gd name="T27" fmla="*/ 3 h 13"/>
                <a:gd name="T28" fmla="*/ 44 w 48"/>
                <a:gd name="T29" fmla="*/ 5 h 13"/>
                <a:gd name="T30" fmla="*/ 36 w 48"/>
                <a:gd name="T31" fmla="*/ 9 h 13"/>
                <a:gd name="T32" fmla="*/ 32 w 48"/>
                <a:gd name="T33" fmla="*/ 7 h 13"/>
                <a:gd name="T34" fmla="*/ 36 w 48"/>
                <a:gd name="T35" fmla="*/ 5 h 13"/>
                <a:gd name="T36" fmla="*/ 33 w 48"/>
                <a:gd name="T37" fmla="*/ 3 h 13"/>
                <a:gd name="T38" fmla="*/ 28 w 48"/>
                <a:gd name="T39" fmla="*/ 5 h 13"/>
                <a:gd name="T40" fmla="*/ 25 w 48"/>
                <a:gd name="T41" fmla="*/ 3 h 13"/>
                <a:gd name="T42" fmla="*/ 21 w 48"/>
                <a:gd name="T43" fmla="*/ 5 h 13"/>
                <a:gd name="T44" fmla="*/ 17 w 48"/>
                <a:gd name="T45" fmla="*/ 7 h 13"/>
                <a:gd name="T46" fmla="*/ 20 w 48"/>
                <a:gd name="T47" fmla="*/ 9 h 13"/>
                <a:gd name="T48" fmla="*/ 16 w 48"/>
                <a:gd name="T49" fmla="*/ 11 h 13"/>
                <a:gd name="T50" fmla="*/ 12 w 48"/>
                <a:gd name="T51" fmla="*/ 9 h 13"/>
                <a:gd name="T52" fmla="*/ 8 w 48"/>
                <a:gd name="T53" fmla="*/ 11 h 13"/>
                <a:gd name="T54" fmla="*/ 4 w 48"/>
                <a:gd name="T55" fmla="*/ 13 h 13"/>
                <a:gd name="T56" fmla="*/ 0 w 48"/>
                <a:gd name="T57" fmla="*/ 11 h 13"/>
                <a:gd name="T58" fmla="*/ 5 w 48"/>
                <a:gd name="T59" fmla="*/ 9 h 13"/>
                <a:gd name="T60" fmla="*/ 9 w 48"/>
                <a:gd name="T61" fmla="*/ 7 h 13"/>
                <a:gd name="T62" fmla="*/ 12 w 48"/>
                <a:gd name="T6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13">
                  <a:moveTo>
                    <a:pt x="12" y="9"/>
                  </a:moveTo>
                  <a:cubicBezTo>
                    <a:pt x="13" y="8"/>
                    <a:pt x="16" y="7"/>
                    <a:pt x="17" y="7"/>
                  </a:cubicBezTo>
                  <a:cubicBezTo>
                    <a:pt x="17" y="6"/>
                    <a:pt x="13" y="5"/>
                    <a:pt x="13" y="5"/>
                  </a:cubicBezTo>
                  <a:cubicBezTo>
                    <a:pt x="12" y="4"/>
                    <a:pt x="9" y="2"/>
                    <a:pt x="9" y="2"/>
                  </a:cubicBezTo>
                  <a:cubicBezTo>
                    <a:pt x="9" y="2"/>
                    <a:pt x="13" y="0"/>
                    <a:pt x="13" y="0"/>
                  </a:cubicBezTo>
                  <a:cubicBezTo>
                    <a:pt x="14" y="0"/>
                    <a:pt x="16" y="3"/>
                    <a:pt x="17" y="2"/>
                  </a:cubicBezTo>
                  <a:cubicBezTo>
                    <a:pt x="18" y="2"/>
                    <a:pt x="20" y="0"/>
                    <a:pt x="21" y="0"/>
                  </a:cubicBezTo>
                  <a:cubicBezTo>
                    <a:pt x="22" y="0"/>
                    <a:pt x="23" y="3"/>
                    <a:pt x="25" y="3"/>
                  </a:cubicBezTo>
                  <a:cubicBezTo>
                    <a:pt x="26" y="3"/>
                    <a:pt x="27" y="0"/>
                    <a:pt x="29" y="0"/>
                  </a:cubicBezTo>
                  <a:cubicBezTo>
                    <a:pt x="30" y="0"/>
                    <a:pt x="31" y="3"/>
                    <a:pt x="33" y="3"/>
                  </a:cubicBezTo>
                  <a:cubicBezTo>
                    <a:pt x="34" y="3"/>
                    <a:pt x="35" y="1"/>
                    <a:pt x="37" y="1"/>
                  </a:cubicBezTo>
                  <a:cubicBezTo>
                    <a:pt x="38" y="1"/>
                    <a:pt x="39" y="3"/>
                    <a:pt x="40" y="3"/>
                  </a:cubicBezTo>
                  <a:cubicBezTo>
                    <a:pt x="41" y="3"/>
                    <a:pt x="44" y="1"/>
                    <a:pt x="44" y="1"/>
                  </a:cubicBezTo>
                  <a:cubicBezTo>
                    <a:pt x="45" y="1"/>
                    <a:pt x="48" y="3"/>
                    <a:pt x="48" y="3"/>
                  </a:cubicBezTo>
                  <a:cubicBezTo>
                    <a:pt x="48" y="4"/>
                    <a:pt x="44" y="4"/>
                    <a:pt x="44" y="5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2" y="8"/>
                    <a:pt x="32" y="7"/>
                  </a:cubicBezTo>
                  <a:cubicBezTo>
                    <a:pt x="32" y="7"/>
                    <a:pt x="37" y="5"/>
                    <a:pt x="36" y="5"/>
                  </a:cubicBezTo>
                  <a:cubicBezTo>
                    <a:pt x="36" y="5"/>
                    <a:pt x="33" y="3"/>
                    <a:pt x="33" y="3"/>
                  </a:cubicBezTo>
                  <a:cubicBezTo>
                    <a:pt x="32" y="3"/>
                    <a:pt x="30" y="5"/>
                    <a:pt x="28" y="5"/>
                  </a:cubicBezTo>
                  <a:cubicBezTo>
                    <a:pt x="28" y="5"/>
                    <a:pt x="25" y="2"/>
                    <a:pt x="25" y="3"/>
                  </a:cubicBezTo>
                  <a:cubicBezTo>
                    <a:pt x="23" y="3"/>
                    <a:pt x="22" y="4"/>
                    <a:pt x="21" y="5"/>
                  </a:cubicBezTo>
                  <a:cubicBezTo>
                    <a:pt x="20" y="5"/>
                    <a:pt x="16" y="6"/>
                    <a:pt x="17" y="7"/>
                  </a:cubicBezTo>
                  <a:cubicBezTo>
                    <a:pt x="17" y="7"/>
                    <a:pt x="20" y="8"/>
                    <a:pt x="20" y="9"/>
                  </a:cubicBezTo>
                  <a:cubicBezTo>
                    <a:pt x="20" y="10"/>
                    <a:pt x="17" y="10"/>
                    <a:pt x="16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9"/>
                    <a:pt x="10" y="11"/>
                    <a:pt x="8" y="11"/>
                  </a:cubicBezTo>
                  <a:cubicBezTo>
                    <a:pt x="7" y="11"/>
                    <a:pt x="6" y="13"/>
                    <a:pt x="4" y="13"/>
                  </a:cubicBezTo>
                  <a:cubicBezTo>
                    <a:pt x="4" y="13"/>
                    <a:pt x="0" y="11"/>
                    <a:pt x="0" y="11"/>
                  </a:cubicBezTo>
                  <a:cubicBezTo>
                    <a:pt x="1" y="10"/>
                    <a:pt x="4" y="9"/>
                    <a:pt x="5" y="9"/>
                  </a:cubicBezTo>
                  <a:cubicBezTo>
                    <a:pt x="5" y="8"/>
                    <a:pt x="8" y="7"/>
                    <a:pt x="9" y="7"/>
                  </a:cubicBezTo>
                  <a:cubicBezTo>
                    <a:pt x="10" y="7"/>
                    <a:pt x="11" y="9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32"/>
            <p:cNvSpPr>
              <a:spLocks/>
            </p:cNvSpPr>
            <p:nvPr/>
          </p:nvSpPr>
          <p:spPr bwMode="auto">
            <a:xfrm>
              <a:off x="9871075" y="5295901"/>
              <a:ext cx="28575" cy="26988"/>
            </a:xfrm>
            <a:custGeom>
              <a:avLst/>
              <a:gdLst>
                <a:gd name="T0" fmla="*/ 8 w 16"/>
                <a:gd name="T1" fmla="*/ 14 h 14"/>
                <a:gd name="T2" fmla="*/ 4 w 16"/>
                <a:gd name="T3" fmla="*/ 11 h 14"/>
                <a:gd name="T4" fmla="*/ 0 w 16"/>
                <a:gd name="T5" fmla="*/ 9 h 14"/>
                <a:gd name="T6" fmla="*/ 4 w 16"/>
                <a:gd name="T7" fmla="*/ 7 h 14"/>
                <a:gd name="T8" fmla="*/ 8 w 16"/>
                <a:gd name="T9" fmla="*/ 5 h 14"/>
                <a:gd name="T10" fmla="*/ 4 w 16"/>
                <a:gd name="T11" fmla="*/ 3 h 14"/>
                <a:gd name="T12" fmla="*/ 9 w 16"/>
                <a:gd name="T13" fmla="*/ 0 h 14"/>
                <a:gd name="T14" fmla="*/ 12 w 16"/>
                <a:gd name="T15" fmla="*/ 3 h 14"/>
                <a:gd name="T16" fmla="*/ 8 w 16"/>
                <a:gd name="T17" fmla="*/ 5 h 14"/>
                <a:gd name="T18" fmla="*/ 12 w 16"/>
                <a:gd name="T19" fmla="*/ 7 h 14"/>
                <a:gd name="T20" fmla="*/ 16 w 16"/>
                <a:gd name="T21" fmla="*/ 9 h 14"/>
                <a:gd name="T22" fmla="*/ 12 w 16"/>
                <a:gd name="T23" fmla="*/ 11 h 14"/>
                <a:gd name="T24" fmla="*/ 8 w 16"/>
                <a:gd name="T2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4">
                  <a:moveTo>
                    <a:pt x="8" y="14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0" y="9"/>
                    <a:pt x="0" y="9"/>
                  </a:cubicBezTo>
                  <a:cubicBezTo>
                    <a:pt x="0" y="8"/>
                    <a:pt x="4" y="8"/>
                    <a:pt x="4" y="7"/>
                  </a:cubicBezTo>
                  <a:cubicBezTo>
                    <a:pt x="4" y="6"/>
                    <a:pt x="8" y="6"/>
                    <a:pt x="8" y="5"/>
                  </a:cubicBezTo>
                  <a:cubicBezTo>
                    <a:pt x="8" y="4"/>
                    <a:pt x="4" y="3"/>
                    <a:pt x="4" y="3"/>
                  </a:cubicBezTo>
                  <a:cubicBezTo>
                    <a:pt x="5" y="2"/>
                    <a:pt x="8" y="1"/>
                    <a:pt x="9" y="0"/>
                  </a:cubicBezTo>
                  <a:cubicBezTo>
                    <a:pt x="9" y="1"/>
                    <a:pt x="12" y="2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9" y="5"/>
                    <a:pt x="11" y="7"/>
                    <a:pt x="12" y="7"/>
                  </a:cubicBezTo>
                  <a:cubicBezTo>
                    <a:pt x="12" y="7"/>
                    <a:pt x="16" y="9"/>
                    <a:pt x="16" y="9"/>
                  </a:cubicBezTo>
                  <a:cubicBezTo>
                    <a:pt x="16" y="10"/>
                    <a:pt x="12" y="11"/>
                    <a:pt x="12" y="11"/>
                  </a:cubicBez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3"/>
            <p:cNvSpPr>
              <a:spLocks/>
            </p:cNvSpPr>
            <p:nvPr/>
          </p:nvSpPr>
          <p:spPr bwMode="auto">
            <a:xfrm>
              <a:off x="9982200" y="5291138"/>
              <a:ext cx="57150" cy="12700"/>
            </a:xfrm>
            <a:custGeom>
              <a:avLst/>
              <a:gdLst>
                <a:gd name="T0" fmla="*/ 5 w 32"/>
                <a:gd name="T1" fmla="*/ 2 h 7"/>
                <a:gd name="T2" fmla="*/ 9 w 32"/>
                <a:gd name="T3" fmla="*/ 0 h 7"/>
                <a:gd name="T4" fmla="*/ 12 w 32"/>
                <a:gd name="T5" fmla="*/ 3 h 7"/>
                <a:gd name="T6" fmla="*/ 16 w 32"/>
                <a:gd name="T7" fmla="*/ 5 h 7"/>
                <a:gd name="T8" fmla="*/ 20 w 32"/>
                <a:gd name="T9" fmla="*/ 3 h 7"/>
                <a:gd name="T10" fmla="*/ 24 w 32"/>
                <a:gd name="T11" fmla="*/ 5 h 7"/>
                <a:gd name="T12" fmla="*/ 28 w 32"/>
                <a:gd name="T13" fmla="*/ 3 h 7"/>
                <a:gd name="T14" fmla="*/ 32 w 32"/>
                <a:gd name="T15" fmla="*/ 5 h 7"/>
                <a:gd name="T16" fmla="*/ 28 w 32"/>
                <a:gd name="T17" fmla="*/ 7 h 7"/>
                <a:gd name="T18" fmla="*/ 24 w 32"/>
                <a:gd name="T19" fmla="*/ 5 h 7"/>
                <a:gd name="T20" fmla="*/ 20 w 32"/>
                <a:gd name="T21" fmla="*/ 7 h 7"/>
                <a:gd name="T22" fmla="*/ 16 w 32"/>
                <a:gd name="T23" fmla="*/ 5 h 7"/>
                <a:gd name="T24" fmla="*/ 12 w 32"/>
                <a:gd name="T25" fmla="*/ 7 h 7"/>
                <a:gd name="T26" fmla="*/ 8 w 32"/>
                <a:gd name="T27" fmla="*/ 5 h 7"/>
                <a:gd name="T28" fmla="*/ 4 w 32"/>
                <a:gd name="T29" fmla="*/ 7 h 7"/>
                <a:gd name="T30" fmla="*/ 0 w 32"/>
                <a:gd name="T31" fmla="*/ 5 h 7"/>
                <a:gd name="T32" fmla="*/ 5 w 32"/>
                <a:gd name="T3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7">
                  <a:moveTo>
                    <a:pt x="5" y="2"/>
                  </a:moveTo>
                  <a:cubicBezTo>
                    <a:pt x="6" y="2"/>
                    <a:pt x="7" y="0"/>
                    <a:pt x="9" y="0"/>
                  </a:cubicBezTo>
                  <a:cubicBezTo>
                    <a:pt x="10" y="0"/>
                    <a:pt x="11" y="2"/>
                    <a:pt x="12" y="3"/>
                  </a:cubicBezTo>
                  <a:cubicBezTo>
                    <a:pt x="14" y="3"/>
                    <a:pt x="15" y="5"/>
                    <a:pt x="16" y="5"/>
                  </a:cubicBezTo>
                  <a:cubicBezTo>
                    <a:pt x="17" y="5"/>
                    <a:pt x="19" y="3"/>
                    <a:pt x="20" y="3"/>
                  </a:cubicBezTo>
                  <a:cubicBezTo>
                    <a:pt x="22" y="3"/>
                    <a:pt x="23" y="5"/>
                    <a:pt x="24" y="5"/>
                  </a:cubicBezTo>
                  <a:cubicBezTo>
                    <a:pt x="25" y="5"/>
                    <a:pt x="27" y="3"/>
                    <a:pt x="28" y="3"/>
                  </a:cubicBezTo>
                  <a:cubicBezTo>
                    <a:pt x="30" y="3"/>
                    <a:pt x="30" y="5"/>
                    <a:pt x="32" y="5"/>
                  </a:cubicBezTo>
                  <a:cubicBezTo>
                    <a:pt x="31" y="5"/>
                    <a:pt x="29" y="7"/>
                    <a:pt x="28" y="7"/>
                  </a:cubicBezTo>
                  <a:cubicBezTo>
                    <a:pt x="26" y="7"/>
                    <a:pt x="25" y="5"/>
                    <a:pt x="24" y="5"/>
                  </a:cubicBezTo>
                  <a:cubicBezTo>
                    <a:pt x="23" y="5"/>
                    <a:pt x="21" y="7"/>
                    <a:pt x="20" y="7"/>
                  </a:cubicBezTo>
                  <a:cubicBezTo>
                    <a:pt x="19" y="7"/>
                    <a:pt x="17" y="5"/>
                    <a:pt x="16" y="5"/>
                  </a:cubicBezTo>
                  <a:cubicBezTo>
                    <a:pt x="15" y="5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8" y="5"/>
                    <a:pt x="5" y="7"/>
                    <a:pt x="4" y="7"/>
                  </a:cubicBezTo>
                  <a:cubicBezTo>
                    <a:pt x="4" y="7"/>
                    <a:pt x="0" y="5"/>
                    <a:pt x="0" y="5"/>
                  </a:cubicBezTo>
                  <a:cubicBezTo>
                    <a:pt x="1" y="4"/>
                    <a:pt x="4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34"/>
            <p:cNvSpPr>
              <a:spLocks/>
            </p:cNvSpPr>
            <p:nvPr/>
          </p:nvSpPr>
          <p:spPr bwMode="auto">
            <a:xfrm>
              <a:off x="10029825" y="5295901"/>
              <a:ext cx="49213" cy="20638"/>
            </a:xfrm>
            <a:custGeom>
              <a:avLst/>
              <a:gdLst>
                <a:gd name="T0" fmla="*/ 0 w 28"/>
                <a:gd name="T1" fmla="*/ 9 h 11"/>
                <a:gd name="T2" fmla="*/ 4 w 28"/>
                <a:gd name="T3" fmla="*/ 6 h 11"/>
                <a:gd name="T4" fmla="*/ 9 w 28"/>
                <a:gd name="T5" fmla="*/ 4 h 11"/>
                <a:gd name="T6" fmla="*/ 13 w 28"/>
                <a:gd name="T7" fmla="*/ 2 h 11"/>
                <a:gd name="T8" fmla="*/ 17 w 28"/>
                <a:gd name="T9" fmla="*/ 0 h 11"/>
                <a:gd name="T10" fmla="*/ 21 w 28"/>
                <a:gd name="T11" fmla="*/ 2 h 11"/>
                <a:gd name="T12" fmla="*/ 25 w 28"/>
                <a:gd name="T13" fmla="*/ 0 h 11"/>
                <a:gd name="T14" fmla="*/ 28 w 28"/>
                <a:gd name="T15" fmla="*/ 3 h 11"/>
                <a:gd name="T16" fmla="*/ 24 w 28"/>
                <a:gd name="T17" fmla="*/ 5 h 11"/>
                <a:gd name="T18" fmla="*/ 28 w 28"/>
                <a:gd name="T19" fmla="*/ 7 h 11"/>
                <a:gd name="T20" fmla="*/ 24 w 28"/>
                <a:gd name="T21" fmla="*/ 9 h 11"/>
                <a:gd name="T22" fmla="*/ 20 w 28"/>
                <a:gd name="T23" fmla="*/ 11 h 11"/>
                <a:gd name="T24" fmla="*/ 16 w 28"/>
                <a:gd name="T25" fmla="*/ 9 h 11"/>
                <a:gd name="T26" fmla="*/ 20 w 28"/>
                <a:gd name="T27" fmla="*/ 7 h 11"/>
                <a:gd name="T28" fmla="*/ 24 w 28"/>
                <a:gd name="T29" fmla="*/ 5 h 11"/>
                <a:gd name="T30" fmla="*/ 21 w 28"/>
                <a:gd name="T31" fmla="*/ 2 h 11"/>
                <a:gd name="T32" fmla="*/ 12 w 28"/>
                <a:gd name="T33" fmla="*/ 7 h 11"/>
                <a:gd name="T34" fmla="*/ 8 w 28"/>
                <a:gd name="T35" fmla="*/ 9 h 11"/>
                <a:gd name="T36" fmla="*/ 4 w 28"/>
                <a:gd name="T37" fmla="*/ 11 h 11"/>
                <a:gd name="T38" fmla="*/ 0 w 28"/>
                <a:gd name="T3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2" y="8"/>
                    <a:pt x="3" y="7"/>
                    <a:pt x="4" y="6"/>
                  </a:cubicBezTo>
                  <a:cubicBezTo>
                    <a:pt x="6" y="6"/>
                    <a:pt x="7" y="5"/>
                    <a:pt x="9" y="4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4" y="2"/>
                    <a:pt x="16" y="0"/>
                    <a:pt x="17" y="0"/>
                  </a:cubicBezTo>
                  <a:cubicBezTo>
                    <a:pt x="17" y="0"/>
                    <a:pt x="20" y="2"/>
                    <a:pt x="21" y="2"/>
                  </a:cubicBezTo>
                  <a:cubicBezTo>
                    <a:pt x="21" y="2"/>
                    <a:pt x="24" y="0"/>
                    <a:pt x="25" y="0"/>
                  </a:cubicBezTo>
                  <a:cubicBezTo>
                    <a:pt x="25" y="0"/>
                    <a:pt x="28" y="2"/>
                    <a:pt x="28" y="3"/>
                  </a:cubicBezTo>
                  <a:cubicBezTo>
                    <a:pt x="28" y="3"/>
                    <a:pt x="24" y="4"/>
                    <a:pt x="24" y="5"/>
                  </a:cubicBezTo>
                  <a:cubicBezTo>
                    <a:pt x="24" y="5"/>
                    <a:pt x="28" y="7"/>
                    <a:pt x="28" y="7"/>
                  </a:cubicBezTo>
                  <a:cubicBezTo>
                    <a:pt x="28" y="8"/>
                    <a:pt x="25" y="8"/>
                    <a:pt x="24" y="9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16" y="10"/>
                    <a:pt x="16" y="9"/>
                  </a:cubicBezTo>
                  <a:cubicBezTo>
                    <a:pt x="16" y="8"/>
                    <a:pt x="20" y="7"/>
                    <a:pt x="20" y="7"/>
                  </a:cubicBezTo>
                  <a:cubicBezTo>
                    <a:pt x="21" y="6"/>
                    <a:pt x="24" y="5"/>
                    <a:pt x="24" y="5"/>
                  </a:cubicBezTo>
                  <a:cubicBezTo>
                    <a:pt x="25" y="4"/>
                    <a:pt x="21" y="3"/>
                    <a:pt x="21" y="2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7"/>
                    <a:pt x="10" y="8"/>
                    <a:pt x="8" y="9"/>
                  </a:cubicBezTo>
                  <a:cubicBezTo>
                    <a:pt x="8" y="9"/>
                    <a:pt x="5" y="11"/>
                    <a:pt x="4" y="11"/>
                  </a:cubicBezTo>
                  <a:cubicBezTo>
                    <a:pt x="3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35"/>
            <p:cNvSpPr>
              <a:spLocks/>
            </p:cNvSpPr>
            <p:nvPr/>
          </p:nvSpPr>
          <p:spPr bwMode="auto">
            <a:xfrm>
              <a:off x="10099675" y="5302251"/>
              <a:ext cx="34925" cy="12700"/>
            </a:xfrm>
            <a:custGeom>
              <a:avLst/>
              <a:gdLst>
                <a:gd name="T0" fmla="*/ 12 w 19"/>
                <a:gd name="T1" fmla="*/ 4 h 7"/>
                <a:gd name="T2" fmla="*/ 7 w 19"/>
                <a:gd name="T3" fmla="*/ 6 h 7"/>
                <a:gd name="T4" fmla="*/ 4 w 19"/>
                <a:gd name="T5" fmla="*/ 4 h 7"/>
                <a:gd name="T6" fmla="*/ 0 w 19"/>
                <a:gd name="T7" fmla="*/ 2 h 7"/>
                <a:gd name="T8" fmla="*/ 4 w 19"/>
                <a:gd name="T9" fmla="*/ 0 h 7"/>
                <a:gd name="T10" fmla="*/ 8 w 19"/>
                <a:gd name="T11" fmla="*/ 2 h 7"/>
                <a:gd name="T12" fmla="*/ 12 w 19"/>
                <a:gd name="T13" fmla="*/ 4 h 7"/>
                <a:gd name="T14" fmla="*/ 16 w 19"/>
                <a:gd name="T15" fmla="*/ 2 h 7"/>
                <a:gd name="T16" fmla="*/ 19 w 19"/>
                <a:gd name="T17" fmla="*/ 4 h 7"/>
                <a:gd name="T18" fmla="*/ 15 w 19"/>
                <a:gd name="T19" fmla="*/ 7 h 7"/>
                <a:gd name="T20" fmla="*/ 12 w 19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12" y="4"/>
                  </a:moveTo>
                  <a:cubicBezTo>
                    <a:pt x="11" y="4"/>
                    <a:pt x="8" y="7"/>
                    <a:pt x="7" y="6"/>
                  </a:cubicBezTo>
                  <a:cubicBezTo>
                    <a:pt x="6" y="6"/>
                    <a:pt x="5" y="5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6" y="2"/>
                    <a:pt x="8" y="2"/>
                  </a:cubicBezTo>
                  <a:cubicBezTo>
                    <a:pt x="9" y="2"/>
                    <a:pt x="10" y="4"/>
                    <a:pt x="12" y="4"/>
                  </a:cubicBezTo>
                  <a:cubicBezTo>
                    <a:pt x="13" y="4"/>
                    <a:pt x="15" y="2"/>
                    <a:pt x="16" y="2"/>
                  </a:cubicBezTo>
                  <a:cubicBezTo>
                    <a:pt x="16" y="2"/>
                    <a:pt x="19" y="4"/>
                    <a:pt x="19" y="4"/>
                  </a:cubicBezTo>
                  <a:cubicBezTo>
                    <a:pt x="19" y="5"/>
                    <a:pt x="16" y="7"/>
                    <a:pt x="15" y="7"/>
                  </a:cubicBezTo>
                  <a:cubicBezTo>
                    <a:pt x="14" y="7"/>
                    <a:pt x="13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36"/>
            <p:cNvSpPr>
              <a:spLocks/>
            </p:cNvSpPr>
            <p:nvPr/>
          </p:nvSpPr>
          <p:spPr bwMode="auto">
            <a:xfrm>
              <a:off x="10169525" y="5291138"/>
              <a:ext cx="34925" cy="26988"/>
            </a:xfrm>
            <a:custGeom>
              <a:avLst/>
              <a:gdLst>
                <a:gd name="T0" fmla="*/ 4 w 20"/>
                <a:gd name="T1" fmla="*/ 7 h 15"/>
                <a:gd name="T2" fmla="*/ 1 w 20"/>
                <a:gd name="T3" fmla="*/ 4 h 15"/>
                <a:gd name="T4" fmla="*/ 5 w 20"/>
                <a:gd name="T5" fmla="*/ 2 h 15"/>
                <a:gd name="T6" fmla="*/ 8 w 20"/>
                <a:gd name="T7" fmla="*/ 4 h 15"/>
                <a:gd name="T8" fmla="*/ 12 w 20"/>
                <a:gd name="T9" fmla="*/ 2 h 15"/>
                <a:gd name="T10" fmla="*/ 17 w 20"/>
                <a:gd name="T11" fmla="*/ 0 h 15"/>
                <a:gd name="T12" fmla="*/ 20 w 20"/>
                <a:gd name="T13" fmla="*/ 3 h 15"/>
                <a:gd name="T14" fmla="*/ 16 w 20"/>
                <a:gd name="T15" fmla="*/ 5 h 15"/>
                <a:gd name="T16" fmla="*/ 12 w 20"/>
                <a:gd name="T17" fmla="*/ 7 h 15"/>
                <a:gd name="T18" fmla="*/ 16 w 20"/>
                <a:gd name="T19" fmla="*/ 9 h 15"/>
                <a:gd name="T20" fmla="*/ 12 w 20"/>
                <a:gd name="T21" fmla="*/ 11 h 15"/>
                <a:gd name="T22" fmla="*/ 16 w 20"/>
                <a:gd name="T23" fmla="*/ 13 h 15"/>
                <a:gd name="T24" fmla="*/ 11 w 20"/>
                <a:gd name="T25" fmla="*/ 15 h 15"/>
                <a:gd name="T26" fmla="*/ 8 w 20"/>
                <a:gd name="T27" fmla="*/ 13 h 15"/>
                <a:gd name="T28" fmla="*/ 12 w 20"/>
                <a:gd name="T29" fmla="*/ 11 h 15"/>
                <a:gd name="T30" fmla="*/ 8 w 20"/>
                <a:gd name="T31" fmla="*/ 9 h 15"/>
                <a:gd name="T32" fmla="*/ 12 w 20"/>
                <a:gd name="T33" fmla="*/ 7 h 15"/>
                <a:gd name="T34" fmla="*/ 8 w 20"/>
                <a:gd name="T35" fmla="*/ 4 h 15"/>
                <a:gd name="T36" fmla="*/ 4 w 20"/>
                <a:gd name="T3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4" y="7"/>
                  </a:moveTo>
                  <a:cubicBezTo>
                    <a:pt x="4" y="6"/>
                    <a:pt x="0" y="5"/>
                    <a:pt x="1" y="4"/>
                  </a:cubicBezTo>
                  <a:cubicBezTo>
                    <a:pt x="1" y="4"/>
                    <a:pt x="4" y="2"/>
                    <a:pt x="5" y="2"/>
                  </a:cubicBezTo>
                  <a:cubicBezTo>
                    <a:pt x="5" y="2"/>
                    <a:pt x="8" y="5"/>
                    <a:pt x="8" y="4"/>
                  </a:cubicBezTo>
                  <a:cubicBezTo>
                    <a:pt x="10" y="4"/>
                    <a:pt x="11" y="3"/>
                    <a:pt x="12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20" y="2"/>
                    <a:pt x="20" y="3"/>
                  </a:cubicBezTo>
                  <a:cubicBezTo>
                    <a:pt x="20" y="3"/>
                    <a:pt x="16" y="4"/>
                    <a:pt x="16" y="5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2" y="7"/>
                    <a:pt x="16" y="8"/>
                    <a:pt x="16" y="9"/>
                  </a:cubicBezTo>
                  <a:cubicBezTo>
                    <a:pt x="16" y="10"/>
                    <a:pt x="12" y="10"/>
                    <a:pt x="12" y="11"/>
                  </a:cubicBezTo>
                  <a:cubicBezTo>
                    <a:pt x="11" y="12"/>
                    <a:pt x="16" y="13"/>
                    <a:pt x="16" y="13"/>
                  </a:cubicBezTo>
                  <a:cubicBezTo>
                    <a:pt x="16" y="13"/>
                    <a:pt x="12" y="15"/>
                    <a:pt x="11" y="15"/>
                  </a:cubicBezTo>
                  <a:cubicBezTo>
                    <a:pt x="10" y="15"/>
                    <a:pt x="9" y="13"/>
                    <a:pt x="8" y="13"/>
                  </a:cubicBezTo>
                  <a:cubicBezTo>
                    <a:pt x="8" y="12"/>
                    <a:pt x="12" y="12"/>
                    <a:pt x="12" y="11"/>
                  </a:cubicBezTo>
                  <a:cubicBezTo>
                    <a:pt x="12" y="10"/>
                    <a:pt x="8" y="9"/>
                    <a:pt x="8" y="9"/>
                  </a:cubicBezTo>
                  <a:cubicBezTo>
                    <a:pt x="8" y="9"/>
                    <a:pt x="12" y="7"/>
                    <a:pt x="12" y="7"/>
                  </a:cubicBezTo>
                  <a:cubicBezTo>
                    <a:pt x="12" y="6"/>
                    <a:pt x="9" y="5"/>
                    <a:pt x="8" y="4"/>
                  </a:cubicBezTo>
                  <a:cubicBezTo>
                    <a:pt x="7" y="4"/>
                    <a:pt x="6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37"/>
            <p:cNvSpPr>
              <a:spLocks/>
            </p:cNvSpPr>
            <p:nvPr/>
          </p:nvSpPr>
          <p:spPr bwMode="auto">
            <a:xfrm>
              <a:off x="10279063" y="5322888"/>
              <a:ext cx="49213" cy="15875"/>
            </a:xfrm>
            <a:custGeom>
              <a:avLst/>
              <a:gdLst>
                <a:gd name="T0" fmla="*/ 4 w 28"/>
                <a:gd name="T1" fmla="*/ 8 h 9"/>
                <a:gd name="T2" fmla="*/ 0 w 28"/>
                <a:gd name="T3" fmla="*/ 6 h 9"/>
                <a:gd name="T4" fmla="*/ 4 w 28"/>
                <a:gd name="T5" fmla="*/ 4 h 9"/>
                <a:gd name="T6" fmla="*/ 8 w 28"/>
                <a:gd name="T7" fmla="*/ 6 h 9"/>
                <a:gd name="T8" fmla="*/ 12 w 28"/>
                <a:gd name="T9" fmla="*/ 4 h 9"/>
                <a:gd name="T10" fmla="*/ 16 w 28"/>
                <a:gd name="T11" fmla="*/ 2 h 9"/>
                <a:gd name="T12" fmla="*/ 20 w 28"/>
                <a:gd name="T13" fmla="*/ 0 h 9"/>
                <a:gd name="T14" fmla="*/ 28 w 28"/>
                <a:gd name="T15" fmla="*/ 4 h 9"/>
                <a:gd name="T16" fmla="*/ 23 w 28"/>
                <a:gd name="T17" fmla="*/ 6 h 9"/>
                <a:gd name="T18" fmla="*/ 19 w 28"/>
                <a:gd name="T19" fmla="*/ 8 h 9"/>
                <a:gd name="T20" fmla="*/ 16 w 28"/>
                <a:gd name="T21" fmla="*/ 6 h 9"/>
                <a:gd name="T22" fmla="*/ 12 w 28"/>
                <a:gd name="T23" fmla="*/ 8 h 9"/>
                <a:gd name="T24" fmla="*/ 8 w 28"/>
                <a:gd name="T25" fmla="*/ 6 h 9"/>
                <a:gd name="T26" fmla="*/ 4 w 28"/>
                <a:gd name="T2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9">
                  <a:moveTo>
                    <a:pt x="4" y="8"/>
                  </a:moveTo>
                  <a:cubicBezTo>
                    <a:pt x="3" y="7"/>
                    <a:pt x="0" y="7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7" y="6"/>
                    <a:pt x="8" y="6"/>
                  </a:cubicBezTo>
                  <a:cubicBezTo>
                    <a:pt x="9" y="6"/>
                    <a:pt x="11" y="5"/>
                    <a:pt x="12" y="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1" y="8"/>
                    <a:pt x="19" y="8"/>
                  </a:cubicBezTo>
                  <a:cubicBezTo>
                    <a:pt x="19" y="9"/>
                    <a:pt x="16" y="6"/>
                    <a:pt x="16" y="6"/>
                  </a:cubicBezTo>
                  <a:cubicBezTo>
                    <a:pt x="14" y="6"/>
                    <a:pt x="13" y="8"/>
                    <a:pt x="12" y="8"/>
                  </a:cubicBezTo>
                  <a:cubicBezTo>
                    <a:pt x="10" y="8"/>
                    <a:pt x="9" y="6"/>
                    <a:pt x="8" y="6"/>
                  </a:cubicBezTo>
                  <a:cubicBezTo>
                    <a:pt x="6" y="6"/>
                    <a:pt x="5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38"/>
            <p:cNvSpPr>
              <a:spLocks/>
            </p:cNvSpPr>
            <p:nvPr/>
          </p:nvSpPr>
          <p:spPr bwMode="auto">
            <a:xfrm>
              <a:off x="10266363" y="5295901"/>
              <a:ext cx="41275" cy="17463"/>
            </a:xfrm>
            <a:custGeom>
              <a:avLst/>
              <a:gdLst>
                <a:gd name="T0" fmla="*/ 16 w 24"/>
                <a:gd name="T1" fmla="*/ 3 h 9"/>
                <a:gd name="T2" fmla="*/ 12 w 24"/>
                <a:gd name="T3" fmla="*/ 5 h 9"/>
                <a:gd name="T4" fmla="*/ 8 w 24"/>
                <a:gd name="T5" fmla="*/ 7 h 9"/>
                <a:gd name="T6" fmla="*/ 4 w 24"/>
                <a:gd name="T7" fmla="*/ 9 h 9"/>
                <a:gd name="T8" fmla="*/ 0 w 24"/>
                <a:gd name="T9" fmla="*/ 7 h 9"/>
                <a:gd name="T10" fmla="*/ 4 w 24"/>
                <a:gd name="T11" fmla="*/ 5 h 9"/>
                <a:gd name="T12" fmla="*/ 8 w 24"/>
                <a:gd name="T13" fmla="*/ 3 h 9"/>
                <a:gd name="T14" fmla="*/ 12 w 24"/>
                <a:gd name="T15" fmla="*/ 0 h 9"/>
                <a:gd name="T16" fmla="*/ 16 w 24"/>
                <a:gd name="T17" fmla="*/ 3 h 9"/>
                <a:gd name="T18" fmla="*/ 20 w 24"/>
                <a:gd name="T19" fmla="*/ 1 h 9"/>
                <a:gd name="T20" fmla="*/ 24 w 24"/>
                <a:gd name="T21" fmla="*/ 3 h 9"/>
                <a:gd name="T22" fmla="*/ 20 w 24"/>
                <a:gd name="T23" fmla="*/ 5 h 9"/>
                <a:gd name="T24" fmla="*/ 16 w 24"/>
                <a:gd name="T2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9">
                  <a:moveTo>
                    <a:pt x="16" y="3"/>
                  </a:moveTo>
                  <a:cubicBezTo>
                    <a:pt x="15" y="3"/>
                    <a:pt x="13" y="4"/>
                    <a:pt x="12" y="5"/>
                  </a:cubicBez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9"/>
                    <a:pt x="4" y="9"/>
                  </a:cubicBezTo>
                  <a:cubicBezTo>
                    <a:pt x="4" y="9"/>
                    <a:pt x="0" y="7"/>
                    <a:pt x="0" y="7"/>
                  </a:cubicBezTo>
                  <a:cubicBezTo>
                    <a:pt x="0" y="6"/>
                    <a:pt x="4" y="5"/>
                    <a:pt x="4" y="5"/>
                  </a:cubicBezTo>
                  <a:cubicBezTo>
                    <a:pt x="5" y="4"/>
                    <a:pt x="7" y="3"/>
                    <a:pt x="8" y="3"/>
                  </a:cubicBezTo>
                  <a:cubicBezTo>
                    <a:pt x="9" y="2"/>
                    <a:pt x="11" y="1"/>
                    <a:pt x="12" y="0"/>
                  </a:cubicBezTo>
                  <a:cubicBezTo>
                    <a:pt x="13" y="0"/>
                    <a:pt x="15" y="3"/>
                    <a:pt x="16" y="3"/>
                  </a:cubicBezTo>
                  <a:cubicBezTo>
                    <a:pt x="17" y="3"/>
                    <a:pt x="19" y="1"/>
                    <a:pt x="20" y="1"/>
                  </a:cubicBezTo>
                  <a:cubicBezTo>
                    <a:pt x="20" y="1"/>
                    <a:pt x="24" y="3"/>
                    <a:pt x="24" y="3"/>
                  </a:cubicBezTo>
                  <a:cubicBezTo>
                    <a:pt x="24" y="3"/>
                    <a:pt x="20" y="5"/>
                    <a:pt x="20" y="5"/>
                  </a:cubicBezTo>
                  <a:cubicBezTo>
                    <a:pt x="19" y="5"/>
                    <a:pt x="16" y="3"/>
                    <a:pt x="1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39"/>
            <p:cNvSpPr>
              <a:spLocks/>
            </p:cNvSpPr>
            <p:nvPr/>
          </p:nvSpPr>
          <p:spPr bwMode="auto">
            <a:xfrm>
              <a:off x="10542588" y="5294313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4 w 9"/>
                <a:gd name="T5" fmla="*/ 9 h 13"/>
                <a:gd name="T6" fmla="*/ 0 w 9"/>
                <a:gd name="T7" fmla="*/ 6 h 13"/>
                <a:gd name="T8" fmla="*/ 4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4 w 9"/>
                <a:gd name="T17" fmla="*/ 4 h 13"/>
                <a:gd name="T18" fmla="*/ 8 w 9"/>
                <a:gd name="T19" fmla="*/ 7 h 13"/>
                <a:gd name="T20" fmla="*/ 4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4" y="8"/>
                    <a:pt x="0" y="7"/>
                    <a:pt x="0" y="6"/>
                  </a:cubicBezTo>
                  <a:cubicBezTo>
                    <a:pt x="0" y="6"/>
                    <a:pt x="4" y="5"/>
                    <a:pt x="4" y="4"/>
                  </a:cubicBezTo>
                  <a:cubicBezTo>
                    <a:pt x="4" y="4"/>
                    <a:pt x="0" y="3"/>
                    <a:pt x="1" y="2"/>
                  </a:cubicBezTo>
                  <a:cubicBezTo>
                    <a:pt x="1" y="1"/>
                    <a:pt x="4" y="1"/>
                    <a:pt x="5" y="0"/>
                  </a:cubicBezTo>
                  <a:cubicBezTo>
                    <a:pt x="5" y="1"/>
                    <a:pt x="9" y="1"/>
                    <a:pt x="9" y="2"/>
                  </a:cubicBezTo>
                  <a:cubicBezTo>
                    <a:pt x="8" y="3"/>
                    <a:pt x="4" y="4"/>
                    <a:pt x="4" y="4"/>
                  </a:cubicBezTo>
                  <a:cubicBezTo>
                    <a:pt x="5" y="5"/>
                    <a:pt x="8" y="6"/>
                    <a:pt x="8" y="7"/>
                  </a:cubicBezTo>
                  <a:cubicBezTo>
                    <a:pt x="8" y="7"/>
                    <a:pt x="4" y="8"/>
                    <a:pt x="4" y="9"/>
                  </a:cubicBezTo>
                  <a:cubicBezTo>
                    <a:pt x="4" y="9"/>
                    <a:pt x="8" y="10"/>
                    <a:pt x="8" y="11"/>
                  </a:cubicBezTo>
                  <a:cubicBezTo>
                    <a:pt x="7" y="12"/>
                    <a:pt x="4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40"/>
            <p:cNvSpPr>
              <a:spLocks/>
            </p:cNvSpPr>
            <p:nvPr/>
          </p:nvSpPr>
          <p:spPr bwMode="auto">
            <a:xfrm>
              <a:off x="10668000" y="5295901"/>
              <a:ext cx="41275" cy="17463"/>
            </a:xfrm>
            <a:custGeom>
              <a:avLst/>
              <a:gdLst>
                <a:gd name="T0" fmla="*/ 12 w 24"/>
                <a:gd name="T1" fmla="*/ 9 h 9"/>
                <a:gd name="T2" fmla="*/ 8 w 24"/>
                <a:gd name="T3" fmla="*/ 7 h 9"/>
                <a:gd name="T4" fmla="*/ 12 w 24"/>
                <a:gd name="T5" fmla="*/ 5 h 9"/>
                <a:gd name="T6" fmla="*/ 8 w 24"/>
                <a:gd name="T7" fmla="*/ 2 h 9"/>
                <a:gd name="T8" fmla="*/ 4 w 24"/>
                <a:gd name="T9" fmla="*/ 5 h 9"/>
                <a:gd name="T10" fmla="*/ 0 w 24"/>
                <a:gd name="T11" fmla="*/ 2 h 9"/>
                <a:gd name="T12" fmla="*/ 4 w 24"/>
                <a:gd name="T13" fmla="*/ 0 h 9"/>
                <a:gd name="T14" fmla="*/ 8 w 24"/>
                <a:gd name="T15" fmla="*/ 2 h 9"/>
                <a:gd name="T16" fmla="*/ 12 w 24"/>
                <a:gd name="T17" fmla="*/ 0 h 9"/>
                <a:gd name="T18" fmla="*/ 16 w 24"/>
                <a:gd name="T19" fmla="*/ 3 h 9"/>
                <a:gd name="T20" fmla="*/ 20 w 24"/>
                <a:gd name="T21" fmla="*/ 1 h 9"/>
                <a:gd name="T22" fmla="*/ 24 w 24"/>
                <a:gd name="T23" fmla="*/ 3 h 9"/>
                <a:gd name="T24" fmla="*/ 20 w 24"/>
                <a:gd name="T25" fmla="*/ 5 h 9"/>
                <a:gd name="T26" fmla="*/ 16 w 24"/>
                <a:gd name="T27" fmla="*/ 3 h 9"/>
                <a:gd name="T28" fmla="*/ 12 w 24"/>
                <a:gd name="T29" fmla="*/ 5 h 9"/>
                <a:gd name="T30" fmla="*/ 16 w 24"/>
                <a:gd name="T31" fmla="*/ 7 h 9"/>
                <a:gd name="T32" fmla="*/ 12 w 24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9">
                  <a:moveTo>
                    <a:pt x="12" y="9"/>
                  </a:moveTo>
                  <a:cubicBezTo>
                    <a:pt x="11" y="8"/>
                    <a:pt x="8" y="8"/>
                    <a:pt x="8" y="7"/>
                  </a:cubicBezTo>
                  <a:cubicBezTo>
                    <a:pt x="8" y="6"/>
                    <a:pt x="12" y="5"/>
                    <a:pt x="12" y="5"/>
                  </a:cubicBezTo>
                  <a:cubicBezTo>
                    <a:pt x="11" y="5"/>
                    <a:pt x="9" y="3"/>
                    <a:pt x="8" y="2"/>
                  </a:cubicBezTo>
                  <a:cubicBezTo>
                    <a:pt x="7" y="2"/>
                    <a:pt x="5" y="5"/>
                    <a:pt x="4" y="5"/>
                  </a:cubicBezTo>
                  <a:cubicBezTo>
                    <a:pt x="3" y="4"/>
                    <a:pt x="2" y="3"/>
                    <a:pt x="0" y="2"/>
                  </a:cubicBezTo>
                  <a:cubicBezTo>
                    <a:pt x="2" y="2"/>
                    <a:pt x="3" y="0"/>
                    <a:pt x="4" y="0"/>
                  </a:cubicBezTo>
                  <a:cubicBezTo>
                    <a:pt x="5" y="0"/>
                    <a:pt x="7" y="3"/>
                    <a:pt x="8" y="2"/>
                  </a:cubicBezTo>
                  <a:cubicBezTo>
                    <a:pt x="10" y="2"/>
                    <a:pt x="11" y="0"/>
                    <a:pt x="12" y="0"/>
                  </a:cubicBezTo>
                  <a:cubicBezTo>
                    <a:pt x="13" y="0"/>
                    <a:pt x="15" y="3"/>
                    <a:pt x="16" y="3"/>
                  </a:cubicBezTo>
                  <a:cubicBezTo>
                    <a:pt x="17" y="3"/>
                    <a:pt x="19" y="0"/>
                    <a:pt x="20" y="1"/>
                  </a:cubicBezTo>
                  <a:cubicBezTo>
                    <a:pt x="22" y="1"/>
                    <a:pt x="22" y="2"/>
                    <a:pt x="24" y="3"/>
                  </a:cubicBezTo>
                  <a:cubicBezTo>
                    <a:pt x="23" y="3"/>
                    <a:pt x="21" y="5"/>
                    <a:pt x="20" y="5"/>
                  </a:cubicBezTo>
                  <a:cubicBezTo>
                    <a:pt x="18" y="5"/>
                    <a:pt x="17" y="3"/>
                    <a:pt x="16" y="3"/>
                  </a:cubicBezTo>
                  <a:cubicBezTo>
                    <a:pt x="15" y="3"/>
                    <a:pt x="13" y="4"/>
                    <a:pt x="12" y="5"/>
                  </a:cubicBezTo>
                  <a:cubicBezTo>
                    <a:pt x="12" y="5"/>
                    <a:pt x="16" y="6"/>
                    <a:pt x="16" y="7"/>
                  </a:cubicBezTo>
                  <a:cubicBezTo>
                    <a:pt x="16" y="8"/>
                    <a:pt x="12" y="8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41"/>
            <p:cNvSpPr>
              <a:spLocks/>
            </p:cNvSpPr>
            <p:nvPr/>
          </p:nvSpPr>
          <p:spPr bwMode="auto">
            <a:xfrm>
              <a:off x="10791825" y="5303838"/>
              <a:ext cx="49213" cy="41275"/>
            </a:xfrm>
            <a:custGeom>
              <a:avLst/>
              <a:gdLst>
                <a:gd name="T0" fmla="*/ 0 w 28"/>
                <a:gd name="T1" fmla="*/ 17 h 22"/>
                <a:gd name="T2" fmla="*/ 4 w 28"/>
                <a:gd name="T3" fmla="*/ 15 h 22"/>
                <a:gd name="T4" fmla="*/ 8 w 28"/>
                <a:gd name="T5" fmla="*/ 13 h 22"/>
                <a:gd name="T6" fmla="*/ 11 w 28"/>
                <a:gd name="T7" fmla="*/ 15 h 22"/>
                <a:gd name="T8" fmla="*/ 16 w 28"/>
                <a:gd name="T9" fmla="*/ 13 h 22"/>
                <a:gd name="T10" fmla="*/ 20 w 28"/>
                <a:gd name="T11" fmla="*/ 11 h 22"/>
                <a:gd name="T12" fmla="*/ 16 w 28"/>
                <a:gd name="T13" fmla="*/ 9 h 22"/>
                <a:gd name="T14" fmla="*/ 20 w 28"/>
                <a:gd name="T15" fmla="*/ 7 h 22"/>
                <a:gd name="T16" fmla="*/ 24 w 28"/>
                <a:gd name="T17" fmla="*/ 4 h 22"/>
                <a:gd name="T18" fmla="*/ 20 w 28"/>
                <a:gd name="T19" fmla="*/ 2 h 22"/>
                <a:gd name="T20" fmla="*/ 24 w 28"/>
                <a:gd name="T21" fmla="*/ 0 h 22"/>
                <a:gd name="T22" fmla="*/ 28 w 28"/>
                <a:gd name="T23" fmla="*/ 2 h 22"/>
                <a:gd name="T24" fmla="*/ 24 w 28"/>
                <a:gd name="T25" fmla="*/ 4 h 22"/>
                <a:gd name="T26" fmla="*/ 28 w 28"/>
                <a:gd name="T27" fmla="*/ 7 h 22"/>
                <a:gd name="T28" fmla="*/ 24 w 28"/>
                <a:gd name="T29" fmla="*/ 9 h 22"/>
                <a:gd name="T30" fmla="*/ 20 w 28"/>
                <a:gd name="T31" fmla="*/ 11 h 22"/>
                <a:gd name="T32" fmla="*/ 23 w 28"/>
                <a:gd name="T33" fmla="*/ 13 h 22"/>
                <a:gd name="T34" fmla="*/ 19 w 28"/>
                <a:gd name="T35" fmla="*/ 15 h 22"/>
                <a:gd name="T36" fmla="*/ 11 w 28"/>
                <a:gd name="T37" fmla="*/ 19 h 22"/>
                <a:gd name="T38" fmla="*/ 7 w 28"/>
                <a:gd name="T39" fmla="*/ 22 h 22"/>
                <a:gd name="T40" fmla="*/ 0 w 28"/>
                <a:gd name="T4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2">
                  <a:moveTo>
                    <a:pt x="0" y="17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6" y="13"/>
                    <a:pt x="8" y="13"/>
                  </a:cubicBezTo>
                  <a:cubicBezTo>
                    <a:pt x="8" y="13"/>
                    <a:pt x="11" y="15"/>
                    <a:pt x="11" y="15"/>
                  </a:cubicBezTo>
                  <a:cubicBezTo>
                    <a:pt x="12" y="15"/>
                    <a:pt x="15" y="13"/>
                    <a:pt x="16" y="13"/>
                  </a:cubicBezTo>
                  <a:cubicBezTo>
                    <a:pt x="16" y="13"/>
                    <a:pt x="20" y="11"/>
                    <a:pt x="20" y="11"/>
                  </a:cubicBezTo>
                  <a:cubicBezTo>
                    <a:pt x="20" y="10"/>
                    <a:pt x="16" y="9"/>
                    <a:pt x="16" y="9"/>
                  </a:cubicBezTo>
                  <a:cubicBezTo>
                    <a:pt x="16" y="8"/>
                    <a:pt x="19" y="7"/>
                    <a:pt x="20" y="7"/>
                  </a:cubicBezTo>
                  <a:cubicBezTo>
                    <a:pt x="21" y="6"/>
                    <a:pt x="23" y="5"/>
                    <a:pt x="24" y="4"/>
                  </a:cubicBezTo>
                  <a:cubicBezTo>
                    <a:pt x="24" y="4"/>
                    <a:pt x="20" y="3"/>
                    <a:pt x="20" y="2"/>
                  </a:cubicBezTo>
                  <a:cubicBezTo>
                    <a:pt x="20" y="2"/>
                    <a:pt x="24" y="0"/>
                    <a:pt x="24" y="0"/>
                  </a:cubicBezTo>
                  <a:cubicBezTo>
                    <a:pt x="26" y="0"/>
                    <a:pt x="27" y="2"/>
                    <a:pt x="28" y="2"/>
                  </a:cubicBezTo>
                  <a:cubicBezTo>
                    <a:pt x="28" y="3"/>
                    <a:pt x="24" y="4"/>
                    <a:pt x="24" y="4"/>
                  </a:cubicBezTo>
                  <a:cubicBezTo>
                    <a:pt x="24" y="5"/>
                    <a:pt x="28" y="6"/>
                    <a:pt x="28" y="7"/>
                  </a:cubicBezTo>
                  <a:cubicBezTo>
                    <a:pt x="27" y="7"/>
                    <a:pt x="25" y="8"/>
                    <a:pt x="24" y="9"/>
                  </a:cubicBezTo>
                  <a:cubicBezTo>
                    <a:pt x="23" y="9"/>
                    <a:pt x="20" y="11"/>
                    <a:pt x="20" y="11"/>
                  </a:cubicBezTo>
                  <a:cubicBezTo>
                    <a:pt x="20" y="11"/>
                    <a:pt x="24" y="13"/>
                    <a:pt x="23" y="13"/>
                  </a:cubicBezTo>
                  <a:cubicBezTo>
                    <a:pt x="23" y="14"/>
                    <a:pt x="20" y="15"/>
                    <a:pt x="19" y="15"/>
                  </a:cubicBezTo>
                  <a:cubicBezTo>
                    <a:pt x="17" y="17"/>
                    <a:pt x="14" y="18"/>
                    <a:pt x="11" y="19"/>
                  </a:cubicBezTo>
                  <a:cubicBezTo>
                    <a:pt x="10" y="20"/>
                    <a:pt x="8" y="21"/>
                    <a:pt x="7" y="22"/>
                  </a:cubicBez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42"/>
            <p:cNvSpPr>
              <a:spLocks/>
            </p:cNvSpPr>
            <p:nvPr/>
          </p:nvSpPr>
          <p:spPr bwMode="auto">
            <a:xfrm>
              <a:off x="10764838" y="5305426"/>
              <a:ext cx="33338" cy="12700"/>
            </a:xfrm>
            <a:custGeom>
              <a:avLst/>
              <a:gdLst>
                <a:gd name="T0" fmla="*/ 8 w 19"/>
                <a:gd name="T1" fmla="*/ 3 h 7"/>
                <a:gd name="T2" fmla="*/ 4 w 19"/>
                <a:gd name="T3" fmla="*/ 5 h 7"/>
                <a:gd name="T4" fmla="*/ 0 w 19"/>
                <a:gd name="T5" fmla="*/ 3 h 7"/>
                <a:gd name="T6" fmla="*/ 4 w 19"/>
                <a:gd name="T7" fmla="*/ 1 h 7"/>
                <a:gd name="T8" fmla="*/ 8 w 19"/>
                <a:gd name="T9" fmla="*/ 3 h 7"/>
                <a:gd name="T10" fmla="*/ 12 w 19"/>
                <a:gd name="T11" fmla="*/ 1 h 7"/>
                <a:gd name="T12" fmla="*/ 16 w 19"/>
                <a:gd name="T13" fmla="*/ 3 h 7"/>
                <a:gd name="T14" fmla="*/ 19 w 19"/>
                <a:gd name="T15" fmla="*/ 5 h 7"/>
                <a:gd name="T16" fmla="*/ 15 w 19"/>
                <a:gd name="T17" fmla="*/ 7 h 7"/>
                <a:gd name="T18" fmla="*/ 11 w 19"/>
                <a:gd name="T19" fmla="*/ 5 h 7"/>
                <a:gd name="T20" fmla="*/ 8 w 19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8" y="3"/>
                  </a:moveTo>
                  <a:cubicBezTo>
                    <a:pt x="7" y="3"/>
                    <a:pt x="5" y="5"/>
                    <a:pt x="4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3" y="1"/>
                    <a:pt x="4" y="1"/>
                  </a:cubicBezTo>
                  <a:cubicBezTo>
                    <a:pt x="5" y="0"/>
                    <a:pt x="7" y="3"/>
                    <a:pt x="8" y="3"/>
                  </a:cubicBezTo>
                  <a:cubicBezTo>
                    <a:pt x="9" y="3"/>
                    <a:pt x="11" y="1"/>
                    <a:pt x="12" y="1"/>
                  </a:cubicBezTo>
                  <a:cubicBezTo>
                    <a:pt x="13" y="1"/>
                    <a:pt x="15" y="3"/>
                    <a:pt x="16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ubicBezTo>
                    <a:pt x="14" y="7"/>
                    <a:pt x="12" y="5"/>
                    <a:pt x="11" y="5"/>
                  </a:cubicBezTo>
                  <a:cubicBezTo>
                    <a:pt x="10" y="5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43"/>
            <p:cNvSpPr>
              <a:spLocks/>
            </p:cNvSpPr>
            <p:nvPr/>
          </p:nvSpPr>
          <p:spPr bwMode="auto">
            <a:xfrm>
              <a:off x="11074400" y="5326063"/>
              <a:ext cx="33338" cy="14288"/>
            </a:xfrm>
            <a:custGeom>
              <a:avLst/>
              <a:gdLst>
                <a:gd name="T0" fmla="*/ 11 w 19"/>
                <a:gd name="T1" fmla="*/ 4 h 8"/>
                <a:gd name="T2" fmla="*/ 8 w 19"/>
                <a:gd name="T3" fmla="*/ 2 h 8"/>
                <a:gd name="T4" fmla="*/ 12 w 19"/>
                <a:gd name="T5" fmla="*/ 0 h 8"/>
                <a:gd name="T6" fmla="*/ 16 w 19"/>
                <a:gd name="T7" fmla="*/ 2 h 8"/>
                <a:gd name="T8" fmla="*/ 19 w 19"/>
                <a:gd name="T9" fmla="*/ 4 h 8"/>
                <a:gd name="T10" fmla="*/ 15 w 19"/>
                <a:gd name="T11" fmla="*/ 6 h 8"/>
                <a:gd name="T12" fmla="*/ 11 w 19"/>
                <a:gd name="T13" fmla="*/ 8 h 8"/>
                <a:gd name="T14" fmla="*/ 7 w 19"/>
                <a:gd name="T15" fmla="*/ 6 h 8"/>
                <a:gd name="T16" fmla="*/ 3 w 19"/>
                <a:gd name="T17" fmla="*/ 8 h 8"/>
                <a:gd name="T18" fmla="*/ 0 w 19"/>
                <a:gd name="T19" fmla="*/ 6 h 8"/>
                <a:gd name="T20" fmla="*/ 4 w 19"/>
                <a:gd name="T21" fmla="*/ 4 h 8"/>
                <a:gd name="T22" fmla="*/ 7 w 19"/>
                <a:gd name="T23" fmla="*/ 6 h 8"/>
                <a:gd name="T24" fmla="*/ 11 w 19"/>
                <a:gd name="T2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8">
                  <a:moveTo>
                    <a:pt x="11" y="4"/>
                  </a:moveTo>
                  <a:cubicBezTo>
                    <a:pt x="11" y="3"/>
                    <a:pt x="8" y="3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3" y="0"/>
                    <a:pt x="14" y="2"/>
                    <a:pt x="16" y="2"/>
                  </a:cubicBezTo>
                  <a:cubicBezTo>
                    <a:pt x="16" y="3"/>
                    <a:pt x="19" y="3"/>
                    <a:pt x="19" y="4"/>
                  </a:cubicBezTo>
                  <a:cubicBezTo>
                    <a:pt x="19" y="5"/>
                    <a:pt x="16" y="6"/>
                    <a:pt x="15" y="6"/>
                  </a:cubicBezTo>
                  <a:cubicBezTo>
                    <a:pt x="14" y="7"/>
                    <a:pt x="12" y="8"/>
                    <a:pt x="11" y="8"/>
                  </a:cubicBezTo>
                  <a:cubicBezTo>
                    <a:pt x="10" y="8"/>
                    <a:pt x="8" y="6"/>
                    <a:pt x="7" y="6"/>
                  </a:cubicBezTo>
                  <a:cubicBezTo>
                    <a:pt x="6" y="6"/>
                    <a:pt x="4" y="8"/>
                    <a:pt x="3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3" y="4"/>
                    <a:pt x="4" y="4"/>
                  </a:cubicBezTo>
                  <a:cubicBezTo>
                    <a:pt x="5" y="4"/>
                    <a:pt x="6" y="6"/>
                    <a:pt x="7" y="6"/>
                  </a:cubicBezTo>
                  <a:cubicBezTo>
                    <a:pt x="9" y="6"/>
                    <a:pt x="10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4"/>
            <p:cNvSpPr>
              <a:spLocks/>
            </p:cNvSpPr>
            <p:nvPr/>
          </p:nvSpPr>
          <p:spPr bwMode="auto">
            <a:xfrm>
              <a:off x="11034713" y="5295901"/>
              <a:ext cx="55563" cy="20638"/>
            </a:xfrm>
            <a:custGeom>
              <a:avLst/>
              <a:gdLst>
                <a:gd name="T0" fmla="*/ 8 w 32"/>
                <a:gd name="T1" fmla="*/ 4 h 11"/>
                <a:gd name="T2" fmla="*/ 4 w 32"/>
                <a:gd name="T3" fmla="*/ 6 h 11"/>
                <a:gd name="T4" fmla="*/ 0 w 32"/>
                <a:gd name="T5" fmla="*/ 4 h 11"/>
                <a:gd name="T6" fmla="*/ 4 w 32"/>
                <a:gd name="T7" fmla="*/ 2 h 11"/>
                <a:gd name="T8" fmla="*/ 9 w 32"/>
                <a:gd name="T9" fmla="*/ 0 h 11"/>
                <a:gd name="T10" fmla="*/ 12 w 32"/>
                <a:gd name="T11" fmla="*/ 2 h 11"/>
                <a:gd name="T12" fmla="*/ 16 w 32"/>
                <a:gd name="T13" fmla="*/ 0 h 11"/>
                <a:gd name="T14" fmla="*/ 20 w 32"/>
                <a:gd name="T15" fmla="*/ 2 h 11"/>
                <a:gd name="T16" fmla="*/ 24 w 32"/>
                <a:gd name="T17" fmla="*/ 5 h 11"/>
                <a:gd name="T18" fmla="*/ 28 w 32"/>
                <a:gd name="T19" fmla="*/ 2 h 11"/>
                <a:gd name="T20" fmla="*/ 32 w 32"/>
                <a:gd name="T21" fmla="*/ 5 h 11"/>
                <a:gd name="T22" fmla="*/ 28 w 32"/>
                <a:gd name="T23" fmla="*/ 7 h 11"/>
                <a:gd name="T24" fmla="*/ 24 w 32"/>
                <a:gd name="T25" fmla="*/ 5 h 11"/>
                <a:gd name="T26" fmla="*/ 20 w 32"/>
                <a:gd name="T27" fmla="*/ 7 h 11"/>
                <a:gd name="T28" fmla="*/ 16 w 32"/>
                <a:gd name="T29" fmla="*/ 4 h 11"/>
                <a:gd name="T30" fmla="*/ 12 w 32"/>
                <a:gd name="T31" fmla="*/ 7 h 11"/>
                <a:gd name="T32" fmla="*/ 16 w 32"/>
                <a:gd name="T33" fmla="*/ 9 h 11"/>
                <a:gd name="T34" fmla="*/ 12 w 32"/>
                <a:gd name="T35" fmla="*/ 11 h 11"/>
                <a:gd name="T36" fmla="*/ 8 w 32"/>
                <a:gd name="T37" fmla="*/ 9 h 11"/>
                <a:gd name="T38" fmla="*/ 12 w 32"/>
                <a:gd name="T39" fmla="*/ 7 h 11"/>
                <a:gd name="T40" fmla="*/ 8 w 32"/>
                <a:gd name="T4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11">
                  <a:moveTo>
                    <a:pt x="8" y="4"/>
                  </a:moveTo>
                  <a:cubicBezTo>
                    <a:pt x="8" y="5"/>
                    <a:pt x="4" y="6"/>
                    <a:pt x="4" y="6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1"/>
                    <a:pt x="7" y="0"/>
                    <a:pt x="9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3" y="2"/>
                    <a:pt x="15" y="0"/>
                    <a:pt x="16" y="0"/>
                  </a:cubicBezTo>
                  <a:cubicBezTo>
                    <a:pt x="18" y="0"/>
                    <a:pt x="19" y="2"/>
                    <a:pt x="20" y="2"/>
                  </a:cubicBezTo>
                  <a:cubicBezTo>
                    <a:pt x="22" y="3"/>
                    <a:pt x="22" y="4"/>
                    <a:pt x="24" y="5"/>
                  </a:cubicBezTo>
                  <a:cubicBezTo>
                    <a:pt x="25" y="4"/>
                    <a:pt x="26" y="3"/>
                    <a:pt x="28" y="2"/>
                  </a:cubicBezTo>
                  <a:cubicBezTo>
                    <a:pt x="28" y="2"/>
                    <a:pt x="32" y="5"/>
                    <a:pt x="32" y="5"/>
                  </a:cubicBezTo>
                  <a:cubicBezTo>
                    <a:pt x="32" y="5"/>
                    <a:pt x="28" y="7"/>
                    <a:pt x="28" y="7"/>
                  </a:cubicBezTo>
                  <a:cubicBezTo>
                    <a:pt x="26" y="7"/>
                    <a:pt x="25" y="5"/>
                    <a:pt x="24" y="5"/>
                  </a:cubicBezTo>
                  <a:cubicBezTo>
                    <a:pt x="23" y="5"/>
                    <a:pt x="21" y="7"/>
                    <a:pt x="20" y="7"/>
                  </a:cubicBezTo>
                  <a:cubicBezTo>
                    <a:pt x="19" y="7"/>
                    <a:pt x="17" y="4"/>
                    <a:pt x="16" y="4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2" y="7"/>
                    <a:pt x="15" y="9"/>
                    <a:pt x="16" y="9"/>
                  </a:cubicBezTo>
                  <a:cubicBezTo>
                    <a:pt x="14" y="9"/>
                    <a:pt x="13" y="11"/>
                    <a:pt x="12" y="11"/>
                  </a:cubicBezTo>
                  <a:cubicBezTo>
                    <a:pt x="11" y="11"/>
                    <a:pt x="8" y="9"/>
                    <a:pt x="8" y="9"/>
                  </a:cubicBezTo>
                  <a:cubicBezTo>
                    <a:pt x="8" y="8"/>
                    <a:pt x="12" y="7"/>
                    <a:pt x="12" y="7"/>
                  </a:cubicBezTo>
                  <a:cubicBezTo>
                    <a:pt x="12" y="6"/>
                    <a:pt x="9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5"/>
            <p:cNvSpPr>
              <a:spLocks/>
            </p:cNvSpPr>
            <p:nvPr/>
          </p:nvSpPr>
          <p:spPr bwMode="auto">
            <a:xfrm>
              <a:off x="11144250" y="5330826"/>
              <a:ext cx="34925" cy="11113"/>
            </a:xfrm>
            <a:custGeom>
              <a:avLst/>
              <a:gdLst>
                <a:gd name="T0" fmla="*/ 8 w 20"/>
                <a:gd name="T1" fmla="*/ 4 h 6"/>
                <a:gd name="T2" fmla="*/ 4 w 20"/>
                <a:gd name="T3" fmla="*/ 6 h 6"/>
                <a:gd name="T4" fmla="*/ 0 w 20"/>
                <a:gd name="T5" fmla="*/ 4 h 6"/>
                <a:gd name="T6" fmla="*/ 4 w 20"/>
                <a:gd name="T7" fmla="*/ 2 h 6"/>
                <a:gd name="T8" fmla="*/ 8 w 20"/>
                <a:gd name="T9" fmla="*/ 4 h 6"/>
                <a:gd name="T10" fmla="*/ 12 w 20"/>
                <a:gd name="T11" fmla="*/ 2 h 6"/>
                <a:gd name="T12" fmla="*/ 16 w 20"/>
                <a:gd name="T13" fmla="*/ 0 h 6"/>
                <a:gd name="T14" fmla="*/ 20 w 20"/>
                <a:gd name="T15" fmla="*/ 2 h 6"/>
                <a:gd name="T16" fmla="*/ 15 w 20"/>
                <a:gd name="T17" fmla="*/ 4 h 6"/>
                <a:gd name="T18" fmla="*/ 11 w 20"/>
                <a:gd name="T19" fmla="*/ 6 h 6"/>
                <a:gd name="T20" fmla="*/ 8 w 20"/>
                <a:gd name="T2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6">
                  <a:moveTo>
                    <a:pt x="8" y="4"/>
                  </a:moveTo>
                  <a:cubicBezTo>
                    <a:pt x="6" y="4"/>
                    <a:pt x="5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4"/>
                    <a:pt x="11" y="2"/>
                    <a:pt x="12" y="2"/>
                  </a:cubicBezTo>
                  <a:cubicBezTo>
                    <a:pt x="12" y="1"/>
                    <a:pt x="15" y="0"/>
                    <a:pt x="16" y="0"/>
                  </a:cubicBezTo>
                  <a:cubicBezTo>
                    <a:pt x="16" y="0"/>
                    <a:pt x="20" y="2"/>
                    <a:pt x="20" y="2"/>
                  </a:cubicBezTo>
                  <a:cubicBezTo>
                    <a:pt x="19" y="2"/>
                    <a:pt x="16" y="4"/>
                    <a:pt x="15" y="4"/>
                  </a:cubicBezTo>
                  <a:cubicBezTo>
                    <a:pt x="15" y="4"/>
                    <a:pt x="13" y="6"/>
                    <a:pt x="11" y="6"/>
                  </a:cubicBezTo>
                  <a:cubicBezTo>
                    <a:pt x="11" y="6"/>
                    <a:pt x="8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6"/>
            <p:cNvSpPr>
              <a:spLocks/>
            </p:cNvSpPr>
            <p:nvPr/>
          </p:nvSpPr>
          <p:spPr bwMode="auto">
            <a:xfrm>
              <a:off x="11109325" y="5305426"/>
              <a:ext cx="36513" cy="12700"/>
            </a:xfrm>
            <a:custGeom>
              <a:avLst/>
              <a:gdLst>
                <a:gd name="T0" fmla="*/ 12 w 20"/>
                <a:gd name="T1" fmla="*/ 5 h 7"/>
                <a:gd name="T2" fmla="*/ 8 w 20"/>
                <a:gd name="T3" fmla="*/ 7 h 7"/>
                <a:gd name="T4" fmla="*/ 4 w 20"/>
                <a:gd name="T5" fmla="*/ 4 h 7"/>
                <a:gd name="T6" fmla="*/ 0 w 20"/>
                <a:gd name="T7" fmla="*/ 2 h 7"/>
                <a:gd name="T8" fmla="*/ 4 w 20"/>
                <a:gd name="T9" fmla="*/ 0 h 7"/>
                <a:gd name="T10" fmla="*/ 8 w 20"/>
                <a:gd name="T11" fmla="*/ 2 h 7"/>
                <a:gd name="T12" fmla="*/ 12 w 20"/>
                <a:gd name="T13" fmla="*/ 5 h 7"/>
                <a:gd name="T14" fmla="*/ 16 w 20"/>
                <a:gd name="T15" fmla="*/ 2 h 7"/>
                <a:gd name="T16" fmla="*/ 20 w 20"/>
                <a:gd name="T17" fmla="*/ 5 h 7"/>
                <a:gd name="T18" fmla="*/ 16 w 20"/>
                <a:gd name="T19" fmla="*/ 7 h 7"/>
                <a:gd name="T20" fmla="*/ 12 w 20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12" y="5"/>
                  </a:moveTo>
                  <a:cubicBezTo>
                    <a:pt x="11" y="4"/>
                    <a:pt x="9" y="7"/>
                    <a:pt x="8" y="7"/>
                  </a:cubicBezTo>
                  <a:cubicBezTo>
                    <a:pt x="7" y="6"/>
                    <a:pt x="5" y="5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10" y="2"/>
                    <a:pt x="11" y="4"/>
                    <a:pt x="12" y="5"/>
                  </a:cubicBezTo>
                  <a:cubicBezTo>
                    <a:pt x="13" y="5"/>
                    <a:pt x="15" y="2"/>
                    <a:pt x="16" y="2"/>
                  </a:cubicBezTo>
                  <a:cubicBezTo>
                    <a:pt x="16" y="2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4" y="7"/>
                    <a:pt x="13" y="5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47"/>
            <p:cNvSpPr>
              <a:spLocks/>
            </p:cNvSpPr>
            <p:nvPr/>
          </p:nvSpPr>
          <p:spPr bwMode="auto">
            <a:xfrm>
              <a:off x="11647488" y="5324476"/>
              <a:ext cx="42863" cy="23813"/>
            </a:xfrm>
            <a:custGeom>
              <a:avLst/>
              <a:gdLst>
                <a:gd name="T0" fmla="*/ 4 w 24"/>
                <a:gd name="T1" fmla="*/ 13 h 13"/>
                <a:gd name="T2" fmla="*/ 0 w 24"/>
                <a:gd name="T3" fmla="*/ 11 h 13"/>
                <a:gd name="T4" fmla="*/ 4 w 24"/>
                <a:gd name="T5" fmla="*/ 9 h 13"/>
                <a:gd name="T6" fmla="*/ 8 w 24"/>
                <a:gd name="T7" fmla="*/ 7 h 13"/>
                <a:gd name="T8" fmla="*/ 5 w 24"/>
                <a:gd name="T9" fmla="*/ 5 h 13"/>
                <a:gd name="T10" fmla="*/ 9 w 24"/>
                <a:gd name="T11" fmla="*/ 2 h 13"/>
                <a:gd name="T12" fmla="*/ 13 w 24"/>
                <a:gd name="T13" fmla="*/ 0 h 13"/>
                <a:gd name="T14" fmla="*/ 17 w 24"/>
                <a:gd name="T15" fmla="*/ 3 h 13"/>
                <a:gd name="T16" fmla="*/ 21 w 24"/>
                <a:gd name="T17" fmla="*/ 0 h 13"/>
                <a:gd name="T18" fmla="*/ 24 w 24"/>
                <a:gd name="T19" fmla="*/ 3 h 13"/>
                <a:gd name="T20" fmla="*/ 20 w 24"/>
                <a:gd name="T21" fmla="*/ 5 h 13"/>
                <a:gd name="T22" fmla="*/ 16 w 24"/>
                <a:gd name="T23" fmla="*/ 7 h 13"/>
                <a:gd name="T24" fmla="*/ 13 w 24"/>
                <a:gd name="T25" fmla="*/ 5 h 13"/>
                <a:gd name="T26" fmla="*/ 8 w 24"/>
                <a:gd name="T27" fmla="*/ 7 h 13"/>
                <a:gd name="T28" fmla="*/ 12 w 24"/>
                <a:gd name="T29" fmla="*/ 9 h 13"/>
                <a:gd name="T30" fmla="*/ 8 w 24"/>
                <a:gd name="T31" fmla="*/ 11 h 13"/>
                <a:gd name="T32" fmla="*/ 4 w 24"/>
                <a:gd name="T3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4" y="10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5" y="5"/>
                    <a:pt x="5" y="5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2"/>
                    <a:pt x="12" y="1"/>
                    <a:pt x="13" y="0"/>
                  </a:cubicBezTo>
                  <a:cubicBezTo>
                    <a:pt x="14" y="0"/>
                    <a:pt x="16" y="3"/>
                    <a:pt x="17" y="3"/>
                  </a:cubicBezTo>
                  <a:cubicBezTo>
                    <a:pt x="18" y="3"/>
                    <a:pt x="20" y="0"/>
                    <a:pt x="21" y="0"/>
                  </a:cubicBezTo>
                  <a:cubicBezTo>
                    <a:pt x="22" y="1"/>
                    <a:pt x="23" y="2"/>
                    <a:pt x="24" y="3"/>
                  </a:cubicBezTo>
                  <a:cubicBezTo>
                    <a:pt x="23" y="3"/>
                    <a:pt x="22" y="4"/>
                    <a:pt x="20" y="5"/>
                  </a:cubicBezTo>
                  <a:cubicBezTo>
                    <a:pt x="20" y="5"/>
                    <a:pt x="17" y="7"/>
                    <a:pt x="16" y="7"/>
                  </a:cubicBezTo>
                  <a:cubicBezTo>
                    <a:pt x="15" y="7"/>
                    <a:pt x="14" y="5"/>
                    <a:pt x="13" y="5"/>
                  </a:cubicBezTo>
                  <a:cubicBezTo>
                    <a:pt x="11" y="5"/>
                    <a:pt x="10" y="7"/>
                    <a:pt x="8" y="7"/>
                  </a:cubicBezTo>
                  <a:cubicBezTo>
                    <a:pt x="9" y="7"/>
                    <a:pt x="12" y="8"/>
                    <a:pt x="12" y="9"/>
                  </a:cubicBezTo>
                  <a:cubicBezTo>
                    <a:pt x="12" y="9"/>
                    <a:pt x="9" y="11"/>
                    <a:pt x="8" y="11"/>
                  </a:cubicBezTo>
                  <a:cubicBezTo>
                    <a:pt x="7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48"/>
            <p:cNvSpPr>
              <a:spLocks/>
            </p:cNvSpPr>
            <p:nvPr/>
          </p:nvSpPr>
          <p:spPr bwMode="auto">
            <a:xfrm>
              <a:off x="11652250" y="5283201"/>
              <a:ext cx="33338" cy="22225"/>
            </a:xfrm>
            <a:custGeom>
              <a:avLst/>
              <a:gdLst>
                <a:gd name="T0" fmla="*/ 15 w 19"/>
                <a:gd name="T1" fmla="*/ 7 h 12"/>
                <a:gd name="T2" fmla="*/ 19 w 19"/>
                <a:gd name="T3" fmla="*/ 9 h 12"/>
                <a:gd name="T4" fmla="*/ 15 w 19"/>
                <a:gd name="T5" fmla="*/ 12 h 12"/>
                <a:gd name="T6" fmla="*/ 11 w 19"/>
                <a:gd name="T7" fmla="*/ 9 h 12"/>
                <a:gd name="T8" fmla="*/ 15 w 19"/>
                <a:gd name="T9" fmla="*/ 7 h 12"/>
                <a:gd name="T10" fmla="*/ 11 w 19"/>
                <a:gd name="T11" fmla="*/ 5 h 12"/>
                <a:gd name="T12" fmla="*/ 7 w 19"/>
                <a:gd name="T13" fmla="*/ 3 h 12"/>
                <a:gd name="T14" fmla="*/ 3 w 19"/>
                <a:gd name="T15" fmla="*/ 5 h 12"/>
                <a:gd name="T16" fmla="*/ 0 w 19"/>
                <a:gd name="T17" fmla="*/ 3 h 12"/>
                <a:gd name="T18" fmla="*/ 4 w 19"/>
                <a:gd name="T19" fmla="*/ 0 h 12"/>
                <a:gd name="T20" fmla="*/ 7 w 19"/>
                <a:gd name="T21" fmla="*/ 3 h 12"/>
                <a:gd name="T22" fmla="*/ 12 w 19"/>
                <a:gd name="T23" fmla="*/ 1 h 12"/>
                <a:gd name="T24" fmla="*/ 15 w 19"/>
                <a:gd name="T25" fmla="*/ 3 h 12"/>
                <a:gd name="T26" fmla="*/ 19 w 19"/>
                <a:gd name="T27" fmla="*/ 5 h 12"/>
                <a:gd name="T28" fmla="*/ 15 w 19"/>
                <a:gd name="T2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" h="12">
                  <a:moveTo>
                    <a:pt x="15" y="7"/>
                  </a:moveTo>
                  <a:cubicBezTo>
                    <a:pt x="15" y="8"/>
                    <a:pt x="19" y="9"/>
                    <a:pt x="19" y="9"/>
                  </a:cubicBezTo>
                  <a:cubicBezTo>
                    <a:pt x="19" y="10"/>
                    <a:pt x="15" y="12"/>
                    <a:pt x="15" y="12"/>
                  </a:cubicBezTo>
                  <a:cubicBezTo>
                    <a:pt x="14" y="12"/>
                    <a:pt x="11" y="10"/>
                    <a:pt x="11" y="9"/>
                  </a:cubicBezTo>
                  <a:cubicBezTo>
                    <a:pt x="11" y="9"/>
                    <a:pt x="15" y="7"/>
                    <a:pt x="15" y="7"/>
                  </a:cubicBezTo>
                  <a:cubicBezTo>
                    <a:pt x="15" y="7"/>
                    <a:pt x="12" y="5"/>
                    <a:pt x="11" y="5"/>
                  </a:cubicBezTo>
                  <a:cubicBezTo>
                    <a:pt x="11" y="5"/>
                    <a:pt x="8" y="3"/>
                    <a:pt x="7" y="3"/>
                  </a:cubicBezTo>
                  <a:cubicBezTo>
                    <a:pt x="6" y="3"/>
                    <a:pt x="4" y="5"/>
                    <a:pt x="3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5" y="0"/>
                    <a:pt x="6" y="2"/>
                    <a:pt x="7" y="3"/>
                  </a:cubicBezTo>
                  <a:cubicBezTo>
                    <a:pt x="8" y="3"/>
                    <a:pt x="11" y="1"/>
                    <a:pt x="12" y="1"/>
                  </a:cubicBezTo>
                  <a:cubicBezTo>
                    <a:pt x="12" y="1"/>
                    <a:pt x="15" y="3"/>
                    <a:pt x="15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1213B48-8999-4A7D-BF67-5B0CBA1B3F5A}"/>
              </a:ext>
            </a:extLst>
          </p:cNvPr>
          <p:cNvPicPr>
            <a:picLocks noGrp="1" noSelect="1" noRot="1" noMove="1" noResize="1"/>
          </p:cNvPicPr>
          <p:nvPr userDrawn="1">
            <p:custDataLst>
              <p:tags r:id="rId33"/>
            </p:custDataLst>
          </p:nvPr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6361588"/>
            <a:ext cx="389731" cy="38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520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3600" kern="1200" baseline="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 baseline="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0259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  <p:sldLayoutId id="2147483729" r:id="rId18"/>
    <p:sldLayoutId id="2147483730" r:id="rId19"/>
    <p:sldLayoutId id="2147483731" r:id="rId20"/>
    <p:sldLayoutId id="2147483732" r:id="rId21"/>
    <p:sldLayoutId id="2147483733" r:id="rId22"/>
    <p:sldLayoutId id="2147483734" r:id="rId23"/>
    <p:sldLayoutId id="2147483735" r:id="rId24"/>
    <p:sldLayoutId id="2147483736" r:id="rId25"/>
    <p:sldLayoutId id="2147483737" r:id="rId26"/>
    <p:sldLayoutId id="2147483738" r:id="rId27"/>
    <p:sldLayoutId id="2147483739" r:id="rId28"/>
    <p:sldLayoutId id="2147483740" r:id="rId29"/>
    <p:sldLayoutId id="2147483741" r:id="rId30"/>
    <p:sldLayoutId id="2147483742" r:id="rId31"/>
    <p:sldLayoutId id="2147483743" r:id="rId32"/>
    <p:sldLayoutId id="2147483744" r:id="rId33"/>
    <p:sldLayoutId id="2147483745" r:id="rId34"/>
    <p:sldLayoutId id="2147483746" r:id="rId35"/>
    <p:sldLayoutId id="2147483747" r:id="rId36"/>
    <p:sldLayoutId id="2147483748" r:id="rId37"/>
    <p:sldLayoutId id="2147483749" r:id="rId38"/>
    <p:sldLayoutId id="2147483750" r:id="rId39"/>
    <p:sldLayoutId id="2147483751" r:id="rId40"/>
    <p:sldLayoutId id="2147483752" r:id="rId41"/>
    <p:sldLayoutId id="2147483753" r:id="rId42"/>
    <p:sldLayoutId id="2147483754" r:id="rId43"/>
    <p:sldLayoutId id="2147483755" r:id="rId44"/>
    <p:sldLayoutId id="2147483756" r:id="rId45"/>
    <p:sldLayoutId id="2147483757" r:id="rId46"/>
    <p:sldLayoutId id="2147483758" r:id="rId47"/>
    <p:sldLayoutId id="2147483759" r:id="rId48"/>
    <p:sldLayoutId id="2147483760" r:id="rId49"/>
    <p:sldLayoutId id="2147483761" r:id="rId50"/>
    <p:sldLayoutId id="2147483762" r:id="rId51"/>
    <p:sldLayoutId id="2147483763" r:id="rId52"/>
    <p:sldLayoutId id="2147483764" r:id="rId53"/>
    <p:sldLayoutId id="2147483765" r:id="rId54"/>
    <p:sldLayoutId id="2147483766" r:id="rId55"/>
    <p:sldLayoutId id="2147483767" r:id="rId56"/>
    <p:sldLayoutId id="2147483768" r:id="rId57"/>
    <p:sldLayoutId id="2147483769" r:id="rId58"/>
    <p:sldLayoutId id="2147483770" r:id="rId59"/>
    <p:sldLayoutId id="2147483771" r:id="rId60"/>
    <p:sldLayoutId id="2147483772" r:id="rId61"/>
    <p:sldLayoutId id="2147483773" r:id="rId62"/>
    <p:sldLayoutId id="2147483774" r:id="rId63"/>
    <p:sldLayoutId id="2147483775" r:id="rId64"/>
    <p:sldLayoutId id="2147483776" r:id="rId65"/>
    <p:sldLayoutId id="2147483777" r:id="rId66"/>
    <p:sldLayoutId id="2147483778" r:id="rId67"/>
    <p:sldLayoutId id="2147483779" r:id="rId68"/>
    <p:sldLayoutId id="2147483780" r:id="rId69"/>
    <p:sldLayoutId id="2147483781" r:id="rId70"/>
    <p:sldLayoutId id="2147483782" r:id="rId71"/>
    <p:sldLayoutId id="2147483783" r:id="rId72"/>
    <p:sldLayoutId id="2147483784" r:id="rId73"/>
    <p:sldLayoutId id="2147483785" r:id="rId74"/>
    <p:sldLayoutId id="2147483786" r:id="rId75"/>
    <p:sldLayoutId id="2147483787" r:id="rId76"/>
    <p:sldLayoutId id="2147483788" r:id="rId77"/>
    <p:sldLayoutId id="2147483789" r:id="rId78"/>
    <p:sldLayoutId id="2147483790" r:id="rId79"/>
    <p:sldLayoutId id="2147483791" r:id="rId80"/>
    <p:sldLayoutId id="2147483792" r:id="rId81"/>
    <p:sldLayoutId id="2147483793" r:id="rId82"/>
    <p:sldLayoutId id="2147483794" r:id="rId83"/>
    <p:sldLayoutId id="2147483795" r:id="rId84"/>
    <p:sldLayoutId id="2147483796" r:id="rId85"/>
    <p:sldLayoutId id="2147483797" r:id="rId86"/>
    <p:sldLayoutId id="2147483798" r:id="rId87"/>
    <p:sldLayoutId id="2147483799" r:id="rId88"/>
    <p:sldLayoutId id="2147483800" r:id="rId89"/>
    <p:sldLayoutId id="2147483801" r:id="rId90"/>
    <p:sldLayoutId id="2147483802" r:id="rId91"/>
    <p:sldLayoutId id="2147483803" r:id="rId92"/>
    <p:sldLayoutId id="2147483804" r:id="rId93"/>
    <p:sldLayoutId id="2147483805" r:id="rId94"/>
    <p:sldLayoutId id="2147483806" r:id="rId95"/>
    <p:sldLayoutId id="2147483807" r:id="rId96"/>
    <p:sldLayoutId id="2147483808" r:id="rId97"/>
    <p:sldLayoutId id="2147483809" r:id="rId98"/>
    <p:sldLayoutId id="2147483810" r:id="rId99"/>
  </p:sldLayoutIdLst>
  <p:hf hdr="0" ftr="0" dt="0"/>
  <p:txStyles>
    <p:titleStyle>
      <a:lvl1pPr algn="ctr" defTabSz="519102" rtl="0" eaLnBrk="1" latinLnBrk="0" hangingPunct="1">
        <a:spcBef>
          <a:spcPct val="0"/>
        </a:spcBef>
        <a:buNone/>
        <a:defRPr sz="49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9326" indent="-389326" algn="l" defTabSz="519102" rtl="0" eaLnBrk="1" latinLnBrk="0" hangingPunct="1">
        <a:spcBef>
          <a:spcPct val="20000"/>
        </a:spcBef>
        <a:buFont typeface="Arial"/>
        <a:buChar char="•"/>
        <a:defRPr sz="3549" kern="1200">
          <a:solidFill>
            <a:schemeClr val="tx1"/>
          </a:solidFill>
          <a:latin typeface="+mn-lt"/>
          <a:ea typeface="+mn-ea"/>
          <a:cs typeface="+mn-cs"/>
        </a:defRPr>
      </a:lvl1pPr>
      <a:lvl2pPr marL="843542" indent="-324438" algn="l" defTabSz="519102" rtl="0" eaLnBrk="1" latinLnBrk="0" hangingPunct="1">
        <a:spcBef>
          <a:spcPct val="20000"/>
        </a:spcBef>
        <a:buFont typeface="Arial"/>
        <a:buChar char="–"/>
        <a:defRPr sz="3199" kern="1200">
          <a:solidFill>
            <a:schemeClr val="tx1"/>
          </a:solidFill>
          <a:latin typeface="+mn-lt"/>
          <a:ea typeface="+mn-ea"/>
          <a:cs typeface="+mn-cs"/>
        </a:defRPr>
      </a:lvl2pPr>
      <a:lvl3pPr marL="1297756" indent="-259551" algn="l" defTabSz="519102" rtl="0" eaLnBrk="1" latinLnBrk="0" hangingPunct="1">
        <a:spcBef>
          <a:spcPct val="20000"/>
        </a:spcBef>
        <a:buFont typeface="Arial"/>
        <a:buChar char="•"/>
        <a:defRPr sz="2599" kern="1200">
          <a:solidFill>
            <a:schemeClr val="tx1"/>
          </a:solidFill>
          <a:latin typeface="+mn-lt"/>
          <a:ea typeface="+mn-ea"/>
          <a:cs typeface="+mn-cs"/>
        </a:defRPr>
      </a:lvl3pPr>
      <a:lvl4pPr marL="1816858" indent="-259551" algn="l" defTabSz="519102" rtl="0" eaLnBrk="1" latinLnBrk="0" hangingPunct="1">
        <a:spcBef>
          <a:spcPct val="20000"/>
        </a:spcBef>
        <a:buFont typeface="Arial"/>
        <a:buChar char="–"/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335961" indent="-259551" algn="l" defTabSz="519102" rtl="0" eaLnBrk="1" latinLnBrk="0" hangingPunct="1">
        <a:spcBef>
          <a:spcPct val="20000"/>
        </a:spcBef>
        <a:buFont typeface="Arial"/>
        <a:buChar char="»"/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2855063" indent="-259551" algn="l" defTabSz="519102" rtl="0" eaLnBrk="1" latinLnBrk="0" hangingPunct="1">
        <a:spcBef>
          <a:spcPct val="20000"/>
        </a:spcBef>
        <a:buFont typeface="Arial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374167" indent="-259551" algn="l" defTabSz="519102" rtl="0" eaLnBrk="1" latinLnBrk="0" hangingPunct="1">
        <a:spcBef>
          <a:spcPct val="20000"/>
        </a:spcBef>
        <a:buFont typeface="Arial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3893269" indent="-259551" algn="l" defTabSz="519102" rtl="0" eaLnBrk="1" latinLnBrk="0" hangingPunct="1">
        <a:spcBef>
          <a:spcPct val="20000"/>
        </a:spcBef>
        <a:buFont typeface="Arial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412369" indent="-259551" algn="l" defTabSz="519102" rtl="0" eaLnBrk="1" latinLnBrk="0" hangingPunct="1">
        <a:spcBef>
          <a:spcPct val="20000"/>
        </a:spcBef>
        <a:buFont typeface="Arial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910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102" algn="l" defTabSz="51910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205" algn="l" defTabSz="51910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307" algn="l" defTabSz="51910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410" algn="l" defTabSz="51910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512" algn="l" defTabSz="51910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613" algn="l" defTabSz="51910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718" algn="l" defTabSz="51910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818" algn="l" defTabSz="51910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00" b="95200" l="10000" r="90000">
                        <a14:foregroundMark x1="28667" y1="16000" x2="23000" y2="36800"/>
                        <a14:foregroundMark x1="23000" y1="36800" x2="33667" y2="55600"/>
                        <a14:foregroundMark x1="33667" y1="55600" x2="52333" y2="60400"/>
                        <a14:foregroundMark x1="52333" y1="60400" x2="63333" y2="55600"/>
                        <a14:foregroundMark x1="36000" y1="14800" x2="51000" y2="23600"/>
                        <a14:foregroundMark x1="51000" y1="23600" x2="53333" y2="31600"/>
                        <a14:foregroundMark x1="47333" y1="51200" x2="53333" y2="29200"/>
                        <a14:foregroundMark x1="37333" y1="26800" x2="53000" y2="46400"/>
                        <a14:foregroundMark x1="37667" y1="8800" x2="55333" y2="6800"/>
                        <a14:foregroundMark x1="55333" y1="6800" x2="68333" y2="19200"/>
                        <a14:foregroundMark x1="68333" y1="19200" x2="76667" y2="34000"/>
                        <a14:foregroundMark x1="20667" y1="32000" x2="20667" y2="32000"/>
                        <a14:foregroundMark x1="19667" y1="40800" x2="19667" y2="40800"/>
                        <a14:foregroundMark x1="25333" y1="58400" x2="25333" y2="58400"/>
                        <a14:foregroundMark x1="35667" y1="70400" x2="35667" y2="70400"/>
                        <a14:foregroundMark x1="52667" y1="73200" x2="52667" y2="73200"/>
                        <a14:foregroundMark x1="73333" y1="57600" x2="73333" y2="57600"/>
                        <a14:foregroundMark x1="43667" y1="28800" x2="45667" y2="34800"/>
                        <a14:foregroundMark x1="20333" y1="87200" x2="20333" y2="87200"/>
                        <a14:foregroundMark x1="20333" y1="95200" x2="20333" y2="95200"/>
                        <a14:foregroundMark x1="25667" y1="18800" x2="25667" y2="18800"/>
                        <a14:foregroundMark x1="32667" y1="26400" x2="40333" y2="17600"/>
                        <a14:foregroundMark x1="28667" y1="64000" x2="32333" y2="66000"/>
                        <a14:foregroundMark x1="58333" y1="72400" x2="58333" y2="72400"/>
                        <a14:foregroundMark x1="58333" y1="72400" x2="58333" y2="72400"/>
                        <a14:foregroundMark x1="75000" y1="53200" x2="75000" y2="53200"/>
                        <a14:foregroundMark x1="75000" y1="53200" x2="75333" y2="50000"/>
                        <a14:foregroundMark x1="64667" y1="67600" x2="64667" y2="67600"/>
                        <a14:foregroundMark x1="76333" y1="29600" x2="76333" y2="29600"/>
                        <a14:foregroundMark x1="77667" y1="42800" x2="77667" y2="42800"/>
                        <a14:foregroundMark x1="57667" y1="16000" x2="49667" y2="61200"/>
                        <a14:foregroundMark x1="49667" y1="61200" x2="67333" y2="57200"/>
                        <a14:foregroundMark x1="67333" y1="57200" x2="64667" y2="53600"/>
                        <a14:foregroundMark x1="62667" y1="16800" x2="68667" y2="37200"/>
                        <a14:foregroundMark x1="68667" y1="37200" x2="67333" y2="36000"/>
                        <a14:foregroundMark x1="50667" y1="12400" x2="45667" y2="18400"/>
                        <a14:foregroundMark x1="30667" y1="86400" x2="30667" y2="88000"/>
                        <a14:foregroundMark x1="41000" y1="84400" x2="41000" y2="84400"/>
                        <a14:foregroundMark x1="53000" y1="86000" x2="53000" y2="86000"/>
                        <a14:foregroundMark x1="65333" y1="86400" x2="65333" y2="86400"/>
                        <a14:foregroundMark x1="72667" y1="86000" x2="72667" y2="86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90587" y="1919980"/>
            <a:ext cx="1810824" cy="15090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8310" y="268831"/>
            <a:ext cx="11655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TRƯỜNG ĐẠI HỌC SƯ PHẠM KĨ THUẬT THÀNH PHỐ HỒ CHÍ MINH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39781" y="986860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sng" strike="noStrike" kern="1200" cap="none" spc="0" normalizeH="0" baseline="0" noProof="0">
                <a:ln>
                  <a:noFill/>
                </a:ln>
                <a:solidFill>
                  <a:srgbClr val="ED7D31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CẤU TRÚC D</a:t>
            </a:r>
            <a:r>
              <a:rPr lang="en-US" sz="4800" b="1" u="sng">
                <a:solidFill>
                  <a:srgbClr val="ED7D31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Ữ LIỆU &amp; GIẢI THUẬT</a:t>
            </a:r>
            <a:endParaRPr kumimoji="0" lang="en-US" sz="4800" b="1" i="0" u="sng" strike="noStrike" kern="1200" cap="none" spc="0" normalizeH="0" baseline="0" noProof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78074" y="6065949"/>
            <a:ext cx="57139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ED7D31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HỌC KÌ I – NĂM HỌC 2019-2020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278605" y="3531123"/>
            <a:ext cx="1023795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lvl="0" algn="ctr">
              <a:defRPr/>
            </a:pPr>
            <a:r>
              <a:rPr lang="en-US" sz="4000" b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XÂY DỰNG TỪ ĐIỂN BẰNG BẢNG BĂM</a:t>
            </a: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5A6A2F42-E81D-4463-8469-70E91B455BB3}"/>
              </a:ext>
            </a:extLst>
          </p:cNvPr>
          <p:cNvSpPr/>
          <p:nvPr/>
        </p:nvSpPr>
        <p:spPr>
          <a:xfrm>
            <a:off x="-1309507" y="4886785"/>
            <a:ext cx="8820519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lvl="0" algn="ctr">
              <a:defRPr/>
            </a:pPr>
            <a:r>
              <a:rPr lang="en-US" sz="4000" b="1" err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Nguyễn</a:t>
            </a:r>
            <a:r>
              <a:rPr lang="en-US" sz="4000" b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Đình</a:t>
            </a:r>
            <a:r>
              <a:rPr lang="en-US" sz="4000" b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Phú</a:t>
            </a:r>
            <a:endParaRPr lang="en-US" sz="4000" b="1">
              <a:ln w="9525">
                <a:solidFill>
                  <a:prstClr val="white"/>
                </a:solidFill>
                <a:prstDash val="solid"/>
              </a:ln>
              <a:solidFill>
                <a:srgbClr val="002060"/>
              </a:solidFill>
              <a:effectLst>
                <a:outerShdw blurRad="12700" dist="38100" dir="2700000" algn="tl" rotWithShape="0">
                  <a:prstClr val="white">
                    <a:lumMod val="5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>
              <a:defRPr/>
            </a:pPr>
            <a:r>
              <a:rPr lang="en-US" sz="4000" b="1" err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Nguyễn</a:t>
            </a:r>
            <a:r>
              <a:rPr lang="en-US" sz="4000" b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Ngọc</a:t>
            </a:r>
            <a:r>
              <a:rPr lang="en-US" sz="4000" b="1">
                <a:ln w="9525">
                  <a:solidFill>
                    <a:prstClr val="white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Khang</a:t>
            </a:r>
          </a:p>
        </p:txBody>
      </p:sp>
    </p:spTree>
    <p:extLst>
      <p:ext uri="{BB962C8B-B14F-4D97-AF65-F5344CB8AC3E}">
        <p14:creationId xmlns:p14="http://schemas.microsoft.com/office/powerpoint/2010/main" val="2123912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defTabSz="519194"/>
            <a:r>
              <a:rPr lang="es-ES_tradnl" sz="2800">
                <a:solidFill>
                  <a:prstClr val="white"/>
                </a:solidFill>
                <a:latin typeface="Lato Light"/>
                <a:cs typeface="Lato Light"/>
              </a:rPr>
              <a:t>Giao diện thêm từ</a:t>
            </a: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4520A73C-3944-45D3-8561-F99455F5434F}"/>
              </a:ext>
            </a:extLst>
          </p:cNvPr>
          <p:cNvSpPr/>
          <p:nvPr/>
        </p:nvSpPr>
        <p:spPr>
          <a:xfrm>
            <a:off x="0" y="1727200"/>
            <a:ext cx="12192000" cy="4802356"/>
          </a:xfrm>
          <a:prstGeom prst="rect">
            <a:avLst/>
          </a:prstGeom>
          <a:solidFill>
            <a:srgbClr val="232A35"/>
          </a:solidFill>
          <a:ln>
            <a:solidFill>
              <a:srgbClr val="232A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hỗ dành sẵn cho Hình ảnh 7">
            <a:extLst>
              <a:ext uri="{FF2B5EF4-FFF2-40B4-BE49-F238E27FC236}">
                <a16:creationId xmlns:a16="http://schemas.microsoft.com/office/drawing/2014/main" id="{B6A911F6-00E0-46F8-8DD7-C1BC6838F97E}"/>
              </a:ext>
            </a:extLst>
          </p:cNvPr>
          <p:cNvPicPr>
            <a:picLocks noGrp="1" noChangeAspect="1"/>
          </p:cNvPicPr>
          <p:nvPr>
            <p:ph type="pic" sz="quarter" idx="7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65797" y="1374094"/>
            <a:ext cx="7460406" cy="4879316"/>
          </a:xfrm>
        </p:spPr>
      </p:pic>
    </p:spTree>
    <p:extLst>
      <p:ext uri="{BB962C8B-B14F-4D97-AF65-F5344CB8AC3E}">
        <p14:creationId xmlns:p14="http://schemas.microsoft.com/office/powerpoint/2010/main" val="3902632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39588F78-8D0C-4B92-AAB6-8722A3E3FA8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51334" y="9066"/>
            <a:ext cx="12339216" cy="6839870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Hexagon 3"/>
          <p:cNvSpPr/>
          <p:nvPr/>
        </p:nvSpPr>
        <p:spPr>
          <a:xfrm>
            <a:off x="6764653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Hexagon 3"/>
          <p:cNvSpPr/>
          <p:nvPr/>
        </p:nvSpPr>
        <p:spPr>
          <a:xfrm>
            <a:off x="4039256" y="1764414"/>
            <a:ext cx="3265385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Hexagon 3"/>
          <p:cNvSpPr/>
          <p:nvPr/>
        </p:nvSpPr>
        <p:spPr>
          <a:xfrm>
            <a:off x="-51332" y="1764414"/>
            <a:ext cx="5988001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752766" y="3222588"/>
            <a:ext cx="404783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l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Thiết kế cấu trúc</a:t>
            </a:r>
          </a:p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dữ liệu &amp; giải thuật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752768" y="3471081"/>
            <a:ext cx="3649184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Hexagon 3"/>
          <p:cNvSpPr/>
          <p:nvPr/>
        </p:nvSpPr>
        <p:spPr>
          <a:xfrm>
            <a:off x="4401952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529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1" grpId="0" animBg="1"/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>
          <a:xfrm>
            <a:off x="765687" y="328444"/>
            <a:ext cx="10683053" cy="1093956"/>
          </a:xfrm>
        </p:spPr>
        <p:txBody>
          <a:bodyPr/>
          <a:lstStyle/>
          <a:p>
            <a:pPr defTabSz="519194"/>
            <a:r>
              <a:rPr lang="es-ES_tradnl" sz="3600">
                <a:solidFill>
                  <a:prstClr val="white"/>
                </a:solidFill>
                <a:latin typeface="Lato Light"/>
                <a:cs typeface="Lato Light"/>
              </a:rPr>
              <a:t>Thiết kế cấu trúc</a:t>
            </a:r>
          </a:p>
          <a:p>
            <a:pPr defTabSz="519194"/>
            <a:r>
              <a:rPr lang="es-ES_tradnl" sz="3600">
                <a:solidFill>
                  <a:prstClr val="white"/>
                </a:solidFill>
                <a:latin typeface="Lato Light"/>
                <a:cs typeface="Lato Light"/>
              </a:rPr>
              <a:t>dữ liệu &amp; giải thuật</a:t>
            </a: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4520A73C-3944-45D3-8561-F99455F5434F}"/>
              </a:ext>
            </a:extLst>
          </p:cNvPr>
          <p:cNvSpPr/>
          <p:nvPr/>
        </p:nvSpPr>
        <p:spPr>
          <a:xfrm>
            <a:off x="0" y="1727200"/>
            <a:ext cx="12192000" cy="4802356"/>
          </a:xfrm>
          <a:prstGeom prst="rect">
            <a:avLst/>
          </a:prstGeom>
          <a:solidFill>
            <a:srgbClr val="232A35"/>
          </a:solidFill>
          <a:ln>
            <a:solidFill>
              <a:srgbClr val="232A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CA42C700-CAFA-46E9-9A05-1194849F9B8C}"/>
              </a:ext>
            </a:extLst>
          </p:cNvPr>
          <p:cNvSpPr txBox="1">
            <a:spLocks/>
          </p:cNvSpPr>
          <p:nvPr/>
        </p:nvSpPr>
        <p:spPr>
          <a:xfrm>
            <a:off x="2247900" y="2081922"/>
            <a:ext cx="9327840" cy="269415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 defTabSz="519102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2599" b="1" kern="1200" baseline="0">
                <a:solidFill>
                  <a:schemeClr val="bg1">
                    <a:lumMod val="95000"/>
                  </a:schemeClr>
                </a:solidFill>
                <a:latin typeface="Lato"/>
                <a:ea typeface="+mn-ea"/>
                <a:cs typeface="Lato"/>
              </a:defRPr>
            </a:lvl1pPr>
            <a:lvl2pPr marL="843542" indent="-324438" algn="l" defTabSz="519102" rtl="0" eaLnBrk="1" latinLnBrk="0" hangingPunct="1">
              <a:spcBef>
                <a:spcPct val="20000"/>
              </a:spcBef>
              <a:buFont typeface="Arial"/>
              <a:buChar char="–"/>
              <a:defRPr sz="3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7756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16858" indent="-259551" algn="l" defTabSz="519102" rtl="0" eaLnBrk="1" latinLnBrk="0" hangingPunct="1">
              <a:spcBef>
                <a:spcPct val="20000"/>
              </a:spcBef>
              <a:buFont typeface="Arial"/>
              <a:buChar char="–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35961" indent="-259551" algn="l" defTabSz="519102" rtl="0" eaLnBrk="1" latinLnBrk="0" hangingPunct="1">
              <a:spcBef>
                <a:spcPct val="20000"/>
              </a:spcBef>
              <a:buFont typeface="Arial"/>
              <a:buChar char="»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55063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74167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93269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12369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 defTabSz="519194">
              <a:buAutoNum type="arabicPeriod"/>
            </a:pPr>
            <a:r>
              <a:rPr lang="es-ES_tradnl" sz="3600">
                <a:solidFill>
                  <a:prstClr val="white"/>
                </a:solidFill>
                <a:latin typeface="Lato Light"/>
                <a:cs typeface="Lato Light"/>
              </a:rPr>
              <a:t>D</a:t>
            </a:r>
            <a:r>
              <a:rPr lang="en-US" sz="3600">
                <a:solidFill>
                  <a:prstClr val="white"/>
                </a:solidFill>
                <a:latin typeface="Lato Light"/>
                <a:cs typeface="Lato Light"/>
              </a:rPr>
              <a:t>ữ liệu chính đ</a:t>
            </a:r>
            <a:r>
              <a:rPr lang="vi-VN" sz="3600">
                <a:solidFill>
                  <a:prstClr val="white"/>
                </a:solidFill>
                <a:latin typeface="Lato Light"/>
                <a:cs typeface="Lato Light"/>
              </a:rPr>
              <a:t>ư</a:t>
            </a:r>
            <a:r>
              <a:rPr lang="en-US" sz="3600">
                <a:solidFill>
                  <a:prstClr val="white"/>
                </a:solidFill>
                <a:latin typeface="Lato Light"/>
                <a:cs typeface="Lato Light"/>
              </a:rPr>
              <a:t>ợc lưu trong cấu trúc</a:t>
            </a:r>
          </a:p>
          <a:p>
            <a:pPr marL="514350" indent="-514350" algn="l" defTabSz="519194">
              <a:buAutoNum type="arabicPeriod"/>
            </a:pPr>
            <a:endParaRPr lang="en-US" sz="3600">
              <a:solidFill>
                <a:prstClr val="white"/>
              </a:solidFill>
              <a:latin typeface="Lato Light"/>
              <a:cs typeface="Lato Light"/>
            </a:endParaRPr>
          </a:p>
          <a:p>
            <a:pPr marL="514350" indent="-514350" algn="l" defTabSz="519194">
              <a:buAutoNum type="arabicPeriod"/>
            </a:pPr>
            <a:r>
              <a:rPr lang="en-US" sz="3600">
                <a:solidFill>
                  <a:prstClr val="white"/>
                </a:solidFill>
                <a:latin typeface="Lato Light"/>
                <a:cs typeface="Lato Light"/>
              </a:rPr>
              <a:t>Các thao tác chính trên cấu trúc dữ liệu</a:t>
            </a:r>
          </a:p>
          <a:p>
            <a:pPr marL="514350" indent="-514350" algn="l" defTabSz="519194">
              <a:buAutoNum type="arabicPeriod"/>
            </a:pPr>
            <a:endParaRPr lang="en-US" sz="3600">
              <a:solidFill>
                <a:prstClr val="white"/>
              </a:solidFill>
              <a:latin typeface="Lato Light"/>
              <a:cs typeface="Lato Light"/>
            </a:endParaRPr>
          </a:p>
          <a:p>
            <a:pPr marL="514350" indent="-514350" algn="l" defTabSz="519194">
              <a:buAutoNum type="arabicPeriod"/>
            </a:pPr>
            <a:r>
              <a:rPr lang="en-US" sz="3600">
                <a:solidFill>
                  <a:prstClr val="white"/>
                </a:solidFill>
                <a:latin typeface="Lato Light"/>
                <a:cs typeface="Lato Light"/>
              </a:rPr>
              <a:t>Giải thuật chính đã sử dụng</a:t>
            </a:r>
            <a:endParaRPr lang="es-ES_tradnl" sz="3600">
              <a:solidFill>
                <a:prstClr val="white"/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462079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>
          <a:xfrm>
            <a:off x="754473" y="214144"/>
            <a:ext cx="10683053" cy="674856"/>
          </a:xfrm>
        </p:spPr>
        <p:txBody>
          <a:bodyPr/>
          <a:lstStyle/>
          <a:p>
            <a:pPr defTabSz="519194"/>
            <a:r>
              <a:rPr lang="es-ES_tradnl" sz="3600">
                <a:solidFill>
                  <a:prstClr val="white"/>
                </a:solidFill>
                <a:latin typeface="Lato Light"/>
                <a:cs typeface="Lato Light"/>
              </a:rPr>
              <a:t>Giải thuật chính đã sử dụng</a:t>
            </a: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4520A73C-3944-45D3-8561-F99455F5434F}"/>
              </a:ext>
            </a:extLst>
          </p:cNvPr>
          <p:cNvSpPr/>
          <p:nvPr/>
        </p:nvSpPr>
        <p:spPr>
          <a:xfrm>
            <a:off x="0" y="1727200"/>
            <a:ext cx="12192000" cy="4802356"/>
          </a:xfrm>
          <a:prstGeom prst="rect">
            <a:avLst/>
          </a:prstGeom>
          <a:solidFill>
            <a:srgbClr val="232A35"/>
          </a:solidFill>
          <a:ln>
            <a:solidFill>
              <a:srgbClr val="232A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CA42C700-CAFA-46E9-9A05-1194849F9B8C}"/>
              </a:ext>
            </a:extLst>
          </p:cNvPr>
          <p:cNvSpPr txBox="1">
            <a:spLocks/>
          </p:cNvSpPr>
          <p:nvPr/>
        </p:nvSpPr>
        <p:spPr>
          <a:xfrm>
            <a:off x="2730500" y="2081922"/>
            <a:ext cx="9327840" cy="2694156"/>
          </a:xfrm>
          <a:prstGeom prst="rect">
            <a:avLst/>
          </a:prstGeom>
        </p:spPr>
        <p:txBody>
          <a:bodyPr vert="horz" lIns="0" tIns="103842" rIns="0" bIns="103842" anchor="ctr"/>
          <a:lstStyle>
            <a:lvl1pPr marL="0" indent="0" algn="ctr" defTabSz="519102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2599" b="1" kern="1200" baseline="0">
                <a:solidFill>
                  <a:schemeClr val="bg1">
                    <a:lumMod val="95000"/>
                  </a:schemeClr>
                </a:solidFill>
                <a:latin typeface="Lato"/>
                <a:ea typeface="+mn-ea"/>
                <a:cs typeface="Lato"/>
              </a:defRPr>
            </a:lvl1pPr>
            <a:lvl2pPr marL="843542" indent="-324438" algn="l" defTabSz="519102" rtl="0" eaLnBrk="1" latinLnBrk="0" hangingPunct="1">
              <a:spcBef>
                <a:spcPct val="20000"/>
              </a:spcBef>
              <a:buFont typeface="Arial"/>
              <a:buChar char="–"/>
              <a:defRPr sz="3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7756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16858" indent="-259551" algn="l" defTabSz="519102" rtl="0" eaLnBrk="1" latinLnBrk="0" hangingPunct="1">
              <a:spcBef>
                <a:spcPct val="20000"/>
              </a:spcBef>
              <a:buFont typeface="Arial"/>
              <a:buChar char="–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35961" indent="-259551" algn="l" defTabSz="519102" rtl="0" eaLnBrk="1" latinLnBrk="0" hangingPunct="1">
              <a:spcBef>
                <a:spcPct val="20000"/>
              </a:spcBef>
              <a:buFont typeface="Arial"/>
              <a:buChar char="»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55063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74167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93269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12369" indent="-259551" algn="l" defTabSz="519102" rtl="0" eaLnBrk="1" latinLnBrk="0" hangingPunct="1">
              <a:spcBef>
                <a:spcPct val="20000"/>
              </a:spcBef>
              <a:buFont typeface="Arial"/>
              <a:buChar char="•"/>
              <a:defRPr sz="22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 defTabSz="519194">
              <a:buAutoNum type="arabicPeriod"/>
            </a:pPr>
            <a:r>
              <a:rPr lang="en-US" sz="3600">
                <a:solidFill>
                  <a:prstClr val="white"/>
                </a:solidFill>
                <a:latin typeface="Lato Light"/>
                <a:cs typeface="Lato Light"/>
              </a:rPr>
              <a:t>Băm</a:t>
            </a:r>
          </a:p>
          <a:p>
            <a:pPr marL="514350" indent="-514350" algn="l" defTabSz="519194">
              <a:buAutoNum type="arabicPeriod"/>
            </a:pPr>
            <a:endParaRPr lang="en-US" sz="3600">
              <a:solidFill>
                <a:prstClr val="white"/>
              </a:solidFill>
              <a:latin typeface="Lato Light"/>
              <a:cs typeface="Lato Light"/>
            </a:endParaRPr>
          </a:p>
          <a:p>
            <a:pPr marL="514350" indent="-514350" algn="l" defTabSz="519194">
              <a:buAutoNum type="arabicPeriod"/>
            </a:pPr>
            <a:r>
              <a:rPr lang="en-US" sz="3600">
                <a:solidFill>
                  <a:prstClr val="white"/>
                </a:solidFill>
                <a:latin typeface="Lato Light"/>
                <a:cs typeface="Lato Light"/>
              </a:rPr>
              <a:t>Cài đặt bảng băm &amp; xử lí va chạm</a:t>
            </a:r>
          </a:p>
          <a:p>
            <a:pPr marL="514350" indent="-514350" algn="l" defTabSz="519194">
              <a:buAutoNum type="arabicPeriod"/>
            </a:pPr>
            <a:endParaRPr lang="en-US" sz="3600">
              <a:solidFill>
                <a:prstClr val="white"/>
              </a:solidFill>
              <a:latin typeface="Lato Light"/>
              <a:cs typeface="Lato Light"/>
            </a:endParaRPr>
          </a:p>
          <a:p>
            <a:pPr marL="514350" indent="-514350" algn="l" defTabSz="519194">
              <a:buAutoNum type="arabicPeriod"/>
            </a:pPr>
            <a:r>
              <a:rPr lang="en-US" sz="3600">
                <a:solidFill>
                  <a:prstClr val="white"/>
                </a:solidFill>
                <a:latin typeface="Lato Light"/>
                <a:cs typeface="Lato Light"/>
              </a:rPr>
              <a:t>Tìm kiếm trên bảng băm</a:t>
            </a:r>
            <a:endParaRPr lang="es-ES_tradnl" sz="3600">
              <a:solidFill>
                <a:prstClr val="white"/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009281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>
          <a:xfrm>
            <a:off x="754473" y="214144"/>
            <a:ext cx="10683053" cy="674856"/>
          </a:xfrm>
        </p:spPr>
        <p:txBody>
          <a:bodyPr/>
          <a:lstStyle/>
          <a:p>
            <a:pPr defTabSz="519194"/>
            <a:r>
              <a:rPr lang="es-ES_tradnl" sz="3600">
                <a:solidFill>
                  <a:prstClr val="white"/>
                </a:solidFill>
                <a:latin typeface="Lato Light"/>
                <a:cs typeface="Lato Light"/>
              </a:rPr>
              <a:t>Băm</a:t>
            </a: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4520A73C-3944-45D3-8561-F99455F5434F}"/>
              </a:ext>
            </a:extLst>
          </p:cNvPr>
          <p:cNvSpPr/>
          <p:nvPr/>
        </p:nvSpPr>
        <p:spPr>
          <a:xfrm>
            <a:off x="0" y="1727200"/>
            <a:ext cx="12192000" cy="4802356"/>
          </a:xfrm>
          <a:prstGeom prst="rect">
            <a:avLst/>
          </a:prstGeom>
          <a:solidFill>
            <a:srgbClr val="232A35"/>
          </a:solidFill>
          <a:ln>
            <a:solidFill>
              <a:srgbClr val="232A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49D5605F-7D95-4DEC-8409-FED13497E78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200" y="1736724"/>
            <a:ext cx="9067800" cy="4498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7495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>
          <a:xfrm>
            <a:off x="754473" y="214144"/>
            <a:ext cx="10683053" cy="674856"/>
          </a:xfrm>
        </p:spPr>
        <p:txBody>
          <a:bodyPr/>
          <a:lstStyle/>
          <a:p>
            <a:pPr defTabSz="519194"/>
            <a:r>
              <a:rPr lang="es-ES_tradnl" sz="3600">
                <a:solidFill>
                  <a:prstClr val="white"/>
                </a:solidFill>
                <a:latin typeface="Lato Light"/>
                <a:cs typeface="Lato Light"/>
              </a:rPr>
              <a:t>Cài đặt bảng băm &amp; xử lí va chạm</a:t>
            </a: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4520A73C-3944-45D3-8561-F99455F5434F}"/>
              </a:ext>
            </a:extLst>
          </p:cNvPr>
          <p:cNvSpPr/>
          <p:nvPr/>
        </p:nvSpPr>
        <p:spPr>
          <a:xfrm>
            <a:off x="0" y="1727200"/>
            <a:ext cx="12192000" cy="4802356"/>
          </a:xfrm>
          <a:prstGeom prst="rect">
            <a:avLst/>
          </a:prstGeom>
          <a:solidFill>
            <a:srgbClr val="232A35"/>
          </a:solidFill>
          <a:ln>
            <a:solidFill>
              <a:srgbClr val="232A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49D5605F-7D95-4DEC-8409-FED13497E78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65300" y="1433344"/>
            <a:ext cx="9410700" cy="48023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4390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>
          <a:xfrm>
            <a:off x="754473" y="214144"/>
            <a:ext cx="10683053" cy="674856"/>
          </a:xfrm>
        </p:spPr>
        <p:txBody>
          <a:bodyPr/>
          <a:lstStyle/>
          <a:p>
            <a:pPr defTabSz="519194"/>
            <a:r>
              <a:rPr lang="es-ES_tradnl" sz="3600">
                <a:solidFill>
                  <a:prstClr val="white"/>
                </a:solidFill>
                <a:latin typeface="Lato Light"/>
                <a:cs typeface="Lato Light"/>
              </a:rPr>
              <a:t>Tìm kiếm trên bảng băm</a:t>
            </a: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4520A73C-3944-45D3-8561-F99455F5434F}"/>
              </a:ext>
            </a:extLst>
          </p:cNvPr>
          <p:cNvSpPr/>
          <p:nvPr/>
        </p:nvSpPr>
        <p:spPr>
          <a:xfrm>
            <a:off x="0" y="1727200"/>
            <a:ext cx="12192000" cy="4802356"/>
          </a:xfrm>
          <a:prstGeom prst="rect">
            <a:avLst/>
          </a:prstGeom>
          <a:solidFill>
            <a:srgbClr val="232A35"/>
          </a:solidFill>
          <a:ln>
            <a:solidFill>
              <a:srgbClr val="232A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49D5605F-7D95-4DEC-8409-FED13497E78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474" y="1282700"/>
            <a:ext cx="11170826" cy="53611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195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59882" y="9066"/>
            <a:ext cx="12275765" cy="6911869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725321FE-5AF5-4C48-99F5-8BEE228C563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49" name="Hexagon 3"/>
          <p:cNvSpPr/>
          <p:nvPr/>
        </p:nvSpPr>
        <p:spPr>
          <a:xfrm rot="5400000">
            <a:off x="5305898" y="4193367"/>
            <a:ext cx="15374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Hexagon 3"/>
          <p:cNvSpPr/>
          <p:nvPr/>
        </p:nvSpPr>
        <p:spPr>
          <a:xfrm rot="5400000">
            <a:off x="4448412" y="2465399"/>
            <a:ext cx="3265386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Hexagon 3"/>
          <p:cNvSpPr/>
          <p:nvPr/>
        </p:nvSpPr>
        <p:spPr>
          <a:xfrm rot="5400000">
            <a:off x="3080606" y="-1032860"/>
            <a:ext cx="5988002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Hexagon 3"/>
          <p:cNvSpPr/>
          <p:nvPr/>
        </p:nvSpPr>
        <p:spPr>
          <a:xfrm rot="5400000">
            <a:off x="5312395" y="1205424"/>
            <a:ext cx="15374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1" name="Text Placeholder 7"/>
          <p:cNvSpPr txBox="1">
            <a:spLocks/>
          </p:cNvSpPr>
          <p:nvPr/>
        </p:nvSpPr>
        <p:spPr>
          <a:xfrm>
            <a:off x="5413100" y="521388"/>
            <a:ext cx="1365800" cy="981972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12000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n-US" sz="5999">
                <a:solidFill>
                  <a:prstClr val="white"/>
                </a:solidFill>
                <a:latin typeface="Rockwell Extra Bold"/>
                <a:cs typeface="Rockwell Extra Bold"/>
              </a:rPr>
              <a:t>III</a:t>
            </a:r>
          </a:p>
        </p:txBody>
      </p:sp>
      <p:sp>
        <p:nvSpPr>
          <p:cNvPr id="52" name="Oval 51"/>
          <p:cNvSpPr/>
          <p:nvPr/>
        </p:nvSpPr>
        <p:spPr>
          <a:xfrm>
            <a:off x="5499392" y="441057"/>
            <a:ext cx="1193220" cy="1193221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7" tIns="22847" rIns="45697" bIns="22847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" name="Text Placeholder 7"/>
          <p:cNvSpPr txBox="1">
            <a:spLocks/>
          </p:cNvSpPr>
          <p:nvPr/>
        </p:nvSpPr>
        <p:spPr>
          <a:xfrm>
            <a:off x="4436645" y="1738525"/>
            <a:ext cx="327592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ctr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n-US" sz="2649">
                <a:solidFill>
                  <a:prstClr val="white"/>
                </a:solidFill>
                <a:latin typeface="Lato Light"/>
                <a:cs typeface="Lato Light"/>
              </a:rPr>
              <a:t>Demo </a:t>
            </a:r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chương</a:t>
            </a:r>
            <a:r>
              <a:rPr lang="en-US" sz="2649">
                <a:solidFill>
                  <a:prstClr val="white"/>
                </a:solidFill>
                <a:latin typeface="Lato Light"/>
                <a:cs typeface="Lato Light"/>
              </a:rPr>
              <a:t> </a:t>
            </a:r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trình</a:t>
            </a:r>
            <a:endParaRPr lang="en-US" sz="2649">
              <a:solidFill>
                <a:prstClr val="white"/>
              </a:solidFill>
              <a:latin typeface="Lato Light"/>
              <a:cs typeface="Lato Light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 flipH="1">
            <a:off x="5164228" y="2349021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231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9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35" grpId="0" animBg="1"/>
      <p:bldP spid="42" grpId="0" animBg="1"/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59882" y="9066"/>
            <a:ext cx="12275765" cy="6911869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725321FE-5AF5-4C48-99F5-8BEE228C563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49" name="Hexagon 3"/>
          <p:cNvSpPr/>
          <p:nvPr/>
        </p:nvSpPr>
        <p:spPr>
          <a:xfrm rot="5400000">
            <a:off x="5305898" y="4193367"/>
            <a:ext cx="15374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Hexagon 3"/>
          <p:cNvSpPr/>
          <p:nvPr/>
        </p:nvSpPr>
        <p:spPr>
          <a:xfrm rot="5400000">
            <a:off x="4448412" y="2465399"/>
            <a:ext cx="3265386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Hexagon 3"/>
          <p:cNvSpPr/>
          <p:nvPr/>
        </p:nvSpPr>
        <p:spPr>
          <a:xfrm rot="5400000">
            <a:off x="3080606" y="-1032860"/>
            <a:ext cx="5988002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Hexagon 3"/>
          <p:cNvSpPr/>
          <p:nvPr/>
        </p:nvSpPr>
        <p:spPr>
          <a:xfrm rot="5400000">
            <a:off x="5312395" y="1205424"/>
            <a:ext cx="15374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1" name="Text Placeholder 7"/>
          <p:cNvSpPr txBox="1">
            <a:spLocks/>
          </p:cNvSpPr>
          <p:nvPr/>
        </p:nvSpPr>
        <p:spPr>
          <a:xfrm>
            <a:off x="5413100" y="521388"/>
            <a:ext cx="1365800" cy="981972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12000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n-US" sz="5999">
                <a:solidFill>
                  <a:prstClr val="white"/>
                </a:solidFill>
                <a:latin typeface="Rockwell Extra Bold"/>
                <a:cs typeface="Rockwell Extra Bold"/>
              </a:rPr>
              <a:t>IV</a:t>
            </a:r>
          </a:p>
        </p:txBody>
      </p:sp>
      <p:sp>
        <p:nvSpPr>
          <p:cNvPr id="52" name="Oval 51"/>
          <p:cNvSpPr/>
          <p:nvPr/>
        </p:nvSpPr>
        <p:spPr>
          <a:xfrm>
            <a:off x="5499392" y="441057"/>
            <a:ext cx="1193220" cy="1193221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7" tIns="22847" rIns="45697" bIns="22847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" name="Text Placeholder 7"/>
          <p:cNvSpPr txBox="1">
            <a:spLocks/>
          </p:cNvSpPr>
          <p:nvPr/>
        </p:nvSpPr>
        <p:spPr>
          <a:xfrm>
            <a:off x="4505547" y="1737636"/>
            <a:ext cx="310242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ctr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Kết</a:t>
            </a:r>
            <a:r>
              <a:rPr lang="en-US" sz="2649">
                <a:solidFill>
                  <a:prstClr val="white"/>
                </a:solidFill>
                <a:latin typeface="Lato Light"/>
                <a:cs typeface="Lato Light"/>
              </a:rPr>
              <a:t> </a:t>
            </a:r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luận</a:t>
            </a:r>
            <a:endParaRPr lang="en-US" sz="2649">
              <a:solidFill>
                <a:prstClr val="white"/>
              </a:solidFill>
              <a:latin typeface="Lato Light"/>
              <a:cs typeface="Lato Light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 flipH="1">
            <a:off x="5164228" y="2349021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482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9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35" grpId="0" animBg="1"/>
      <p:bldP spid="42" grpId="0" animBg="1"/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39588F78-8D0C-4B92-AAB6-8722A3E3FA8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51334" y="9066"/>
            <a:ext cx="12339216" cy="6839870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Hexagon 3"/>
          <p:cNvSpPr/>
          <p:nvPr/>
        </p:nvSpPr>
        <p:spPr>
          <a:xfrm>
            <a:off x="6764653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Hexagon 3"/>
          <p:cNvSpPr/>
          <p:nvPr/>
        </p:nvSpPr>
        <p:spPr>
          <a:xfrm>
            <a:off x="4039256" y="1764414"/>
            <a:ext cx="3265385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Hexagon 3"/>
          <p:cNvSpPr/>
          <p:nvPr/>
        </p:nvSpPr>
        <p:spPr>
          <a:xfrm>
            <a:off x="-51332" y="1764414"/>
            <a:ext cx="5988001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752766" y="3222588"/>
            <a:ext cx="404783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l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Đánh giá mức độ</a:t>
            </a:r>
            <a:b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</a:br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hoàn thành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752768" y="3471081"/>
            <a:ext cx="3286488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Hexagon 3"/>
          <p:cNvSpPr/>
          <p:nvPr/>
        </p:nvSpPr>
        <p:spPr>
          <a:xfrm>
            <a:off x="4401952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3251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1" grpId="0" animBg="1"/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Группа 397"/>
          <p:cNvGrpSpPr/>
          <p:nvPr/>
        </p:nvGrpSpPr>
        <p:grpSpPr>
          <a:xfrm>
            <a:off x="448469" y="6161406"/>
            <a:ext cx="11295062" cy="106363"/>
            <a:chOff x="449263" y="5254626"/>
            <a:chExt cx="11295062" cy="106363"/>
          </a:xfrm>
          <a:solidFill>
            <a:schemeClr val="bg1"/>
          </a:solidFill>
        </p:grpSpPr>
        <p:sp>
          <p:nvSpPr>
            <p:cNvPr id="254" name="Freeform 5"/>
            <p:cNvSpPr>
              <a:spLocks/>
            </p:cNvSpPr>
            <p:nvPr/>
          </p:nvSpPr>
          <p:spPr bwMode="auto">
            <a:xfrm>
              <a:off x="449263" y="5283201"/>
              <a:ext cx="20638" cy="17463"/>
            </a:xfrm>
            <a:custGeom>
              <a:avLst/>
              <a:gdLst>
                <a:gd name="T0" fmla="*/ 12 w 12"/>
                <a:gd name="T1" fmla="*/ 7 h 9"/>
                <a:gd name="T2" fmla="*/ 7 w 12"/>
                <a:gd name="T3" fmla="*/ 9 h 9"/>
                <a:gd name="T4" fmla="*/ 4 w 12"/>
                <a:gd name="T5" fmla="*/ 6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2 h 9"/>
                <a:gd name="T14" fmla="*/ 8 w 12"/>
                <a:gd name="T15" fmla="*/ 4 h 9"/>
                <a:gd name="T16" fmla="*/ 12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7"/>
                  </a:moveTo>
                  <a:cubicBezTo>
                    <a:pt x="10" y="7"/>
                    <a:pt x="9" y="9"/>
                    <a:pt x="7" y="9"/>
                  </a:cubicBezTo>
                  <a:cubicBezTo>
                    <a:pt x="7" y="9"/>
                    <a:pt x="4" y="7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2"/>
                    <a:pt x="8" y="4"/>
                    <a:pt x="8" y="4"/>
                  </a:cubicBezTo>
                  <a:cubicBezTo>
                    <a:pt x="8" y="5"/>
                    <a:pt x="11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5" name="Freeform 6"/>
            <p:cNvSpPr>
              <a:spLocks/>
            </p:cNvSpPr>
            <p:nvPr/>
          </p:nvSpPr>
          <p:spPr bwMode="auto">
            <a:xfrm>
              <a:off x="571500" y="5310188"/>
              <a:ext cx="26988" cy="12700"/>
            </a:xfrm>
            <a:custGeom>
              <a:avLst/>
              <a:gdLst>
                <a:gd name="T0" fmla="*/ 4 w 16"/>
                <a:gd name="T1" fmla="*/ 7 h 7"/>
                <a:gd name="T2" fmla="*/ 1 w 16"/>
                <a:gd name="T3" fmla="*/ 4 h 7"/>
                <a:gd name="T4" fmla="*/ 5 w 16"/>
                <a:gd name="T5" fmla="*/ 2 h 7"/>
                <a:gd name="T6" fmla="*/ 9 w 16"/>
                <a:gd name="T7" fmla="*/ 0 h 7"/>
                <a:gd name="T8" fmla="*/ 12 w 16"/>
                <a:gd name="T9" fmla="*/ 3 h 7"/>
                <a:gd name="T10" fmla="*/ 16 w 16"/>
                <a:gd name="T11" fmla="*/ 5 h 7"/>
                <a:gd name="T12" fmla="*/ 12 w 16"/>
                <a:gd name="T13" fmla="*/ 7 h 7"/>
                <a:gd name="T14" fmla="*/ 8 w 16"/>
                <a:gd name="T15" fmla="*/ 5 h 7"/>
                <a:gd name="T16" fmla="*/ 4 w 16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7"/>
                  </a:moveTo>
                  <a:cubicBezTo>
                    <a:pt x="4" y="6"/>
                    <a:pt x="0" y="5"/>
                    <a:pt x="1" y="4"/>
                  </a:cubicBezTo>
                  <a:cubicBezTo>
                    <a:pt x="1" y="4"/>
                    <a:pt x="4" y="3"/>
                    <a:pt x="5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10" y="0"/>
                    <a:pt x="11" y="2"/>
                    <a:pt x="12" y="3"/>
                  </a:cubicBezTo>
                  <a:cubicBezTo>
                    <a:pt x="13" y="3"/>
                    <a:pt x="16" y="5"/>
                    <a:pt x="16" y="5"/>
                  </a:cubicBezTo>
                  <a:cubicBezTo>
                    <a:pt x="16" y="5"/>
                    <a:pt x="13" y="7"/>
                    <a:pt x="12" y="7"/>
                  </a:cubicBezTo>
                  <a:cubicBezTo>
                    <a:pt x="12" y="7"/>
                    <a:pt x="9" y="5"/>
                    <a:pt x="8" y="5"/>
                  </a:cubicBezTo>
                  <a:cubicBezTo>
                    <a:pt x="7" y="5"/>
                    <a:pt x="6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6" name="Freeform 7"/>
            <p:cNvSpPr>
              <a:spLocks/>
            </p:cNvSpPr>
            <p:nvPr/>
          </p:nvSpPr>
          <p:spPr bwMode="auto">
            <a:xfrm>
              <a:off x="800100" y="5314951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0" y="4"/>
                    <a:pt x="9" y="6"/>
                    <a:pt x="8" y="6"/>
                  </a:cubicBezTo>
                  <a:cubicBezTo>
                    <a:pt x="7" y="6"/>
                    <a:pt x="4" y="4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7" name="Freeform 8"/>
            <p:cNvSpPr>
              <a:spLocks/>
            </p:cNvSpPr>
            <p:nvPr/>
          </p:nvSpPr>
          <p:spPr bwMode="auto">
            <a:xfrm>
              <a:off x="971550" y="5334001"/>
              <a:ext cx="34925" cy="15875"/>
            </a:xfrm>
            <a:custGeom>
              <a:avLst/>
              <a:gdLst>
                <a:gd name="T0" fmla="*/ 0 w 20"/>
                <a:gd name="T1" fmla="*/ 5 h 9"/>
                <a:gd name="T2" fmla="*/ 9 w 20"/>
                <a:gd name="T3" fmla="*/ 0 h 9"/>
                <a:gd name="T4" fmla="*/ 12 w 20"/>
                <a:gd name="T5" fmla="*/ 3 h 9"/>
                <a:gd name="T6" fmla="*/ 20 w 20"/>
                <a:gd name="T7" fmla="*/ 7 h 9"/>
                <a:gd name="T8" fmla="*/ 16 w 20"/>
                <a:gd name="T9" fmla="*/ 9 h 9"/>
                <a:gd name="T10" fmla="*/ 12 w 20"/>
                <a:gd name="T11" fmla="*/ 7 h 9"/>
                <a:gd name="T12" fmla="*/ 8 w 20"/>
                <a:gd name="T13" fmla="*/ 5 h 9"/>
                <a:gd name="T14" fmla="*/ 4 w 20"/>
                <a:gd name="T15" fmla="*/ 7 h 9"/>
                <a:gd name="T16" fmla="*/ 0 w 20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9">
                  <a:moveTo>
                    <a:pt x="0" y="5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8" y="7"/>
                    <a:pt x="17" y="9"/>
                    <a:pt x="16" y="9"/>
                  </a:cubicBezTo>
                  <a:cubicBezTo>
                    <a:pt x="14" y="9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7" y="5"/>
                    <a:pt x="5" y="7"/>
                    <a:pt x="4" y="7"/>
                  </a:cubicBezTo>
                  <a:cubicBezTo>
                    <a:pt x="3" y="6"/>
                    <a:pt x="2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8" name="Freeform 9"/>
            <p:cNvSpPr>
              <a:spLocks/>
            </p:cNvSpPr>
            <p:nvPr/>
          </p:nvSpPr>
          <p:spPr bwMode="auto">
            <a:xfrm>
              <a:off x="939800" y="5300663"/>
              <a:ext cx="26988" cy="12700"/>
            </a:xfrm>
            <a:custGeom>
              <a:avLst/>
              <a:gdLst>
                <a:gd name="T0" fmla="*/ 12 w 16"/>
                <a:gd name="T1" fmla="*/ 5 h 7"/>
                <a:gd name="T2" fmla="*/ 8 w 16"/>
                <a:gd name="T3" fmla="*/ 7 h 7"/>
                <a:gd name="T4" fmla="*/ 4 w 16"/>
                <a:gd name="T5" fmla="*/ 5 h 7"/>
                <a:gd name="T6" fmla="*/ 0 w 16"/>
                <a:gd name="T7" fmla="*/ 3 h 7"/>
                <a:gd name="T8" fmla="*/ 4 w 16"/>
                <a:gd name="T9" fmla="*/ 0 h 7"/>
                <a:gd name="T10" fmla="*/ 8 w 16"/>
                <a:gd name="T11" fmla="*/ 3 h 7"/>
                <a:gd name="T12" fmla="*/ 12 w 16"/>
                <a:gd name="T13" fmla="*/ 1 h 7"/>
                <a:gd name="T14" fmla="*/ 16 w 16"/>
                <a:gd name="T15" fmla="*/ 3 h 7"/>
                <a:gd name="T16" fmla="*/ 12 w 16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4" y="1"/>
                    <a:pt x="4" y="0"/>
                  </a:cubicBezTo>
                  <a:cubicBezTo>
                    <a:pt x="6" y="1"/>
                    <a:pt x="7" y="3"/>
                    <a:pt x="8" y="3"/>
                  </a:cubicBezTo>
                  <a:cubicBezTo>
                    <a:pt x="9" y="3"/>
                    <a:pt x="12" y="0"/>
                    <a:pt x="12" y="1"/>
                  </a:cubicBezTo>
                  <a:cubicBezTo>
                    <a:pt x="13" y="1"/>
                    <a:pt x="16" y="3"/>
                    <a:pt x="16" y="3"/>
                  </a:cubicBezTo>
                  <a:cubicBezTo>
                    <a:pt x="16" y="4"/>
                    <a:pt x="12" y="4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9" name="Freeform 10"/>
            <p:cNvSpPr>
              <a:spLocks/>
            </p:cNvSpPr>
            <p:nvPr/>
          </p:nvSpPr>
          <p:spPr bwMode="auto">
            <a:xfrm>
              <a:off x="1317625" y="5324476"/>
              <a:ext cx="22225" cy="15875"/>
            </a:xfrm>
            <a:custGeom>
              <a:avLst/>
              <a:gdLst>
                <a:gd name="T0" fmla="*/ 12 w 12"/>
                <a:gd name="T1" fmla="*/ 7 h 9"/>
                <a:gd name="T2" fmla="*/ 8 w 12"/>
                <a:gd name="T3" fmla="*/ 9 h 9"/>
                <a:gd name="T4" fmla="*/ 4 w 12"/>
                <a:gd name="T5" fmla="*/ 7 h 9"/>
                <a:gd name="T6" fmla="*/ 0 w 12"/>
                <a:gd name="T7" fmla="*/ 5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3 h 9"/>
                <a:gd name="T14" fmla="*/ 8 w 12"/>
                <a:gd name="T15" fmla="*/ 5 h 9"/>
                <a:gd name="T16" fmla="*/ 12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7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9"/>
                    <a:pt x="4" y="7"/>
                    <a:pt x="4" y="7"/>
                  </a:cubicBezTo>
                  <a:cubicBezTo>
                    <a:pt x="3" y="6"/>
                    <a:pt x="0" y="5"/>
                    <a:pt x="0" y="5"/>
                  </a:cubicBezTo>
                  <a:cubicBezTo>
                    <a:pt x="0" y="4"/>
                    <a:pt x="4" y="3"/>
                    <a:pt x="4" y="2"/>
                  </a:cubicBezTo>
                  <a:cubicBezTo>
                    <a:pt x="6" y="2"/>
                    <a:pt x="7" y="0"/>
                    <a:pt x="8" y="0"/>
                  </a:cubicBezTo>
                  <a:cubicBezTo>
                    <a:pt x="9" y="0"/>
                    <a:pt x="12" y="2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0" name="Freeform 11"/>
            <p:cNvSpPr>
              <a:spLocks/>
            </p:cNvSpPr>
            <p:nvPr/>
          </p:nvSpPr>
          <p:spPr bwMode="auto">
            <a:xfrm>
              <a:off x="1589088" y="5322888"/>
              <a:ext cx="33338" cy="19050"/>
            </a:xfrm>
            <a:custGeom>
              <a:avLst/>
              <a:gdLst>
                <a:gd name="T0" fmla="*/ 3 w 19"/>
                <a:gd name="T1" fmla="*/ 4 h 11"/>
                <a:gd name="T2" fmla="*/ 0 w 19"/>
                <a:gd name="T3" fmla="*/ 2 h 11"/>
                <a:gd name="T4" fmla="*/ 4 w 19"/>
                <a:gd name="T5" fmla="*/ 0 h 11"/>
                <a:gd name="T6" fmla="*/ 7 w 19"/>
                <a:gd name="T7" fmla="*/ 2 h 11"/>
                <a:gd name="T8" fmla="*/ 11 w 19"/>
                <a:gd name="T9" fmla="*/ 4 h 11"/>
                <a:gd name="T10" fmla="*/ 15 w 19"/>
                <a:gd name="T11" fmla="*/ 7 h 11"/>
                <a:gd name="T12" fmla="*/ 19 w 19"/>
                <a:gd name="T13" fmla="*/ 9 h 11"/>
                <a:gd name="T14" fmla="*/ 15 w 19"/>
                <a:gd name="T15" fmla="*/ 11 h 11"/>
                <a:gd name="T16" fmla="*/ 11 w 19"/>
                <a:gd name="T17" fmla="*/ 9 h 11"/>
                <a:gd name="T18" fmla="*/ 7 w 19"/>
                <a:gd name="T19" fmla="*/ 6 h 11"/>
                <a:gd name="T20" fmla="*/ 3 w 19"/>
                <a:gd name="T2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1">
                  <a:moveTo>
                    <a:pt x="3" y="4"/>
                  </a:moveTo>
                  <a:cubicBezTo>
                    <a:pt x="3" y="3"/>
                    <a:pt x="0" y="3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7" y="2"/>
                  </a:cubicBezTo>
                  <a:cubicBezTo>
                    <a:pt x="9" y="3"/>
                    <a:pt x="10" y="4"/>
                    <a:pt x="11" y="4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4" y="11"/>
                    <a:pt x="12" y="9"/>
                    <a:pt x="11" y="9"/>
                  </a:cubicBezTo>
                  <a:cubicBezTo>
                    <a:pt x="10" y="8"/>
                    <a:pt x="8" y="7"/>
                    <a:pt x="7" y="6"/>
                  </a:cubicBez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1" name="Freeform 12"/>
            <p:cNvSpPr>
              <a:spLocks/>
            </p:cNvSpPr>
            <p:nvPr/>
          </p:nvSpPr>
          <p:spPr bwMode="auto">
            <a:xfrm>
              <a:off x="1674813" y="5294313"/>
              <a:ext cx="33338" cy="12700"/>
            </a:xfrm>
            <a:custGeom>
              <a:avLst/>
              <a:gdLst>
                <a:gd name="T0" fmla="*/ 0 w 19"/>
                <a:gd name="T1" fmla="*/ 5 h 7"/>
                <a:gd name="T2" fmla="*/ 4 w 19"/>
                <a:gd name="T3" fmla="*/ 3 h 7"/>
                <a:gd name="T4" fmla="*/ 8 w 19"/>
                <a:gd name="T5" fmla="*/ 1 h 7"/>
                <a:gd name="T6" fmla="*/ 12 w 19"/>
                <a:gd name="T7" fmla="*/ 3 h 7"/>
                <a:gd name="T8" fmla="*/ 16 w 19"/>
                <a:gd name="T9" fmla="*/ 1 h 7"/>
                <a:gd name="T10" fmla="*/ 19 w 19"/>
                <a:gd name="T11" fmla="*/ 3 h 7"/>
                <a:gd name="T12" fmla="*/ 15 w 19"/>
                <a:gd name="T13" fmla="*/ 5 h 7"/>
                <a:gd name="T14" fmla="*/ 11 w 19"/>
                <a:gd name="T15" fmla="*/ 7 h 7"/>
                <a:gd name="T16" fmla="*/ 8 w 19"/>
                <a:gd name="T17" fmla="*/ 5 h 7"/>
                <a:gd name="T18" fmla="*/ 3 w 19"/>
                <a:gd name="T19" fmla="*/ 7 h 7"/>
                <a:gd name="T20" fmla="*/ 0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0" y="5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1"/>
                    <a:pt x="8" y="1"/>
                  </a:cubicBezTo>
                  <a:cubicBezTo>
                    <a:pt x="9" y="0"/>
                    <a:pt x="11" y="3"/>
                    <a:pt x="12" y="3"/>
                  </a:cubicBezTo>
                  <a:cubicBezTo>
                    <a:pt x="13" y="3"/>
                    <a:pt x="15" y="1"/>
                    <a:pt x="16" y="1"/>
                  </a:cubicBezTo>
                  <a:cubicBezTo>
                    <a:pt x="17" y="1"/>
                    <a:pt x="18" y="3"/>
                    <a:pt x="19" y="3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6"/>
                    <a:pt x="13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4" y="7"/>
                    <a:pt x="3" y="7"/>
                  </a:cubicBezTo>
                  <a:cubicBezTo>
                    <a:pt x="2" y="7"/>
                    <a:pt x="1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2" name="Freeform 13"/>
            <p:cNvSpPr>
              <a:spLocks/>
            </p:cNvSpPr>
            <p:nvPr/>
          </p:nvSpPr>
          <p:spPr bwMode="auto">
            <a:xfrm>
              <a:off x="1943100" y="5292726"/>
              <a:ext cx="28575" cy="17463"/>
            </a:xfrm>
            <a:custGeom>
              <a:avLst/>
              <a:gdLst>
                <a:gd name="T0" fmla="*/ 4 w 16"/>
                <a:gd name="T1" fmla="*/ 9 h 9"/>
                <a:gd name="T2" fmla="*/ 0 w 16"/>
                <a:gd name="T3" fmla="*/ 6 h 9"/>
                <a:gd name="T4" fmla="*/ 4 w 16"/>
                <a:gd name="T5" fmla="*/ 4 h 9"/>
                <a:gd name="T6" fmla="*/ 0 w 16"/>
                <a:gd name="T7" fmla="*/ 2 h 9"/>
                <a:gd name="T8" fmla="*/ 4 w 16"/>
                <a:gd name="T9" fmla="*/ 0 h 9"/>
                <a:gd name="T10" fmla="*/ 8 w 16"/>
                <a:gd name="T11" fmla="*/ 2 h 9"/>
                <a:gd name="T12" fmla="*/ 12 w 16"/>
                <a:gd name="T13" fmla="*/ 0 h 9"/>
                <a:gd name="T14" fmla="*/ 16 w 16"/>
                <a:gd name="T15" fmla="*/ 2 h 9"/>
                <a:gd name="T16" fmla="*/ 12 w 16"/>
                <a:gd name="T17" fmla="*/ 5 h 9"/>
                <a:gd name="T18" fmla="*/ 8 w 16"/>
                <a:gd name="T19" fmla="*/ 7 h 9"/>
                <a:gd name="T20" fmla="*/ 4 w 16"/>
                <a:gd name="T2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4" y="9"/>
                  </a:moveTo>
                  <a:cubicBezTo>
                    <a:pt x="3" y="8"/>
                    <a:pt x="0" y="7"/>
                    <a:pt x="0" y="6"/>
                  </a:cubicBezTo>
                  <a:cubicBezTo>
                    <a:pt x="0" y="6"/>
                    <a:pt x="4" y="5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3" y="1"/>
                    <a:pt x="16" y="2"/>
                    <a:pt x="16" y="2"/>
                  </a:cubicBezTo>
                  <a:cubicBezTo>
                    <a:pt x="16" y="3"/>
                    <a:pt x="12" y="4"/>
                    <a:pt x="12" y="5"/>
                  </a:cubicBezTo>
                  <a:cubicBezTo>
                    <a:pt x="11" y="5"/>
                    <a:pt x="9" y="6"/>
                    <a:pt x="8" y="7"/>
                  </a:cubicBezTo>
                  <a:lnTo>
                    <a:pt x="4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3" name="Freeform 14"/>
            <p:cNvSpPr>
              <a:spLocks/>
            </p:cNvSpPr>
            <p:nvPr/>
          </p:nvSpPr>
          <p:spPr bwMode="auto">
            <a:xfrm>
              <a:off x="2439988" y="5311776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1" y="4"/>
                    <a:pt x="9" y="6"/>
                    <a:pt x="8" y="6"/>
                  </a:cubicBezTo>
                  <a:cubicBezTo>
                    <a:pt x="7" y="6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4" name="Freeform 15"/>
            <p:cNvSpPr>
              <a:spLocks/>
            </p:cNvSpPr>
            <p:nvPr/>
          </p:nvSpPr>
          <p:spPr bwMode="auto">
            <a:xfrm>
              <a:off x="2528888" y="5327651"/>
              <a:ext cx="28575" cy="20638"/>
            </a:xfrm>
            <a:custGeom>
              <a:avLst/>
              <a:gdLst>
                <a:gd name="T0" fmla="*/ 9 w 16"/>
                <a:gd name="T1" fmla="*/ 0 h 11"/>
                <a:gd name="T2" fmla="*/ 12 w 16"/>
                <a:gd name="T3" fmla="*/ 3 h 11"/>
                <a:gd name="T4" fmla="*/ 16 w 16"/>
                <a:gd name="T5" fmla="*/ 5 h 11"/>
                <a:gd name="T6" fmla="*/ 12 w 16"/>
                <a:gd name="T7" fmla="*/ 7 h 11"/>
                <a:gd name="T8" fmla="*/ 16 w 16"/>
                <a:gd name="T9" fmla="*/ 9 h 11"/>
                <a:gd name="T10" fmla="*/ 12 w 16"/>
                <a:gd name="T11" fmla="*/ 11 h 11"/>
                <a:gd name="T12" fmla="*/ 8 w 16"/>
                <a:gd name="T13" fmla="*/ 9 h 11"/>
                <a:gd name="T14" fmla="*/ 0 w 16"/>
                <a:gd name="T15" fmla="*/ 5 h 11"/>
                <a:gd name="T16" fmla="*/ 9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9" y="0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6" y="4"/>
                    <a:pt x="16" y="5"/>
                  </a:cubicBezTo>
                  <a:cubicBezTo>
                    <a:pt x="16" y="5"/>
                    <a:pt x="12" y="7"/>
                    <a:pt x="12" y="7"/>
                  </a:cubicBezTo>
                  <a:cubicBezTo>
                    <a:pt x="12" y="8"/>
                    <a:pt x="16" y="9"/>
                    <a:pt x="16" y="9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5" name="Freeform 16"/>
            <p:cNvSpPr>
              <a:spLocks/>
            </p:cNvSpPr>
            <p:nvPr/>
          </p:nvSpPr>
          <p:spPr bwMode="auto">
            <a:xfrm>
              <a:off x="2689225" y="5324476"/>
              <a:ext cx="20638" cy="14288"/>
            </a:xfrm>
            <a:custGeom>
              <a:avLst/>
              <a:gdLst>
                <a:gd name="T0" fmla="*/ 8 w 12"/>
                <a:gd name="T1" fmla="*/ 6 h 8"/>
                <a:gd name="T2" fmla="*/ 4 w 12"/>
                <a:gd name="T3" fmla="*/ 8 h 8"/>
                <a:gd name="T4" fmla="*/ 0 w 12"/>
                <a:gd name="T5" fmla="*/ 6 h 8"/>
                <a:gd name="T6" fmla="*/ 4 w 12"/>
                <a:gd name="T7" fmla="*/ 4 h 8"/>
                <a:gd name="T8" fmla="*/ 0 w 12"/>
                <a:gd name="T9" fmla="*/ 2 h 8"/>
                <a:gd name="T10" fmla="*/ 4 w 12"/>
                <a:gd name="T11" fmla="*/ 0 h 8"/>
                <a:gd name="T12" fmla="*/ 8 w 12"/>
                <a:gd name="T13" fmla="*/ 2 h 8"/>
                <a:gd name="T14" fmla="*/ 12 w 12"/>
                <a:gd name="T15" fmla="*/ 4 h 8"/>
                <a:gd name="T16" fmla="*/ 8 w 12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8" y="6"/>
                  </a:moveTo>
                  <a:cubicBezTo>
                    <a:pt x="6" y="6"/>
                    <a:pt x="5" y="8"/>
                    <a:pt x="4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4" y="3"/>
                    <a:pt x="0" y="3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4"/>
                    <a:pt x="12" y="4"/>
                  </a:cubicBezTo>
                  <a:cubicBezTo>
                    <a:pt x="12" y="5"/>
                    <a:pt x="8" y="6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6" name="Freeform 17"/>
            <p:cNvSpPr>
              <a:spLocks/>
            </p:cNvSpPr>
            <p:nvPr/>
          </p:nvSpPr>
          <p:spPr bwMode="auto">
            <a:xfrm>
              <a:off x="4240213" y="5322888"/>
              <a:ext cx="25400" cy="15875"/>
            </a:xfrm>
            <a:custGeom>
              <a:avLst/>
              <a:gdLst>
                <a:gd name="T0" fmla="*/ 15 w 15"/>
                <a:gd name="T1" fmla="*/ 7 h 9"/>
                <a:gd name="T2" fmla="*/ 11 w 15"/>
                <a:gd name="T3" fmla="*/ 9 h 9"/>
                <a:gd name="T4" fmla="*/ 8 w 15"/>
                <a:gd name="T5" fmla="*/ 7 h 9"/>
                <a:gd name="T6" fmla="*/ 4 w 15"/>
                <a:gd name="T7" fmla="*/ 4 h 9"/>
                <a:gd name="T8" fmla="*/ 0 w 15"/>
                <a:gd name="T9" fmla="*/ 2 h 9"/>
                <a:gd name="T10" fmla="*/ 4 w 15"/>
                <a:gd name="T11" fmla="*/ 0 h 9"/>
                <a:gd name="T12" fmla="*/ 12 w 15"/>
                <a:gd name="T13" fmla="*/ 5 h 9"/>
                <a:gd name="T14" fmla="*/ 15 w 15"/>
                <a:gd name="T1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7"/>
                  </a:moveTo>
                  <a:cubicBezTo>
                    <a:pt x="14" y="7"/>
                    <a:pt x="13" y="9"/>
                    <a:pt x="11" y="9"/>
                  </a:cubicBezTo>
                  <a:cubicBezTo>
                    <a:pt x="11" y="9"/>
                    <a:pt x="8" y="7"/>
                    <a:pt x="8" y="7"/>
                  </a:cubicBezTo>
                  <a:cubicBezTo>
                    <a:pt x="7" y="6"/>
                    <a:pt x="5" y="5"/>
                    <a:pt x="4" y="4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1"/>
                    <a:pt x="4" y="1"/>
                    <a:pt x="4" y="0"/>
                  </a:cubicBezTo>
                  <a:cubicBezTo>
                    <a:pt x="12" y="5"/>
                    <a:pt x="12" y="5"/>
                    <a:pt x="12" y="5"/>
                  </a:cubicBezTo>
                  <a:lnTo>
                    <a:pt x="15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7" name="Freeform 18"/>
            <p:cNvSpPr>
              <a:spLocks/>
            </p:cNvSpPr>
            <p:nvPr/>
          </p:nvSpPr>
          <p:spPr bwMode="auto">
            <a:xfrm>
              <a:off x="4213225" y="5302251"/>
              <a:ext cx="28575" cy="12700"/>
            </a:xfrm>
            <a:custGeom>
              <a:avLst/>
              <a:gdLst>
                <a:gd name="T0" fmla="*/ 4 w 16"/>
                <a:gd name="T1" fmla="*/ 6 h 7"/>
                <a:gd name="T2" fmla="*/ 0 w 16"/>
                <a:gd name="T3" fmla="*/ 4 h 7"/>
                <a:gd name="T4" fmla="*/ 4 w 16"/>
                <a:gd name="T5" fmla="*/ 2 h 7"/>
                <a:gd name="T6" fmla="*/ 8 w 16"/>
                <a:gd name="T7" fmla="*/ 0 h 7"/>
                <a:gd name="T8" fmla="*/ 12 w 16"/>
                <a:gd name="T9" fmla="*/ 2 h 7"/>
                <a:gd name="T10" fmla="*/ 16 w 16"/>
                <a:gd name="T11" fmla="*/ 4 h 7"/>
                <a:gd name="T12" fmla="*/ 12 w 16"/>
                <a:gd name="T13" fmla="*/ 7 h 7"/>
                <a:gd name="T14" fmla="*/ 8 w 16"/>
                <a:gd name="T15" fmla="*/ 4 h 7"/>
                <a:gd name="T16" fmla="*/ 4 w 1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6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6" y="4"/>
                    <a:pt x="16" y="4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1" y="7"/>
                    <a:pt x="9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8" name="Freeform 19"/>
            <p:cNvSpPr>
              <a:spLocks/>
            </p:cNvSpPr>
            <p:nvPr/>
          </p:nvSpPr>
          <p:spPr bwMode="auto">
            <a:xfrm>
              <a:off x="4287838" y="5330826"/>
              <a:ext cx="34925" cy="20638"/>
            </a:xfrm>
            <a:custGeom>
              <a:avLst/>
              <a:gdLst>
                <a:gd name="T0" fmla="*/ 0 w 20"/>
                <a:gd name="T1" fmla="*/ 9 h 11"/>
                <a:gd name="T2" fmla="*/ 8 w 20"/>
                <a:gd name="T3" fmla="*/ 4 h 11"/>
                <a:gd name="T4" fmla="*/ 16 w 20"/>
                <a:gd name="T5" fmla="*/ 0 h 11"/>
                <a:gd name="T6" fmla="*/ 20 w 20"/>
                <a:gd name="T7" fmla="*/ 2 h 11"/>
                <a:gd name="T8" fmla="*/ 16 w 20"/>
                <a:gd name="T9" fmla="*/ 4 h 11"/>
                <a:gd name="T10" fmla="*/ 12 w 20"/>
                <a:gd name="T11" fmla="*/ 7 h 11"/>
                <a:gd name="T12" fmla="*/ 8 w 20"/>
                <a:gd name="T13" fmla="*/ 9 h 11"/>
                <a:gd name="T14" fmla="*/ 3 w 20"/>
                <a:gd name="T15" fmla="*/ 11 h 11"/>
                <a:gd name="T16" fmla="*/ 0 w 20"/>
                <a:gd name="T1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1">
                  <a:moveTo>
                    <a:pt x="0" y="9"/>
                  </a:moveTo>
                  <a:cubicBezTo>
                    <a:pt x="2" y="7"/>
                    <a:pt x="5" y="6"/>
                    <a:pt x="8" y="4"/>
                  </a:cubicBezTo>
                  <a:cubicBezTo>
                    <a:pt x="11" y="3"/>
                    <a:pt x="13" y="2"/>
                    <a:pt x="16" y="0"/>
                  </a:cubicBezTo>
                  <a:cubicBezTo>
                    <a:pt x="16" y="1"/>
                    <a:pt x="20" y="2"/>
                    <a:pt x="20" y="2"/>
                  </a:cubicBezTo>
                  <a:cubicBezTo>
                    <a:pt x="20" y="3"/>
                    <a:pt x="16" y="4"/>
                    <a:pt x="16" y="4"/>
                  </a:cubicBezTo>
                  <a:cubicBezTo>
                    <a:pt x="14" y="5"/>
                    <a:pt x="13" y="6"/>
                    <a:pt x="12" y="7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9"/>
                    <a:pt x="4" y="11"/>
                    <a:pt x="3" y="11"/>
                  </a:cubicBezTo>
                  <a:cubicBezTo>
                    <a:pt x="2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9" name="Freeform 20"/>
            <p:cNvSpPr>
              <a:spLocks/>
            </p:cNvSpPr>
            <p:nvPr/>
          </p:nvSpPr>
          <p:spPr bwMode="auto">
            <a:xfrm>
              <a:off x="4310063" y="5311776"/>
              <a:ext cx="34925" cy="15875"/>
            </a:xfrm>
            <a:custGeom>
              <a:avLst/>
              <a:gdLst>
                <a:gd name="T0" fmla="*/ 8 w 20"/>
                <a:gd name="T1" fmla="*/ 5 h 9"/>
                <a:gd name="T2" fmla="*/ 12 w 20"/>
                <a:gd name="T3" fmla="*/ 3 h 9"/>
                <a:gd name="T4" fmla="*/ 16 w 20"/>
                <a:gd name="T5" fmla="*/ 0 h 9"/>
                <a:gd name="T6" fmla="*/ 19 w 20"/>
                <a:gd name="T7" fmla="*/ 3 h 9"/>
                <a:gd name="T8" fmla="*/ 15 w 20"/>
                <a:gd name="T9" fmla="*/ 5 h 9"/>
                <a:gd name="T10" fmla="*/ 11 w 20"/>
                <a:gd name="T11" fmla="*/ 7 h 9"/>
                <a:gd name="T12" fmla="*/ 7 w 20"/>
                <a:gd name="T13" fmla="*/ 9 h 9"/>
                <a:gd name="T14" fmla="*/ 3 w 20"/>
                <a:gd name="T15" fmla="*/ 7 h 9"/>
                <a:gd name="T16" fmla="*/ 0 w 20"/>
                <a:gd name="T17" fmla="*/ 5 h 9"/>
                <a:gd name="T18" fmla="*/ 4 w 20"/>
                <a:gd name="T19" fmla="*/ 2 h 9"/>
                <a:gd name="T20" fmla="*/ 8 w 20"/>
                <a:gd name="T2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9">
                  <a:moveTo>
                    <a:pt x="8" y="5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6" y="0"/>
                    <a:pt x="16" y="0"/>
                  </a:cubicBezTo>
                  <a:cubicBezTo>
                    <a:pt x="16" y="1"/>
                    <a:pt x="20" y="2"/>
                    <a:pt x="19" y="3"/>
                  </a:cubicBezTo>
                  <a:cubicBezTo>
                    <a:pt x="19" y="3"/>
                    <a:pt x="16" y="4"/>
                    <a:pt x="15" y="5"/>
                  </a:cubicBezTo>
                  <a:cubicBezTo>
                    <a:pt x="14" y="6"/>
                    <a:pt x="13" y="6"/>
                    <a:pt x="11" y="7"/>
                  </a:cubicBezTo>
                  <a:cubicBezTo>
                    <a:pt x="11" y="7"/>
                    <a:pt x="8" y="9"/>
                    <a:pt x="7" y="9"/>
                  </a:cubicBezTo>
                  <a:cubicBezTo>
                    <a:pt x="7" y="9"/>
                    <a:pt x="4" y="7"/>
                    <a:pt x="3" y="7"/>
                  </a:cubicBezTo>
                  <a:cubicBezTo>
                    <a:pt x="3" y="7"/>
                    <a:pt x="0" y="5"/>
                    <a:pt x="0" y="5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6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0" name="Freeform 21"/>
            <p:cNvSpPr>
              <a:spLocks/>
            </p:cNvSpPr>
            <p:nvPr/>
          </p:nvSpPr>
          <p:spPr bwMode="auto">
            <a:xfrm>
              <a:off x="4344988" y="5292726"/>
              <a:ext cx="90488" cy="23813"/>
            </a:xfrm>
            <a:custGeom>
              <a:avLst/>
              <a:gdLst>
                <a:gd name="T0" fmla="*/ 4 w 51"/>
                <a:gd name="T1" fmla="*/ 6 h 13"/>
                <a:gd name="T2" fmla="*/ 12 w 51"/>
                <a:gd name="T3" fmla="*/ 2 h 13"/>
                <a:gd name="T4" fmla="*/ 16 w 51"/>
                <a:gd name="T5" fmla="*/ 0 h 13"/>
                <a:gd name="T6" fmla="*/ 20 w 51"/>
                <a:gd name="T7" fmla="*/ 2 h 13"/>
                <a:gd name="T8" fmla="*/ 24 w 51"/>
                <a:gd name="T9" fmla="*/ 4 h 13"/>
                <a:gd name="T10" fmla="*/ 27 w 51"/>
                <a:gd name="T11" fmla="*/ 7 h 13"/>
                <a:gd name="T12" fmla="*/ 32 w 51"/>
                <a:gd name="T13" fmla="*/ 5 h 13"/>
                <a:gd name="T14" fmla="*/ 35 w 51"/>
                <a:gd name="T15" fmla="*/ 7 h 13"/>
                <a:gd name="T16" fmla="*/ 43 w 51"/>
                <a:gd name="T17" fmla="*/ 3 h 13"/>
                <a:gd name="T18" fmla="*/ 48 w 51"/>
                <a:gd name="T19" fmla="*/ 1 h 13"/>
                <a:gd name="T20" fmla="*/ 51 w 51"/>
                <a:gd name="T21" fmla="*/ 3 h 13"/>
                <a:gd name="T22" fmla="*/ 47 w 51"/>
                <a:gd name="T23" fmla="*/ 5 h 13"/>
                <a:gd name="T24" fmla="*/ 39 w 51"/>
                <a:gd name="T25" fmla="*/ 9 h 13"/>
                <a:gd name="T26" fmla="*/ 35 w 51"/>
                <a:gd name="T27" fmla="*/ 11 h 13"/>
                <a:gd name="T28" fmla="*/ 31 w 51"/>
                <a:gd name="T29" fmla="*/ 13 h 13"/>
                <a:gd name="T30" fmla="*/ 27 w 51"/>
                <a:gd name="T31" fmla="*/ 11 h 13"/>
                <a:gd name="T32" fmla="*/ 23 w 51"/>
                <a:gd name="T33" fmla="*/ 9 h 13"/>
                <a:gd name="T34" fmla="*/ 20 w 51"/>
                <a:gd name="T35" fmla="*/ 7 h 13"/>
                <a:gd name="T36" fmla="*/ 16 w 51"/>
                <a:gd name="T37" fmla="*/ 9 h 13"/>
                <a:gd name="T38" fmla="*/ 11 w 51"/>
                <a:gd name="T39" fmla="*/ 11 h 13"/>
                <a:gd name="T40" fmla="*/ 8 w 51"/>
                <a:gd name="T41" fmla="*/ 9 h 13"/>
                <a:gd name="T42" fmla="*/ 4 w 51"/>
                <a:gd name="T43" fmla="*/ 11 h 13"/>
                <a:gd name="T44" fmla="*/ 0 w 51"/>
                <a:gd name="T45" fmla="*/ 8 h 13"/>
                <a:gd name="T46" fmla="*/ 4 w 51"/>
                <a:gd name="T4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13">
                  <a:moveTo>
                    <a:pt x="4" y="6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1" y="3"/>
                    <a:pt x="22" y="4"/>
                    <a:pt x="24" y="4"/>
                  </a:cubicBezTo>
                  <a:cubicBezTo>
                    <a:pt x="25" y="5"/>
                    <a:pt x="26" y="7"/>
                    <a:pt x="27" y="7"/>
                  </a:cubicBezTo>
                  <a:cubicBezTo>
                    <a:pt x="28" y="7"/>
                    <a:pt x="30" y="5"/>
                    <a:pt x="32" y="5"/>
                  </a:cubicBezTo>
                  <a:cubicBezTo>
                    <a:pt x="33" y="5"/>
                    <a:pt x="34" y="7"/>
                    <a:pt x="35" y="7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4" y="2"/>
                    <a:pt x="47" y="1"/>
                    <a:pt x="48" y="1"/>
                  </a:cubicBezTo>
                  <a:cubicBezTo>
                    <a:pt x="48" y="1"/>
                    <a:pt x="51" y="3"/>
                    <a:pt x="51" y="3"/>
                  </a:cubicBezTo>
                  <a:cubicBezTo>
                    <a:pt x="51" y="4"/>
                    <a:pt x="48" y="4"/>
                    <a:pt x="47" y="5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10"/>
                    <a:pt x="36" y="11"/>
                    <a:pt x="35" y="11"/>
                  </a:cubicBezTo>
                  <a:cubicBezTo>
                    <a:pt x="34" y="11"/>
                    <a:pt x="31" y="13"/>
                    <a:pt x="31" y="13"/>
                  </a:cubicBezTo>
                  <a:cubicBezTo>
                    <a:pt x="30" y="13"/>
                    <a:pt x="28" y="11"/>
                    <a:pt x="27" y="11"/>
                  </a:cubicBezTo>
                  <a:cubicBezTo>
                    <a:pt x="26" y="10"/>
                    <a:pt x="25" y="10"/>
                    <a:pt x="23" y="9"/>
                  </a:cubicBezTo>
                  <a:cubicBezTo>
                    <a:pt x="23" y="9"/>
                    <a:pt x="20" y="7"/>
                    <a:pt x="20" y="7"/>
                  </a:cubicBezTo>
                  <a:cubicBezTo>
                    <a:pt x="19" y="7"/>
                    <a:pt x="16" y="8"/>
                    <a:pt x="16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5" y="11"/>
                    <a:pt x="4" y="11"/>
                  </a:cubicBezTo>
                  <a:cubicBezTo>
                    <a:pt x="3" y="11"/>
                    <a:pt x="0" y="9"/>
                    <a:pt x="0" y="8"/>
                  </a:cubicBezTo>
                  <a:cubicBezTo>
                    <a:pt x="0" y="8"/>
                    <a:pt x="4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1" name="Freeform 22"/>
            <p:cNvSpPr>
              <a:spLocks/>
            </p:cNvSpPr>
            <p:nvPr/>
          </p:nvSpPr>
          <p:spPr bwMode="auto">
            <a:xfrm>
              <a:off x="4527550" y="5276851"/>
              <a:ext cx="26988" cy="19050"/>
            </a:xfrm>
            <a:custGeom>
              <a:avLst/>
              <a:gdLst>
                <a:gd name="T0" fmla="*/ 7 w 16"/>
                <a:gd name="T1" fmla="*/ 11 h 11"/>
                <a:gd name="T2" fmla="*/ 4 w 16"/>
                <a:gd name="T3" fmla="*/ 9 h 11"/>
                <a:gd name="T4" fmla="*/ 0 w 16"/>
                <a:gd name="T5" fmla="*/ 6 h 11"/>
                <a:gd name="T6" fmla="*/ 4 w 16"/>
                <a:gd name="T7" fmla="*/ 4 h 11"/>
                <a:gd name="T8" fmla="*/ 8 w 16"/>
                <a:gd name="T9" fmla="*/ 2 h 11"/>
                <a:gd name="T10" fmla="*/ 12 w 16"/>
                <a:gd name="T11" fmla="*/ 0 h 11"/>
                <a:gd name="T12" fmla="*/ 16 w 16"/>
                <a:gd name="T13" fmla="*/ 2 h 11"/>
                <a:gd name="T14" fmla="*/ 12 w 16"/>
                <a:gd name="T15" fmla="*/ 4 h 11"/>
                <a:gd name="T16" fmla="*/ 16 w 16"/>
                <a:gd name="T17" fmla="*/ 7 h 11"/>
                <a:gd name="T18" fmla="*/ 11 w 16"/>
                <a:gd name="T19" fmla="*/ 9 h 11"/>
                <a:gd name="T20" fmla="*/ 7 w 16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1">
                  <a:moveTo>
                    <a:pt x="7" y="11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0" y="7"/>
                    <a:pt x="0" y="6"/>
                  </a:cubicBezTo>
                  <a:cubicBezTo>
                    <a:pt x="0" y="5"/>
                    <a:pt x="3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4" y="0"/>
                    <a:pt x="14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ubicBezTo>
                    <a:pt x="12" y="5"/>
                    <a:pt x="16" y="6"/>
                    <a:pt x="16" y="7"/>
                  </a:cubicBezTo>
                  <a:cubicBezTo>
                    <a:pt x="15" y="7"/>
                    <a:pt x="12" y="8"/>
                    <a:pt x="11" y="9"/>
                  </a:cubicBezTo>
                  <a:cubicBezTo>
                    <a:pt x="10" y="9"/>
                    <a:pt x="9" y="10"/>
                    <a:pt x="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2" name="Freeform 23"/>
            <p:cNvSpPr>
              <a:spLocks/>
            </p:cNvSpPr>
            <p:nvPr/>
          </p:nvSpPr>
          <p:spPr bwMode="auto">
            <a:xfrm>
              <a:off x="4600575" y="5286376"/>
              <a:ext cx="49213" cy="19050"/>
            </a:xfrm>
            <a:custGeom>
              <a:avLst/>
              <a:gdLst>
                <a:gd name="T0" fmla="*/ 0 w 28"/>
                <a:gd name="T1" fmla="*/ 9 h 11"/>
                <a:gd name="T2" fmla="*/ 5 w 28"/>
                <a:gd name="T3" fmla="*/ 7 h 11"/>
                <a:gd name="T4" fmla="*/ 9 w 28"/>
                <a:gd name="T5" fmla="*/ 4 h 11"/>
                <a:gd name="T6" fmla="*/ 13 w 28"/>
                <a:gd name="T7" fmla="*/ 2 h 11"/>
                <a:gd name="T8" fmla="*/ 17 w 28"/>
                <a:gd name="T9" fmla="*/ 0 h 11"/>
                <a:gd name="T10" fmla="*/ 21 w 28"/>
                <a:gd name="T11" fmla="*/ 2 h 11"/>
                <a:gd name="T12" fmla="*/ 25 w 28"/>
                <a:gd name="T13" fmla="*/ 0 h 11"/>
                <a:gd name="T14" fmla="*/ 28 w 28"/>
                <a:gd name="T15" fmla="*/ 3 h 11"/>
                <a:gd name="T16" fmla="*/ 24 w 28"/>
                <a:gd name="T17" fmla="*/ 5 h 11"/>
                <a:gd name="T18" fmla="*/ 20 w 28"/>
                <a:gd name="T19" fmla="*/ 7 h 11"/>
                <a:gd name="T20" fmla="*/ 16 w 28"/>
                <a:gd name="T21" fmla="*/ 9 h 11"/>
                <a:gd name="T22" fmla="*/ 12 w 28"/>
                <a:gd name="T23" fmla="*/ 11 h 11"/>
                <a:gd name="T24" fmla="*/ 8 w 28"/>
                <a:gd name="T25" fmla="*/ 9 h 11"/>
                <a:gd name="T26" fmla="*/ 4 w 28"/>
                <a:gd name="T27" fmla="*/ 11 h 11"/>
                <a:gd name="T28" fmla="*/ 0 w 28"/>
                <a:gd name="T2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6"/>
                    <a:pt x="7" y="5"/>
                    <a:pt x="9" y="4"/>
                  </a:cubicBezTo>
                  <a:cubicBezTo>
                    <a:pt x="10" y="4"/>
                    <a:pt x="11" y="3"/>
                    <a:pt x="13" y="2"/>
                  </a:cubicBezTo>
                  <a:cubicBezTo>
                    <a:pt x="14" y="2"/>
                    <a:pt x="16" y="0"/>
                    <a:pt x="17" y="0"/>
                  </a:cubicBezTo>
                  <a:cubicBezTo>
                    <a:pt x="18" y="0"/>
                    <a:pt x="20" y="2"/>
                    <a:pt x="21" y="2"/>
                  </a:cubicBezTo>
                  <a:cubicBezTo>
                    <a:pt x="22" y="2"/>
                    <a:pt x="24" y="0"/>
                    <a:pt x="25" y="0"/>
                  </a:cubicBezTo>
                  <a:cubicBezTo>
                    <a:pt x="26" y="1"/>
                    <a:pt x="27" y="2"/>
                    <a:pt x="28" y="3"/>
                  </a:cubicBezTo>
                  <a:cubicBezTo>
                    <a:pt x="27" y="3"/>
                    <a:pt x="26" y="4"/>
                    <a:pt x="24" y="5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19" y="7"/>
                    <a:pt x="18" y="8"/>
                    <a:pt x="16" y="9"/>
                  </a:cubicBezTo>
                  <a:cubicBezTo>
                    <a:pt x="15" y="9"/>
                    <a:pt x="13" y="11"/>
                    <a:pt x="12" y="11"/>
                  </a:cubicBezTo>
                  <a:cubicBezTo>
                    <a:pt x="11" y="11"/>
                    <a:pt x="9" y="9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2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3" name="Freeform 24"/>
            <p:cNvSpPr>
              <a:spLocks/>
            </p:cNvSpPr>
            <p:nvPr/>
          </p:nvSpPr>
          <p:spPr bwMode="auto">
            <a:xfrm>
              <a:off x="4641850" y="5299076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9 w 20"/>
                <a:gd name="T7" fmla="*/ 7 h 13"/>
                <a:gd name="T8" fmla="*/ 5 w 20"/>
                <a:gd name="T9" fmla="*/ 4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4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9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9" y="7"/>
                  </a:cubicBezTo>
                  <a:cubicBezTo>
                    <a:pt x="9" y="6"/>
                    <a:pt x="4" y="5"/>
                    <a:pt x="5" y="4"/>
                  </a:cubicBezTo>
                  <a:cubicBezTo>
                    <a:pt x="5" y="4"/>
                    <a:pt x="8" y="3"/>
                    <a:pt x="9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3"/>
                    <a:pt x="12" y="4"/>
                    <a:pt x="13" y="4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9"/>
                    <a:pt x="16" y="11"/>
                    <a:pt x="16" y="11"/>
                  </a:cubicBezTo>
                  <a:cubicBezTo>
                    <a:pt x="15" y="11"/>
                    <a:pt x="13" y="9"/>
                    <a:pt x="12" y="9"/>
                  </a:cubicBezTo>
                  <a:cubicBezTo>
                    <a:pt x="11" y="9"/>
                    <a:pt x="9" y="10"/>
                    <a:pt x="8" y="11"/>
                  </a:cubicBez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4" name="Freeform 25"/>
            <p:cNvSpPr>
              <a:spLocks/>
            </p:cNvSpPr>
            <p:nvPr/>
          </p:nvSpPr>
          <p:spPr bwMode="auto">
            <a:xfrm>
              <a:off x="4748213" y="5259388"/>
              <a:ext cx="22225" cy="15875"/>
            </a:xfrm>
            <a:custGeom>
              <a:avLst/>
              <a:gdLst>
                <a:gd name="T0" fmla="*/ 4 w 12"/>
                <a:gd name="T1" fmla="*/ 2 h 8"/>
                <a:gd name="T2" fmla="*/ 8 w 12"/>
                <a:gd name="T3" fmla="*/ 0 h 8"/>
                <a:gd name="T4" fmla="*/ 12 w 12"/>
                <a:gd name="T5" fmla="*/ 2 h 8"/>
                <a:gd name="T6" fmla="*/ 8 w 12"/>
                <a:gd name="T7" fmla="*/ 4 h 8"/>
                <a:gd name="T8" fmla="*/ 11 w 12"/>
                <a:gd name="T9" fmla="*/ 6 h 8"/>
                <a:gd name="T10" fmla="*/ 7 w 12"/>
                <a:gd name="T11" fmla="*/ 8 h 8"/>
                <a:gd name="T12" fmla="*/ 4 w 12"/>
                <a:gd name="T13" fmla="*/ 6 h 8"/>
                <a:gd name="T14" fmla="*/ 0 w 12"/>
                <a:gd name="T15" fmla="*/ 4 h 8"/>
                <a:gd name="T16" fmla="*/ 4 w 12"/>
                <a:gd name="T1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4" y="2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2"/>
                    <a:pt x="8" y="4"/>
                    <a:pt x="8" y="4"/>
                  </a:cubicBezTo>
                  <a:cubicBezTo>
                    <a:pt x="8" y="5"/>
                    <a:pt x="11" y="5"/>
                    <a:pt x="11" y="6"/>
                  </a:cubicBezTo>
                  <a:cubicBezTo>
                    <a:pt x="10" y="6"/>
                    <a:pt x="9" y="8"/>
                    <a:pt x="7" y="8"/>
                  </a:cubicBezTo>
                  <a:cubicBezTo>
                    <a:pt x="7" y="8"/>
                    <a:pt x="4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5" name="Freeform 26"/>
            <p:cNvSpPr>
              <a:spLocks noEditPoints="1"/>
            </p:cNvSpPr>
            <p:nvPr/>
          </p:nvSpPr>
          <p:spPr bwMode="auto">
            <a:xfrm>
              <a:off x="452438" y="5267326"/>
              <a:ext cx="4189413" cy="93663"/>
            </a:xfrm>
            <a:custGeom>
              <a:avLst/>
              <a:gdLst>
                <a:gd name="T0" fmla="*/ 108 w 2377"/>
                <a:gd name="T1" fmla="*/ 6 h 51"/>
                <a:gd name="T2" fmla="*/ 198 w 2377"/>
                <a:gd name="T3" fmla="*/ 10 h 51"/>
                <a:gd name="T4" fmla="*/ 281 w 2377"/>
                <a:gd name="T5" fmla="*/ 5 h 51"/>
                <a:gd name="T6" fmla="*/ 387 w 2377"/>
                <a:gd name="T7" fmla="*/ 5 h 51"/>
                <a:gd name="T8" fmla="*/ 482 w 2377"/>
                <a:gd name="T9" fmla="*/ 3 h 51"/>
                <a:gd name="T10" fmla="*/ 572 w 2377"/>
                <a:gd name="T11" fmla="*/ 7 h 51"/>
                <a:gd name="T12" fmla="*/ 682 w 2377"/>
                <a:gd name="T13" fmla="*/ 9 h 51"/>
                <a:gd name="T14" fmla="*/ 784 w 2377"/>
                <a:gd name="T15" fmla="*/ 6 h 51"/>
                <a:gd name="T16" fmla="*/ 918 w 2377"/>
                <a:gd name="T17" fmla="*/ 4 h 51"/>
                <a:gd name="T18" fmla="*/ 1028 w 2377"/>
                <a:gd name="T19" fmla="*/ 7 h 51"/>
                <a:gd name="T20" fmla="*/ 1142 w 2377"/>
                <a:gd name="T21" fmla="*/ 7 h 51"/>
                <a:gd name="T22" fmla="*/ 1216 w 2377"/>
                <a:gd name="T23" fmla="*/ 6 h 51"/>
                <a:gd name="T24" fmla="*/ 1350 w 2377"/>
                <a:gd name="T25" fmla="*/ 8 h 51"/>
                <a:gd name="T26" fmla="*/ 1460 w 2377"/>
                <a:gd name="T27" fmla="*/ 6 h 51"/>
                <a:gd name="T28" fmla="*/ 1554 w 2377"/>
                <a:gd name="T29" fmla="*/ 3 h 51"/>
                <a:gd name="T30" fmla="*/ 1668 w 2377"/>
                <a:gd name="T31" fmla="*/ 8 h 51"/>
                <a:gd name="T32" fmla="*/ 1754 w 2377"/>
                <a:gd name="T33" fmla="*/ 9 h 51"/>
                <a:gd name="T34" fmla="*/ 1864 w 2377"/>
                <a:gd name="T35" fmla="*/ 7 h 51"/>
                <a:gd name="T36" fmla="*/ 1982 w 2377"/>
                <a:gd name="T37" fmla="*/ 5 h 51"/>
                <a:gd name="T38" fmla="*/ 2092 w 2377"/>
                <a:gd name="T39" fmla="*/ 7 h 51"/>
                <a:gd name="T40" fmla="*/ 2190 w 2377"/>
                <a:gd name="T41" fmla="*/ 15 h 51"/>
                <a:gd name="T42" fmla="*/ 2292 w 2377"/>
                <a:gd name="T43" fmla="*/ 13 h 51"/>
                <a:gd name="T44" fmla="*/ 2368 w 2377"/>
                <a:gd name="T45" fmla="*/ 41 h 51"/>
                <a:gd name="T46" fmla="*/ 2338 w 2377"/>
                <a:gd name="T47" fmla="*/ 31 h 51"/>
                <a:gd name="T48" fmla="*/ 2318 w 2377"/>
                <a:gd name="T49" fmla="*/ 38 h 51"/>
                <a:gd name="T50" fmla="*/ 2295 w 2377"/>
                <a:gd name="T51" fmla="*/ 24 h 51"/>
                <a:gd name="T52" fmla="*/ 2239 w 2377"/>
                <a:gd name="T53" fmla="*/ 36 h 51"/>
                <a:gd name="T54" fmla="*/ 2175 w 2377"/>
                <a:gd name="T55" fmla="*/ 48 h 51"/>
                <a:gd name="T56" fmla="*/ 2050 w 2377"/>
                <a:gd name="T57" fmla="*/ 50 h 51"/>
                <a:gd name="T58" fmla="*/ 1948 w 2377"/>
                <a:gd name="T59" fmla="*/ 44 h 51"/>
                <a:gd name="T60" fmla="*/ 1830 w 2377"/>
                <a:gd name="T61" fmla="*/ 46 h 51"/>
                <a:gd name="T62" fmla="*/ 1708 w 2377"/>
                <a:gd name="T63" fmla="*/ 46 h 51"/>
                <a:gd name="T64" fmla="*/ 1583 w 2377"/>
                <a:gd name="T65" fmla="*/ 43 h 51"/>
                <a:gd name="T66" fmla="*/ 1504 w 2377"/>
                <a:gd name="T67" fmla="*/ 46 h 51"/>
                <a:gd name="T68" fmla="*/ 1394 w 2377"/>
                <a:gd name="T69" fmla="*/ 48 h 51"/>
                <a:gd name="T70" fmla="*/ 1276 w 2377"/>
                <a:gd name="T71" fmla="*/ 46 h 51"/>
                <a:gd name="T72" fmla="*/ 1150 w 2377"/>
                <a:gd name="T73" fmla="*/ 48 h 51"/>
                <a:gd name="T74" fmla="*/ 1041 w 2377"/>
                <a:gd name="T75" fmla="*/ 33 h 51"/>
                <a:gd name="T76" fmla="*/ 963 w 2377"/>
                <a:gd name="T77" fmla="*/ 36 h 51"/>
                <a:gd name="T78" fmla="*/ 867 w 2377"/>
                <a:gd name="T79" fmla="*/ 47 h 51"/>
                <a:gd name="T80" fmla="*/ 750 w 2377"/>
                <a:gd name="T81" fmla="*/ 45 h 51"/>
                <a:gd name="T82" fmla="*/ 624 w 2377"/>
                <a:gd name="T83" fmla="*/ 42 h 51"/>
                <a:gd name="T84" fmla="*/ 530 w 2377"/>
                <a:gd name="T85" fmla="*/ 45 h 51"/>
                <a:gd name="T86" fmla="*/ 388 w 2377"/>
                <a:gd name="T87" fmla="*/ 47 h 51"/>
                <a:gd name="T88" fmla="*/ 262 w 2377"/>
                <a:gd name="T89" fmla="*/ 49 h 51"/>
                <a:gd name="T90" fmla="*/ 129 w 2377"/>
                <a:gd name="T91" fmla="*/ 46 h 51"/>
                <a:gd name="T92" fmla="*/ 35 w 2377"/>
                <a:gd name="T93" fmla="*/ 36 h 51"/>
                <a:gd name="T94" fmla="*/ 1076 w 2377"/>
                <a:gd name="T95" fmla="*/ 40 h 51"/>
                <a:gd name="T96" fmla="*/ 75 w 2377"/>
                <a:gd name="T97" fmla="*/ 36 h 51"/>
                <a:gd name="T98" fmla="*/ 251 w 2377"/>
                <a:gd name="T99" fmla="*/ 38 h 51"/>
                <a:gd name="T100" fmla="*/ 417 w 2377"/>
                <a:gd name="T101" fmla="*/ 28 h 51"/>
                <a:gd name="T102" fmla="*/ 650 w 2377"/>
                <a:gd name="T103" fmla="*/ 12 h 51"/>
                <a:gd name="T104" fmla="*/ 963 w 2377"/>
                <a:gd name="T105" fmla="*/ 27 h 51"/>
                <a:gd name="T106" fmla="*/ 1129 w 2377"/>
                <a:gd name="T107" fmla="*/ 17 h 51"/>
                <a:gd name="T108" fmla="*/ 1400 w 2377"/>
                <a:gd name="T109" fmla="*/ 20 h 51"/>
                <a:gd name="T110" fmla="*/ 1502 w 2377"/>
                <a:gd name="T111" fmla="*/ 22 h 51"/>
                <a:gd name="T112" fmla="*/ 1561 w 2377"/>
                <a:gd name="T113" fmla="*/ 17 h 51"/>
                <a:gd name="T114" fmla="*/ 1773 w 2377"/>
                <a:gd name="T115" fmla="*/ 16 h 51"/>
                <a:gd name="T116" fmla="*/ 1934 w 2377"/>
                <a:gd name="T117" fmla="*/ 26 h 51"/>
                <a:gd name="T118" fmla="*/ 2059 w 2377"/>
                <a:gd name="T119" fmla="*/ 28 h 51"/>
                <a:gd name="T120" fmla="*/ 2091 w 2377"/>
                <a:gd name="T121" fmla="*/ 25 h 51"/>
                <a:gd name="T122" fmla="*/ 2204 w 2377"/>
                <a:gd name="T12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7" h="51">
                  <a:moveTo>
                    <a:pt x="43" y="36"/>
                  </a:moveTo>
                  <a:cubicBezTo>
                    <a:pt x="44" y="35"/>
                    <a:pt x="47" y="34"/>
                    <a:pt x="47" y="34"/>
                  </a:cubicBezTo>
                  <a:cubicBezTo>
                    <a:pt x="47" y="33"/>
                    <a:pt x="43" y="32"/>
                    <a:pt x="44" y="31"/>
                  </a:cubicBezTo>
                  <a:cubicBezTo>
                    <a:pt x="44" y="31"/>
                    <a:pt x="48" y="30"/>
                    <a:pt x="48" y="29"/>
                  </a:cubicBezTo>
                  <a:cubicBezTo>
                    <a:pt x="47" y="29"/>
                    <a:pt x="45" y="28"/>
                    <a:pt x="44" y="27"/>
                  </a:cubicBezTo>
                  <a:cubicBezTo>
                    <a:pt x="44" y="27"/>
                    <a:pt x="40" y="25"/>
                    <a:pt x="40" y="25"/>
                  </a:cubicBezTo>
                  <a:cubicBezTo>
                    <a:pt x="40" y="25"/>
                    <a:pt x="44" y="23"/>
                    <a:pt x="44" y="23"/>
                  </a:cubicBezTo>
                  <a:cubicBezTo>
                    <a:pt x="46" y="23"/>
                    <a:pt x="47" y="25"/>
                    <a:pt x="48" y="25"/>
                  </a:cubicBezTo>
                  <a:cubicBezTo>
                    <a:pt x="49" y="25"/>
                    <a:pt x="51" y="23"/>
                    <a:pt x="52" y="23"/>
                  </a:cubicBezTo>
                  <a:cubicBezTo>
                    <a:pt x="53" y="23"/>
                    <a:pt x="56" y="25"/>
                    <a:pt x="56" y="25"/>
                  </a:cubicBezTo>
                  <a:cubicBezTo>
                    <a:pt x="56" y="25"/>
                    <a:pt x="60" y="23"/>
                    <a:pt x="60" y="23"/>
                  </a:cubicBezTo>
                  <a:cubicBezTo>
                    <a:pt x="60" y="22"/>
                    <a:pt x="56" y="21"/>
                    <a:pt x="56" y="21"/>
                  </a:cubicBezTo>
                  <a:cubicBezTo>
                    <a:pt x="56" y="20"/>
                    <a:pt x="52" y="19"/>
                    <a:pt x="52" y="18"/>
                  </a:cubicBezTo>
                  <a:cubicBezTo>
                    <a:pt x="53" y="18"/>
                    <a:pt x="56" y="17"/>
                    <a:pt x="57" y="16"/>
                  </a:cubicBezTo>
                  <a:cubicBezTo>
                    <a:pt x="57" y="16"/>
                    <a:pt x="53" y="15"/>
                    <a:pt x="53" y="14"/>
                  </a:cubicBezTo>
                  <a:cubicBezTo>
                    <a:pt x="53" y="14"/>
                    <a:pt x="56" y="12"/>
                    <a:pt x="57" y="12"/>
                  </a:cubicBezTo>
                  <a:cubicBezTo>
                    <a:pt x="58" y="11"/>
                    <a:pt x="60" y="11"/>
                    <a:pt x="61" y="10"/>
                  </a:cubicBezTo>
                  <a:cubicBezTo>
                    <a:pt x="62" y="10"/>
                    <a:pt x="63" y="12"/>
                    <a:pt x="65" y="12"/>
                  </a:cubicBezTo>
                  <a:cubicBezTo>
                    <a:pt x="65" y="12"/>
                    <a:pt x="69" y="10"/>
                    <a:pt x="69" y="10"/>
                  </a:cubicBezTo>
                  <a:cubicBezTo>
                    <a:pt x="69" y="10"/>
                    <a:pt x="73" y="12"/>
                    <a:pt x="73" y="12"/>
                  </a:cubicBezTo>
                  <a:cubicBezTo>
                    <a:pt x="73" y="12"/>
                    <a:pt x="72" y="13"/>
                    <a:pt x="71" y="13"/>
                  </a:cubicBezTo>
                  <a:cubicBezTo>
                    <a:pt x="70" y="14"/>
                    <a:pt x="69" y="14"/>
                    <a:pt x="69" y="14"/>
                  </a:cubicBezTo>
                  <a:cubicBezTo>
                    <a:pt x="69" y="15"/>
                    <a:pt x="71" y="17"/>
                    <a:pt x="72" y="17"/>
                  </a:cubicBezTo>
                  <a:cubicBezTo>
                    <a:pt x="73" y="17"/>
                    <a:pt x="75" y="14"/>
                    <a:pt x="76" y="15"/>
                  </a:cubicBezTo>
                  <a:cubicBezTo>
                    <a:pt x="78" y="15"/>
                    <a:pt x="79" y="17"/>
                    <a:pt x="80" y="17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4"/>
                    <a:pt x="87" y="13"/>
                    <a:pt x="88" y="13"/>
                  </a:cubicBezTo>
                  <a:cubicBezTo>
                    <a:pt x="89" y="12"/>
                    <a:pt x="92" y="11"/>
                    <a:pt x="92" y="11"/>
                  </a:cubicBezTo>
                  <a:cubicBezTo>
                    <a:pt x="92" y="10"/>
                    <a:pt x="89" y="8"/>
                    <a:pt x="89" y="8"/>
                  </a:cubicBezTo>
                  <a:cubicBezTo>
                    <a:pt x="89" y="8"/>
                    <a:pt x="92" y="6"/>
                    <a:pt x="93" y="6"/>
                  </a:cubicBezTo>
                  <a:cubicBezTo>
                    <a:pt x="94" y="6"/>
                    <a:pt x="95" y="9"/>
                    <a:pt x="97" y="8"/>
                  </a:cubicBezTo>
                  <a:cubicBezTo>
                    <a:pt x="97" y="8"/>
                    <a:pt x="100" y="6"/>
                    <a:pt x="101" y="6"/>
                  </a:cubicBezTo>
                  <a:cubicBezTo>
                    <a:pt x="102" y="7"/>
                    <a:pt x="103" y="8"/>
                    <a:pt x="104" y="9"/>
                  </a:cubicBezTo>
                  <a:cubicBezTo>
                    <a:pt x="105" y="9"/>
                    <a:pt x="108" y="11"/>
                    <a:pt x="108" y="11"/>
                  </a:cubicBezTo>
                  <a:cubicBezTo>
                    <a:pt x="108" y="11"/>
                    <a:pt x="112" y="9"/>
                    <a:pt x="112" y="9"/>
                  </a:cubicBezTo>
                  <a:cubicBezTo>
                    <a:pt x="112" y="9"/>
                    <a:pt x="109" y="7"/>
                    <a:pt x="108" y="6"/>
                  </a:cubicBezTo>
                  <a:cubicBezTo>
                    <a:pt x="110" y="7"/>
                    <a:pt x="111" y="4"/>
                    <a:pt x="113" y="4"/>
                  </a:cubicBezTo>
                  <a:cubicBezTo>
                    <a:pt x="114" y="4"/>
                    <a:pt x="115" y="7"/>
                    <a:pt x="116" y="7"/>
                  </a:cubicBezTo>
                  <a:cubicBezTo>
                    <a:pt x="118" y="7"/>
                    <a:pt x="119" y="5"/>
                    <a:pt x="120" y="5"/>
                  </a:cubicBezTo>
                  <a:cubicBezTo>
                    <a:pt x="122" y="5"/>
                    <a:pt x="123" y="7"/>
                    <a:pt x="124" y="7"/>
                  </a:cubicBezTo>
                  <a:cubicBezTo>
                    <a:pt x="125" y="7"/>
                    <a:pt x="127" y="9"/>
                    <a:pt x="128" y="9"/>
                  </a:cubicBezTo>
                  <a:cubicBezTo>
                    <a:pt x="129" y="9"/>
                    <a:pt x="131" y="7"/>
                    <a:pt x="132" y="7"/>
                  </a:cubicBezTo>
                  <a:cubicBezTo>
                    <a:pt x="133" y="7"/>
                    <a:pt x="135" y="9"/>
                    <a:pt x="136" y="9"/>
                  </a:cubicBezTo>
                  <a:cubicBezTo>
                    <a:pt x="136" y="9"/>
                    <a:pt x="139" y="11"/>
                    <a:pt x="139" y="11"/>
                  </a:cubicBezTo>
                  <a:cubicBezTo>
                    <a:pt x="140" y="11"/>
                    <a:pt x="144" y="9"/>
                    <a:pt x="144" y="9"/>
                  </a:cubicBezTo>
                  <a:cubicBezTo>
                    <a:pt x="144" y="9"/>
                    <a:pt x="140" y="7"/>
                    <a:pt x="140" y="7"/>
                  </a:cubicBezTo>
                  <a:cubicBezTo>
                    <a:pt x="140" y="7"/>
                    <a:pt x="143" y="5"/>
                    <a:pt x="144" y="5"/>
                  </a:cubicBezTo>
                  <a:cubicBezTo>
                    <a:pt x="145" y="5"/>
                    <a:pt x="147" y="7"/>
                    <a:pt x="148" y="7"/>
                  </a:cubicBezTo>
                  <a:cubicBezTo>
                    <a:pt x="148" y="7"/>
                    <a:pt x="151" y="10"/>
                    <a:pt x="151" y="9"/>
                  </a:cubicBezTo>
                  <a:cubicBezTo>
                    <a:pt x="152" y="9"/>
                    <a:pt x="155" y="8"/>
                    <a:pt x="156" y="7"/>
                  </a:cubicBezTo>
                  <a:cubicBezTo>
                    <a:pt x="156" y="7"/>
                    <a:pt x="152" y="5"/>
                    <a:pt x="152" y="5"/>
                  </a:cubicBezTo>
                  <a:cubicBezTo>
                    <a:pt x="153" y="5"/>
                    <a:pt x="155" y="3"/>
                    <a:pt x="156" y="3"/>
                  </a:cubicBezTo>
                  <a:cubicBezTo>
                    <a:pt x="156" y="3"/>
                    <a:pt x="160" y="5"/>
                    <a:pt x="160" y="5"/>
                  </a:cubicBezTo>
                  <a:cubicBezTo>
                    <a:pt x="160" y="5"/>
                    <a:pt x="159" y="6"/>
                    <a:pt x="158" y="6"/>
                  </a:cubicBezTo>
                  <a:cubicBezTo>
                    <a:pt x="157" y="7"/>
                    <a:pt x="156" y="7"/>
                    <a:pt x="156" y="7"/>
                  </a:cubicBezTo>
                  <a:cubicBezTo>
                    <a:pt x="157" y="8"/>
                    <a:pt x="158" y="10"/>
                    <a:pt x="159" y="10"/>
                  </a:cubicBezTo>
                  <a:cubicBezTo>
                    <a:pt x="160" y="10"/>
                    <a:pt x="163" y="8"/>
                    <a:pt x="163" y="8"/>
                  </a:cubicBezTo>
                  <a:cubicBezTo>
                    <a:pt x="164" y="7"/>
                    <a:pt x="166" y="6"/>
                    <a:pt x="167" y="5"/>
                  </a:cubicBezTo>
                  <a:cubicBezTo>
                    <a:pt x="169" y="5"/>
                    <a:pt x="170" y="8"/>
                    <a:pt x="171" y="8"/>
                  </a:cubicBezTo>
                  <a:cubicBezTo>
                    <a:pt x="172" y="8"/>
                    <a:pt x="174" y="10"/>
                    <a:pt x="175" y="10"/>
                  </a:cubicBezTo>
                  <a:cubicBezTo>
                    <a:pt x="176" y="10"/>
                    <a:pt x="178" y="8"/>
                    <a:pt x="179" y="8"/>
                  </a:cubicBezTo>
                  <a:cubicBezTo>
                    <a:pt x="180" y="7"/>
                    <a:pt x="182" y="6"/>
                    <a:pt x="183" y="6"/>
                  </a:cubicBezTo>
                  <a:cubicBezTo>
                    <a:pt x="184" y="6"/>
                    <a:pt x="186" y="8"/>
                    <a:pt x="187" y="8"/>
                  </a:cubicBezTo>
                  <a:cubicBezTo>
                    <a:pt x="188" y="8"/>
                    <a:pt x="190" y="6"/>
                    <a:pt x="191" y="6"/>
                  </a:cubicBezTo>
                  <a:cubicBezTo>
                    <a:pt x="191" y="6"/>
                    <a:pt x="195" y="8"/>
                    <a:pt x="195" y="8"/>
                  </a:cubicBezTo>
                  <a:cubicBezTo>
                    <a:pt x="195" y="9"/>
                    <a:pt x="190" y="10"/>
                    <a:pt x="191" y="10"/>
                  </a:cubicBezTo>
                  <a:cubicBezTo>
                    <a:pt x="191" y="11"/>
                    <a:pt x="194" y="12"/>
                    <a:pt x="194" y="12"/>
                  </a:cubicBezTo>
                  <a:cubicBezTo>
                    <a:pt x="195" y="13"/>
                    <a:pt x="197" y="14"/>
                    <a:pt x="198" y="15"/>
                  </a:cubicBezTo>
                  <a:cubicBezTo>
                    <a:pt x="202" y="17"/>
                    <a:pt x="202" y="17"/>
                    <a:pt x="202" y="17"/>
                  </a:cubicBezTo>
                  <a:cubicBezTo>
                    <a:pt x="202" y="16"/>
                    <a:pt x="206" y="16"/>
                    <a:pt x="206" y="15"/>
                  </a:cubicBezTo>
                  <a:cubicBezTo>
                    <a:pt x="206" y="14"/>
                    <a:pt x="203" y="13"/>
                    <a:pt x="202" y="13"/>
                  </a:cubicBezTo>
                  <a:cubicBezTo>
                    <a:pt x="202" y="12"/>
                    <a:pt x="198" y="11"/>
                    <a:pt x="198" y="10"/>
                  </a:cubicBezTo>
                  <a:cubicBezTo>
                    <a:pt x="199" y="10"/>
                    <a:pt x="202" y="9"/>
                    <a:pt x="203" y="8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07" y="6"/>
                    <a:pt x="210" y="4"/>
                    <a:pt x="211" y="4"/>
                  </a:cubicBezTo>
                  <a:cubicBezTo>
                    <a:pt x="211" y="4"/>
                    <a:pt x="215" y="6"/>
                    <a:pt x="215" y="6"/>
                  </a:cubicBezTo>
                  <a:cubicBezTo>
                    <a:pt x="214" y="7"/>
                    <a:pt x="211" y="8"/>
                    <a:pt x="210" y="8"/>
                  </a:cubicBezTo>
                  <a:cubicBezTo>
                    <a:pt x="218" y="13"/>
                    <a:pt x="218" y="13"/>
                    <a:pt x="218" y="13"/>
                  </a:cubicBezTo>
                  <a:cubicBezTo>
                    <a:pt x="219" y="13"/>
                    <a:pt x="221" y="14"/>
                    <a:pt x="222" y="15"/>
                  </a:cubicBezTo>
                  <a:cubicBezTo>
                    <a:pt x="222" y="16"/>
                    <a:pt x="218" y="17"/>
                    <a:pt x="218" y="17"/>
                  </a:cubicBezTo>
                  <a:cubicBezTo>
                    <a:pt x="218" y="18"/>
                    <a:pt x="221" y="19"/>
                    <a:pt x="221" y="20"/>
                  </a:cubicBezTo>
                  <a:cubicBezTo>
                    <a:pt x="221" y="20"/>
                    <a:pt x="217" y="21"/>
                    <a:pt x="217" y="22"/>
                  </a:cubicBezTo>
                  <a:cubicBezTo>
                    <a:pt x="217" y="22"/>
                    <a:pt x="221" y="23"/>
                    <a:pt x="221" y="24"/>
                  </a:cubicBezTo>
                  <a:cubicBezTo>
                    <a:pt x="225" y="22"/>
                    <a:pt x="225" y="22"/>
                    <a:pt x="225" y="22"/>
                  </a:cubicBezTo>
                  <a:cubicBezTo>
                    <a:pt x="226" y="21"/>
                    <a:pt x="229" y="20"/>
                    <a:pt x="229" y="20"/>
                  </a:cubicBezTo>
                  <a:cubicBezTo>
                    <a:pt x="229" y="19"/>
                    <a:pt x="226" y="18"/>
                    <a:pt x="225" y="17"/>
                  </a:cubicBezTo>
                  <a:cubicBezTo>
                    <a:pt x="225" y="17"/>
                    <a:pt x="222" y="16"/>
                    <a:pt x="222" y="15"/>
                  </a:cubicBezTo>
                  <a:cubicBezTo>
                    <a:pt x="222" y="15"/>
                    <a:pt x="225" y="13"/>
                    <a:pt x="226" y="13"/>
                  </a:cubicBezTo>
                  <a:cubicBezTo>
                    <a:pt x="226" y="13"/>
                    <a:pt x="230" y="11"/>
                    <a:pt x="230" y="11"/>
                  </a:cubicBezTo>
                  <a:cubicBezTo>
                    <a:pt x="230" y="11"/>
                    <a:pt x="226" y="9"/>
                    <a:pt x="226" y="9"/>
                  </a:cubicBezTo>
                  <a:cubicBezTo>
                    <a:pt x="227" y="8"/>
                    <a:pt x="230" y="7"/>
                    <a:pt x="230" y="7"/>
                  </a:cubicBezTo>
                  <a:cubicBezTo>
                    <a:pt x="231" y="7"/>
                    <a:pt x="233" y="9"/>
                    <a:pt x="234" y="9"/>
                  </a:cubicBezTo>
                  <a:cubicBezTo>
                    <a:pt x="235" y="9"/>
                    <a:pt x="237" y="7"/>
                    <a:pt x="238" y="7"/>
                  </a:cubicBezTo>
                  <a:cubicBezTo>
                    <a:pt x="239" y="6"/>
                    <a:pt x="241" y="5"/>
                    <a:pt x="242" y="5"/>
                  </a:cubicBezTo>
                  <a:cubicBezTo>
                    <a:pt x="243" y="5"/>
                    <a:pt x="245" y="7"/>
                    <a:pt x="246" y="7"/>
                  </a:cubicBezTo>
                  <a:cubicBezTo>
                    <a:pt x="246" y="7"/>
                    <a:pt x="250" y="5"/>
                    <a:pt x="250" y="5"/>
                  </a:cubicBezTo>
                  <a:cubicBezTo>
                    <a:pt x="250" y="5"/>
                    <a:pt x="254" y="7"/>
                    <a:pt x="254" y="7"/>
                  </a:cubicBezTo>
                  <a:cubicBezTo>
                    <a:pt x="254" y="7"/>
                    <a:pt x="250" y="9"/>
                    <a:pt x="250" y="9"/>
                  </a:cubicBezTo>
                  <a:cubicBezTo>
                    <a:pt x="251" y="10"/>
                    <a:pt x="252" y="11"/>
                    <a:pt x="253" y="11"/>
                  </a:cubicBezTo>
                  <a:cubicBezTo>
                    <a:pt x="255" y="12"/>
                    <a:pt x="256" y="9"/>
                    <a:pt x="257" y="9"/>
                  </a:cubicBezTo>
                  <a:cubicBezTo>
                    <a:pt x="259" y="9"/>
                    <a:pt x="260" y="12"/>
                    <a:pt x="261" y="12"/>
                  </a:cubicBezTo>
                  <a:cubicBezTo>
                    <a:pt x="263" y="12"/>
                    <a:pt x="264" y="9"/>
                    <a:pt x="265" y="9"/>
                  </a:cubicBezTo>
                  <a:cubicBezTo>
                    <a:pt x="267" y="10"/>
                    <a:pt x="268" y="12"/>
                    <a:pt x="269" y="12"/>
                  </a:cubicBezTo>
                  <a:cubicBezTo>
                    <a:pt x="269" y="12"/>
                    <a:pt x="273" y="10"/>
                    <a:pt x="273" y="10"/>
                  </a:cubicBezTo>
                  <a:cubicBezTo>
                    <a:pt x="273" y="9"/>
                    <a:pt x="269" y="8"/>
                    <a:pt x="269" y="7"/>
                  </a:cubicBezTo>
                  <a:cubicBezTo>
                    <a:pt x="270" y="7"/>
                    <a:pt x="273" y="5"/>
                    <a:pt x="274" y="5"/>
                  </a:cubicBezTo>
                  <a:cubicBezTo>
                    <a:pt x="274" y="5"/>
                    <a:pt x="277" y="8"/>
                    <a:pt x="277" y="8"/>
                  </a:cubicBezTo>
                  <a:cubicBezTo>
                    <a:pt x="279" y="7"/>
                    <a:pt x="280" y="6"/>
                    <a:pt x="281" y="5"/>
                  </a:cubicBezTo>
                  <a:cubicBezTo>
                    <a:pt x="282" y="5"/>
                    <a:pt x="284" y="3"/>
                    <a:pt x="285" y="3"/>
                  </a:cubicBezTo>
                  <a:cubicBezTo>
                    <a:pt x="286" y="3"/>
                    <a:pt x="288" y="6"/>
                    <a:pt x="289" y="6"/>
                  </a:cubicBezTo>
                  <a:cubicBezTo>
                    <a:pt x="291" y="6"/>
                    <a:pt x="292" y="3"/>
                    <a:pt x="293" y="3"/>
                  </a:cubicBezTo>
                  <a:cubicBezTo>
                    <a:pt x="295" y="3"/>
                    <a:pt x="296" y="6"/>
                    <a:pt x="297" y="6"/>
                  </a:cubicBezTo>
                  <a:cubicBezTo>
                    <a:pt x="298" y="6"/>
                    <a:pt x="300" y="4"/>
                    <a:pt x="301" y="4"/>
                  </a:cubicBezTo>
                  <a:cubicBezTo>
                    <a:pt x="302" y="4"/>
                    <a:pt x="304" y="6"/>
                    <a:pt x="305" y="6"/>
                  </a:cubicBezTo>
                  <a:cubicBezTo>
                    <a:pt x="306" y="6"/>
                    <a:pt x="308" y="4"/>
                    <a:pt x="309" y="4"/>
                  </a:cubicBezTo>
                  <a:cubicBezTo>
                    <a:pt x="310" y="4"/>
                    <a:pt x="311" y="6"/>
                    <a:pt x="313" y="6"/>
                  </a:cubicBezTo>
                  <a:cubicBezTo>
                    <a:pt x="314" y="6"/>
                    <a:pt x="315" y="8"/>
                    <a:pt x="317" y="8"/>
                  </a:cubicBezTo>
                  <a:cubicBezTo>
                    <a:pt x="317" y="8"/>
                    <a:pt x="320" y="6"/>
                    <a:pt x="321" y="6"/>
                  </a:cubicBezTo>
                  <a:cubicBezTo>
                    <a:pt x="322" y="6"/>
                    <a:pt x="323" y="4"/>
                    <a:pt x="325" y="4"/>
                  </a:cubicBezTo>
                  <a:cubicBezTo>
                    <a:pt x="326" y="4"/>
                    <a:pt x="327" y="6"/>
                    <a:pt x="328" y="6"/>
                  </a:cubicBezTo>
                  <a:cubicBezTo>
                    <a:pt x="330" y="6"/>
                    <a:pt x="331" y="4"/>
                    <a:pt x="333" y="4"/>
                  </a:cubicBezTo>
                  <a:cubicBezTo>
                    <a:pt x="334" y="4"/>
                    <a:pt x="335" y="6"/>
                    <a:pt x="336" y="6"/>
                  </a:cubicBezTo>
                  <a:cubicBezTo>
                    <a:pt x="338" y="6"/>
                    <a:pt x="339" y="4"/>
                    <a:pt x="340" y="4"/>
                  </a:cubicBezTo>
                  <a:cubicBezTo>
                    <a:pt x="342" y="4"/>
                    <a:pt x="343" y="7"/>
                    <a:pt x="344" y="7"/>
                  </a:cubicBezTo>
                  <a:cubicBezTo>
                    <a:pt x="345" y="7"/>
                    <a:pt x="347" y="4"/>
                    <a:pt x="348" y="5"/>
                  </a:cubicBezTo>
                  <a:cubicBezTo>
                    <a:pt x="349" y="5"/>
                    <a:pt x="352" y="7"/>
                    <a:pt x="352" y="7"/>
                  </a:cubicBezTo>
                  <a:cubicBezTo>
                    <a:pt x="352" y="7"/>
                    <a:pt x="348" y="9"/>
                    <a:pt x="348" y="9"/>
                  </a:cubicBezTo>
                  <a:cubicBezTo>
                    <a:pt x="348" y="9"/>
                    <a:pt x="344" y="11"/>
                    <a:pt x="344" y="11"/>
                  </a:cubicBezTo>
                  <a:cubicBezTo>
                    <a:pt x="344" y="11"/>
                    <a:pt x="347" y="13"/>
                    <a:pt x="348" y="13"/>
                  </a:cubicBezTo>
                  <a:cubicBezTo>
                    <a:pt x="349" y="13"/>
                    <a:pt x="351" y="11"/>
                    <a:pt x="352" y="11"/>
                  </a:cubicBezTo>
                  <a:cubicBezTo>
                    <a:pt x="353" y="11"/>
                    <a:pt x="354" y="13"/>
                    <a:pt x="355" y="13"/>
                  </a:cubicBezTo>
                  <a:cubicBezTo>
                    <a:pt x="359" y="11"/>
                    <a:pt x="359" y="11"/>
                    <a:pt x="359" y="11"/>
                  </a:cubicBezTo>
                  <a:cubicBezTo>
                    <a:pt x="360" y="11"/>
                    <a:pt x="364" y="9"/>
                    <a:pt x="364" y="9"/>
                  </a:cubicBezTo>
                  <a:cubicBezTo>
                    <a:pt x="364" y="9"/>
                    <a:pt x="363" y="9"/>
                    <a:pt x="362" y="8"/>
                  </a:cubicBezTo>
                  <a:cubicBezTo>
                    <a:pt x="361" y="7"/>
                    <a:pt x="360" y="7"/>
                    <a:pt x="360" y="7"/>
                  </a:cubicBezTo>
                  <a:cubicBezTo>
                    <a:pt x="361" y="7"/>
                    <a:pt x="363" y="5"/>
                    <a:pt x="364" y="5"/>
                  </a:cubicBezTo>
                  <a:cubicBezTo>
                    <a:pt x="365" y="5"/>
                    <a:pt x="367" y="7"/>
                    <a:pt x="368" y="7"/>
                  </a:cubicBezTo>
                  <a:cubicBezTo>
                    <a:pt x="368" y="7"/>
                    <a:pt x="371" y="5"/>
                    <a:pt x="372" y="5"/>
                  </a:cubicBezTo>
                  <a:cubicBezTo>
                    <a:pt x="372" y="5"/>
                    <a:pt x="376" y="7"/>
                    <a:pt x="376" y="7"/>
                  </a:cubicBezTo>
                  <a:cubicBezTo>
                    <a:pt x="375" y="8"/>
                    <a:pt x="371" y="9"/>
                    <a:pt x="371" y="9"/>
                  </a:cubicBezTo>
                  <a:cubicBezTo>
                    <a:pt x="371" y="9"/>
                    <a:pt x="375" y="12"/>
                    <a:pt x="375" y="12"/>
                  </a:cubicBezTo>
                  <a:cubicBezTo>
                    <a:pt x="376" y="12"/>
                    <a:pt x="379" y="10"/>
                    <a:pt x="379" y="9"/>
                  </a:cubicBezTo>
                  <a:cubicBezTo>
                    <a:pt x="383" y="7"/>
                    <a:pt x="383" y="7"/>
                    <a:pt x="383" y="7"/>
                  </a:cubicBezTo>
                  <a:cubicBezTo>
                    <a:pt x="387" y="5"/>
                    <a:pt x="387" y="5"/>
                    <a:pt x="387" y="5"/>
                  </a:cubicBezTo>
                  <a:cubicBezTo>
                    <a:pt x="388" y="5"/>
                    <a:pt x="390" y="3"/>
                    <a:pt x="392" y="3"/>
                  </a:cubicBezTo>
                  <a:cubicBezTo>
                    <a:pt x="392" y="3"/>
                    <a:pt x="395" y="5"/>
                    <a:pt x="395" y="5"/>
                  </a:cubicBezTo>
                  <a:cubicBezTo>
                    <a:pt x="397" y="5"/>
                    <a:pt x="398" y="3"/>
                    <a:pt x="399" y="3"/>
                  </a:cubicBezTo>
                  <a:cubicBezTo>
                    <a:pt x="401" y="3"/>
                    <a:pt x="402" y="6"/>
                    <a:pt x="403" y="6"/>
                  </a:cubicBezTo>
                  <a:cubicBezTo>
                    <a:pt x="404" y="6"/>
                    <a:pt x="406" y="3"/>
                    <a:pt x="407" y="3"/>
                  </a:cubicBezTo>
                  <a:cubicBezTo>
                    <a:pt x="409" y="3"/>
                    <a:pt x="410" y="6"/>
                    <a:pt x="411" y="6"/>
                  </a:cubicBezTo>
                  <a:cubicBezTo>
                    <a:pt x="412" y="6"/>
                    <a:pt x="414" y="3"/>
                    <a:pt x="415" y="4"/>
                  </a:cubicBezTo>
                  <a:cubicBezTo>
                    <a:pt x="415" y="4"/>
                    <a:pt x="419" y="6"/>
                    <a:pt x="419" y="6"/>
                  </a:cubicBezTo>
                  <a:cubicBezTo>
                    <a:pt x="419" y="6"/>
                    <a:pt x="415" y="7"/>
                    <a:pt x="415" y="8"/>
                  </a:cubicBezTo>
                  <a:cubicBezTo>
                    <a:pt x="415" y="8"/>
                    <a:pt x="418" y="10"/>
                    <a:pt x="418" y="10"/>
                  </a:cubicBezTo>
                  <a:cubicBezTo>
                    <a:pt x="419" y="10"/>
                    <a:pt x="422" y="8"/>
                    <a:pt x="423" y="8"/>
                  </a:cubicBezTo>
                  <a:cubicBezTo>
                    <a:pt x="423" y="8"/>
                    <a:pt x="426" y="10"/>
                    <a:pt x="426" y="10"/>
                  </a:cubicBezTo>
                  <a:cubicBezTo>
                    <a:pt x="426" y="10"/>
                    <a:pt x="427" y="10"/>
                    <a:pt x="428" y="9"/>
                  </a:cubicBezTo>
                  <a:cubicBezTo>
                    <a:pt x="429" y="9"/>
                    <a:pt x="430" y="8"/>
                    <a:pt x="430" y="8"/>
                  </a:cubicBezTo>
                  <a:cubicBezTo>
                    <a:pt x="430" y="8"/>
                    <a:pt x="427" y="6"/>
                    <a:pt x="427" y="6"/>
                  </a:cubicBezTo>
                  <a:cubicBezTo>
                    <a:pt x="425" y="6"/>
                    <a:pt x="424" y="8"/>
                    <a:pt x="423" y="8"/>
                  </a:cubicBezTo>
                  <a:cubicBezTo>
                    <a:pt x="422" y="8"/>
                    <a:pt x="419" y="6"/>
                    <a:pt x="419" y="6"/>
                  </a:cubicBezTo>
                  <a:cubicBezTo>
                    <a:pt x="419" y="5"/>
                    <a:pt x="422" y="4"/>
                    <a:pt x="423" y="4"/>
                  </a:cubicBezTo>
                  <a:cubicBezTo>
                    <a:pt x="423" y="3"/>
                    <a:pt x="426" y="2"/>
                    <a:pt x="427" y="2"/>
                  </a:cubicBezTo>
                  <a:cubicBezTo>
                    <a:pt x="428" y="2"/>
                    <a:pt x="430" y="4"/>
                    <a:pt x="431" y="4"/>
                  </a:cubicBezTo>
                  <a:cubicBezTo>
                    <a:pt x="432" y="4"/>
                    <a:pt x="434" y="6"/>
                    <a:pt x="435" y="6"/>
                  </a:cubicBezTo>
                  <a:cubicBezTo>
                    <a:pt x="435" y="6"/>
                    <a:pt x="438" y="4"/>
                    <a:pt x="439" y="4"/>
                  </a:cubicBezTo>
                  <a:cubicBezTo>
                    <a:pt x="440" y="4"/>
                    <a:pt x="442" y="2"/>
                    <a:pt x="443" y="2"/>
                  </a:cubicBezTo>
                  <a:cubicBezTo>
                    <a:pt x="444" y="2"/>
                    <a:pt x="445" y="4"/>
                    <a:pt x="446" y="4"/>
                  </a:cubicBezTo>
                  <a:cubicBezTo>
                    <a:pt x="448" y="4"/>
                    <a:pt x="450" y="2"/>
                    <a:pt x="451" y="2"/>
                  </a:cubicBezTo>
                  <a:cubicBezTo>
                    <a:pt x="452" y="2"/>
                    <a:pt x="454" y="4"/>
                    <a:pt x="454" y="4"/>
                  </a:cubicBezTo>
                  <a:cubicBezTo>
                    <a:pt x="455" y="5"/>
                    <a:pt x="457" y="7"/>
                    <a:pt x="458" y="7"/>
                  </a:cubicBezTo>
                  <a:cubicBezTo>
                    <a:pt x="459" y="7"/>
                    <a:pt x="461" y="9"/>
                    <a:pt x="462" y="9"/>
                  </a:cubicBezTo>
                  <a:cubicBezTo>
                    <a:pt x="462" y="9"/>
                    <a:pt x="466" y="7"/>
                    <a:pt x="466" y="7"/>
                  </a:cubicBezTo>
                  <a:cubicBezTo>
                    <a:pt x="466" y="7"/>
                    <a:pt x="465" y="6"/>
                    <a:pt x="464" y="6"/>
                  </a:cubicBezTo>
                  <a:cubicBezTo>
                    <a:pt x="463" y="5"/>
                    <a:pt x="462" y="5"/>
                    <a:pt x="462" y="5"/>
                  </a:cubicBezTo>
                  <a:cubicBezTo>
                    <a:pt x="463" y="4"/>
                    <a:pt x="465" y="2"/>
                    <a:pt x="466" y="2"/>
                  </a:cubicBezTo>
                  <a:cubicBezTo>
                    <a:pt x="467" y="2"/>
                    <a:pt x="469" y="5"/>
                    <a:pt x="470" y="5"/>
                  </a:cubicBezTo>
                  <a:cubicBezTo>
                    <a:pt x="471" y="5"/>
                    <a:pt x="473" y="3"/>
                    <a:pt x="474" y="3"/>
                  </a:cubicBezTo>
                  <a:cubicBezTo>
                    <a:pt x="475" y="3"/>
                    <a:pt x="477" y="5"/>
                    <a:pt x="478" y="5"/>
                  </a:cubicBezTo>
                  <a:cubicBezTo>
                    <a:pt x="479" y="5"/>
                    <a:pt x="481" y="3"/>
                    <a:pt x="482" y="3"/>
                  </a:cubicBezTo>
                  <a:cubicBezTo>
                    <a:pt x="483" y="3"/>
                    <a:pt x="484" y="5"/>
                    <a:pt x="486" y="5"/>
                  </a:cubicBezTo>
                  <a:cubicBezTo>
                    <a:pt x="487" y="5"/>
                    <a:pt x="489" y="3"/>
                    <a:pt x="490" y="3"/>
                  </a:cubicBezTo>
                  <a:cubicBezTo>
                    <a:pt x="491" y="3"/>
                    <a:pt x="493" y="5"/>
                    <a:pt x="494" y="5"/>
                  </a:cubicBezTo>
                  <a:cubicBezTo>
                    <a:pt x="495" y="5"/>
                    <a:pt x="497" y="3"/>
                    <a:pt x="498" y="3"/>
                  </a:cubicBezTo>
                  <a:cubicBezTo>
                    <a:pt x="502" y="1"/>
                    <a:pt x="502" y="1"/>
                    <a:pt x="502" y="1"/>
                  </a:cubicBezTo>
                  <a:cubicBezTo>
                    <a:pt x="509" y="5"/>
                    <a:pt x="509" y="5"/>
                    <a:pt x="509" y="5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04" y="8"/>
                    <a:pt x="501" y="9"/>
                    <a:pt x="501" y="10"/>
                  </a:cubicBezTo>
                  <a:cubicBezTo>
                    <a:pt x="501" y="10"/>
                    <a:pt x="504" y="12"/>
                    <a:pt x="505" y="12"/>
                  </a:cubicBezTo>
                  <a:cubicBezTo>
                    <a:pt x="506" y="12"/>
                    <a:pt x="508" y="10"/>
                    <a:pt x="509" y="10"/>
                  </a:cubicBezTo>
                  <a:cubicBezTo>
                    <a:pt x="510" y="10"/>
                    <a:pt x="512" y="12"/>
                    <a:pt x="513" y="12"/>
                  </a:cubicBezTo>
                  <a:cubicBezTo>
                    <a:pt x="514" y="13"/>
                    <a:pt x="515" y="14"/>
                    <a:pt x="516" y="14"/>
                  </a:cubicBezTo>
                  <a:cubicBezTo>
                    <a:pt x="517" y="14"/>
                    <a:pt x="520" y="13"/>
                    <a:pt x="520" y="12"/>
                  </a:cubicBezTo>
                  <a:cubicBezTo>
                    <a:pt x="521" y="11"/>
                    <a:pt x="517" y="11"/>
                    <a:pt x="517" y="10"/>
                  </a:cubicBezTo>
                  <a:cubicBezTo>
                    <a:pt x="517" y="9"/>
                    <a:pt x="521" y="9"/>
                    <a:pt x="521" y="8"/>
                  </a:cubicBezTo>
                  <a:cubicBezTo>
                    <a:pt x="521" y="8"/>
                    <a:pt x="520" y="7"/>
                    <a:pt x="519" y="7"/>
                  </a:cubicBezTo>
                  <a:cubicBezTo>
                    <a:pt x="518" y="6"/>
                    <a:pt x="517" y="6"/>
                    <a:pt x="517" y="6"/>
                  </a:cubicBezTo>
                  <a:cubicBezTo>
                    <a:pt x="518" y="5"/>
                    <a:pt x="520" y="3"/>
                    <a:pt x="521" y="3"/>
                  </a:cubicBezTo>
                  <a:cubicBezTo>
                    <a:pt x="522" y="3"/>
                    <a:pt x="524" y="6"/>
                    <a:pt x="525" y="6"/>
                  </a:cubicBezTo>
                  <a:cubicBezTo>
                    <a:pt x="525" y="6"/>
                    <a:pt x="529" y="3"/>
                    <a:pt x="529" y="4"/>
                  </a:cubicBezTo>
                  <a:cubicBezTo>
                    <a:pt x="529" y="4"/>
                    <a:pt x="533" y="6"/>
                    <a:pt x="533" y="6"/>
                  </a:cubicBezTo>
                  <a:cubicBezTo>
                    <a:pt x="533" y="6"/>
                    <a:pt x="528" y="7"/>
                    <a:pt x="529" y="8"/>
                  </a:cubicBezTo>
                  <a:cubicBezTo>
                    <a:pt x="529" y="8"/>
                    <a:pt x="532" y="10"/>
                    <a:pt x="532" y="10"/>
                  </a:cubicBezTo>
                  <a:cubicBezTo>
                    <a:pt x="533" y="10"/>
                    <a:pt x="536" y="9"/>
                    <a:pt x="536" y="8"/>
                  </a:cubicBezTo>
                  <a:cubicBezTo>
                    <a:pt x="541" y="6"/>
                    <a:pt x="541" y="6"/>
                    <a:pt x="541" y="6"/>
                  </a:cubicBezTo>
                  <a:cubicBezTo>
                    <a:pt x="545" y="4"/>
                    <a:pt x="545" y="4"/>
                    <a:pt x="545" y="4"/>
                  </a:cubicBezTo>
                  <a:cubicBezTo>
                    <a:pt x="545" y="4"/>
                    <a:pt x="548" y="2"/>
                    <a:pt x="549" y="2"/>
                  </a:cubicBezTo>
                  <a:cubicBezTo>
                    <a:pt x="550" y="2"/>
                    <a:pt x="551" y="4"/>
                    <a:pt x="553" y="4"/>
                  </a:cubicBezTo>
                  <a:cubicBezTo>
                    <a:pt x="553" y="4"/>
                    <a:pt x="556" y="2"/>
                    <a:pt x="557" y="2"/>
                  </a:cubicBezTo>
                  <a:cubicBezTo>
                    <a:pt x="557" y="2"/>
                    <a:pt x="560" y="4"/>
                    <a:pt x="560" y="4"/>
                  </a:cubicBezTo>
                  <a:cubicBezTo>
                    <a:pt x="560" y="4"/>
                    <a:pt x="559" y="5"/>
                    <a:pt x="558" y="5"/>
                  </a:cubicBezTo>
                  <a:cubicBezTo>
                    <a:pt x="557" y="6"/>
                    <a:pt x="556" y="6"/>
                    <a:pt x="556" y="6"/>
                  </a:cubicBezTo>
                  <a:cubicBezTo>
                    <a:pt x="557" y="7"/>
                    <a:pt x="559" y="9"/>
                    <a:pt x="560" y="9"/>
                  </a:cubicBezTo>
                  <a:cubicBezTo>
                    <a:pt x="561" y="9"/>
                    <a:pt x="563" y="6"/>
                    <a:pt x="564" y="6"/>
                  </a:cubicBezTo>
                  <a:cubicBezTo>
                    <a:pt x="565" y="7"/>
                    <a:pt x="567" y="9"/>
                    <a:pt x="568" y="9"/>
                  </a:cubicBezTo>
                  <a:cubicBezTo>
                    <a:pt x="568" y="9"/>
                    <a:pt x="572" y="7"/>
                    <a:pt x="572" y="7"/>
                  </a:cubicBezTo>
                  <a:cubicBezTo>
                    <a:pt x="572" y="6"/>
                    <a:pt x="568" y="5"/>
                    <a:pt x="568" y="4"/>
                  </a:cubicBezTo>
                  <a:cubicBezTo>
                    <a:pt x="569" y="4"/>
                    <a:pt x="572" y="2"/>
                    <a:pt x="572" y="2"/>
                  </a:cubicBezTo>
                  <a:cubicBezTo>
                    <a:pt x="573" y="2"/>
                    <a:pt x="575" y="5"/>
                    <a:pt x="576" y="4"/>
                  </a:cubicBezTo>
                  <a:cubicBezTo>
                    <a:pt x="577" y="4"/>
                    <a:pt x="579" y="3"/>
                    <a:pt x="580" y="2"/>
                  </a:cubicBezTo>
                  <a:cubicBezTo>
                    <a:pt x="581" y="2"/>
                    <a:pt x="583" y="0"/>
                    <a:pt x="584" y="0"/>
                  </a:cubicBezTo>
                  <a:cubicBezTo>
                    <a:pt x="585" y="0"/>
                    <a:pt x="588" y="2"/>
                    <a:pt x="588" y="3"/>
                  </a:cubicBezTo>
                  <a:cubicBezTo>
                    <a:pt x="588" y="3"/>
                    <a:pt x="591" y="5"/>
                    <a:pt x="592" y="5"/>
                  </a:cubicBezTo>
                  <a:cubicBezTo>
                    <a:pt x="592" y="5"/>
                    <a:pt x="595" y="3"/>
                    <a:pt x="596" y="3"/>
                  </a:cubicBezTo>
                  <a:cubicBezTo>
                    <a:pt x="597" y="2"/>
                    <a:pt x="599" y="1"/>
                    <a:pt x="600" y="1"/>
                  </a:cubicBezTo>
                  <a:cubicBezTo>
                    <a:pt x="601" y="1"/>
                    <a:pt x="602" y="3"/>
                    <a:pt x="604" y="3"/>
                  </a:cubicBezTo>
                  <a:cubicBezTo>
                    <a:pt x="605" y="3"/>
                    <a:pt x="606" y="1"/>
                    <a:pt x="608" y="1"/>
                  </a:cubicBezTo>
                  <a:cubicBezTo>
                    <a:pt x="609" y="1"/>
                    <a:pt x="610" y="3"/>
                    <a:pt x="612" y="3"/>
                  </a:cubicBezTo>
                  <a:cubicBezTo>
                    <a:pt x="613" y="3"/>
                    <a:pt x="614" y="1"/>
                    <a:pt x="616" y="1"/>
                  </a:cubicBezTo>
                  <a:cubicBezTo>
                    <a:pt x="617" y="1"/>
                    <a:pt x="618" y="3"/>
                    <a:pt x="619" y="3"/>
                  </a:cubicBezTo>
                  <a:cubicBezTo>
                    <a:pt x="621" y="3"/>
                    <a:pt x="622" y="1"/>
                    <a:pt x="623" y="1"/>
                  </a:cubicBezTo>
                  <a:cubicBezTo>
                    <a:pt x="625" y="1"/>
                    <a:pt x="626" y="3"/>
                    <a:pt x="627" y="3"/>
                  </a:cubicBezTo>
                  <a:cubicBezTo>
                    <a:pt x="629" y="3"/>
                    <a:pt x="630" y="1"/>
                    <a:pt x="631" y="1"/>
                  </a:cubicBezTo>
                  <a:cubicBezTo>
                    <a:pt x="633" y="1"/>
                    <a:pt x="634" y="3"/>
                    <a:pt x="635" y="3"/>
                  </a:cubicBezTo>
                  <a:cubicBezTo>
                    <a:pt x="636" y="3"/>
                    <a:pt x="638" y="1"/>
                    <a:pt x="639" y="1"/>
                  </a:cubicBezTo>
                  <a:cubicBezTo>
                    <a:pt x="640" y="1"/>
                    <a:pt x="642" y="4"/>
                    <a:pt x="643" y="4"/>
                  </a:cubicBezTo>
                  <a:cubicBezTo>
                    <a:pt x="644" y="4"/>
                    <a:pt x="646" y="1"/>
                    <a:pt x="647" y="1"/>
                  </a:cubicBezTo>
                  <a:cubicBezTo>
                    <a:pt x="648" y="2"/>
                    <a:pt x="649" y="4"/>
                    <a:pt x="651" y="4"/>
                  </a:cubicBezTo>
                  <a:cubicBezTo>
                    <a:pt x="652" y="4"/>
                    <a:pt x="654" y="2"/>
                    <a:pt x="655" y="2"/>
                  </a:cubicBezTo>
                  <a:cubicBezTo>
                    <a:pt x="656" y="2"/>
                    <a:pt x="657" y="4"/>
                    <a:pt x="659" y="4"/>
                  </a:cubicBezTo>
                  <a:cubicBezTo>
                    <a:pt x="660" y="4"/>
                    <a:pt x="662" y="2"/>
                    <a:pt x="663" y="2"/>
                  </a:cubicBezTo>
                  <a:cubicBezTo>
                    <a:pt x="663" y="2"/>
                    <a:pt x="666" y="4"/>
                    <a:pt x="666" y="4"/>
                  </a:cubicBezTo>
                  <a:cubicBezTo>
                    <a:pt x="666" y="5"/>
                    <a:pt x="662" y="6"/>
                    <a:pt x="662" y="6"/>
                  </a:cubicBezTo>
                  <a:cubicBezTo>
                    <a:pt x="662" y="6"/>
                    <a:pt x="666" y="8"/>
                    <a:pt x="666" y="8"/>
                  </a:cubicBezTo>
                  <a:cubicBezTo>
                    <a:pt x="667" y="8"/>
                    <a:pt x="670" y="7"/>
                    <a:pt x="670" y="6"/>
                  </a:cubicBezTo>
                  <a:cubicBezTo>
                    <a:pt x="671" y="6"/>
                    <a:pt x="674" y="4"/>
                    <a:pt x="674" y="4"/>
                  </a:cubicBezTo>
                  <a:cubicBezTo>
                    <a:pt x="674" y="4"/>
                    <a:pt x="671" y="2"/>
                    <a:pt x="671" y="2"/>
                  </a:cubicBezTo>
                  <a:cubicBezTo>
                    <a:pt x="672" y="2"/>
                    <a:pt x="673" y="0"/>
                    <a:pt x="675" y="0"/>
                  </a:cubicBezTo>
                  <a:cubicBezTo>
                    <a:pt x="675" y="0"/>
                    <a:pt x="678" y="2"/>
                    <a:pt x="678" y="2"/>
                  </a:cubicBezTo>
                  <a:cubicBezTo>
                    <a:pt x="679" y="2"/>
                    <a:pt x="682" y="4"/>
                    <a:pt x="682" y="4"/>
                  </a:cubicBezTo>
                  <a:cubicBezTo>
                    <a:pt x="682" y="4"/>
                    <a:pt x="678" y="6"/>
                    <a:pt x="678" y="6"/>
                  </a:cubicBezTo>
                  <a:cubicBezTo>
                    <a:pt x="679" y="7"/>
                    <a:pt x="680" y="8"/>
                    <a:pt x="682" y="9"/>
                  </a:cubicBezTo>
                  <a:cubicBezTo>
                    <a:pt x="683" y="9"/>
                    <a:pt x="685" y="7"/>
                    <a:pt x="686" y="7"/>
                  </a:cubicBezTo>
                  <a:cubicBezTo>
                    <a:pt x="687" y="7"/>
                    <a:pt x="689" y="9"/>
                    <a:pt x="690" y="9"/>
                  </a:cubicBezTo>
                  <a:cubicBezTo>
                    <a:pt x="691" y="9"/>
                    <a:pt x="693" y="7"/>
                    <a:pt x="694" y="7"/>
                  </a:cubicBezTo>
                  <a:cubicBezTo>
                    <a:pt x="698" y="5"/>
                    <a:pt x="698" y="5"/>
                    <a:pt x="698" y="5"/>
                  </a:cubicBezTo>
                  <a:cubicBezTo>
                    <a:pt x="702" y="3"/>
                    <a:pt x="702" y="3"/>
                    <a:pt x="702" y="3"/>
                  </a:cubicBezTo>
                  <a:cubicBezTo>
                    <a:pt x="702" y="2"/>
                    <a:pt x="705" y="0"/>
                    <a:pt x="706" y="0"/>
                  </a:cubicBezTo>
                  <a:cubicBezTo>
                    <a:pt x="707" y="0"/>
                    <a:pt x="709" y="2"/>
                    <a:pt x="710" y="3"/>
                  </a:cubicBezTo>
                  <a:cubicBezTo>
                    <a:pt x="711" y="3"/>
                    <a:pt x="712" y="5"/>
                    <a:pt x="714" y="5"/>
                  </a:cubicBezTo>
                  <a:cubicBezTo>
                    <a:pt x="714" y="5"/>
                    <a:pt x="717" y="3"/>
                    <a:pt x="718" y="3"/>
                  </a:cubicBezTo>
                  <a:cubicBezTo>
                    <a:pt x="719" y="3"/>
                    <a:pt x="720" y="5"/>
                    <a:pt x="721" y="5"/>
                  </a:cubicBezTo>
                  <a:cubicBezTo>
                    <a:pt x="723" y="5"/>
                    <a:pt x="724" y="7"/>
                    <a:pt x="725" y="7"/>
                  </a:cubicBezTo>
                  <a:cubicBezTo>
                    <a:pt x="726" y="7"/>
                    <a:pt x="729" y="6"/>
                    <a:pt x="729" y="5"/>
                  </a:cubicBezTo>
                  <a:cubicBezTo>
                    <a:pt x="730" y="5"/>
                    <a:pt x="732" y="3"/>
                    <a:pt x="733" y="3"/>
                  </a:cubicBezTo>
                  <a:cubicBezTo>
                    <a:pt x="734" y="3"/>
                    <a:pt x="736" y="5"/>
                    <a:pt x="737" y="5"/>
                  </a:cubicBezTo>
                  <a:cubicBezTo>
                    <a:pt x="738" y="5"/>
                    <a:pt x="740" y="3"/>
                    <a:pt x="741" y="3"/>
                  </a:cubicBezTo>
                  <a:cubicBezTo>
                    <a:pt x="742" y="3"/>
                    <a:pt x="744" y="6"/>
                    <a:pt x="745" y="6"/>
                  </a:cubicBezTo>
                  <a:cubicBezTo>
                    <a:pt x="746" y="5"/>
                    <a:pt x="748" y="3"/>
                    <a:pt x="749" y="3"/>
                  </a:cubicBezTo>
                  <a:cubicBezTo>
                    <a:pt x="750" y="3"/>
                    <a:pt x="752" y="6"/>
                    <a:pt x="753" y="6"/>
                  </a:cubicBezTo>
                  <a:cubicBezTo>
                    <a:pt x="754" y="6"/>
                    <a:pt x="755" y="4"/>
                    <a:pt x="757" y="4"/>
                  </a:cubicBezTo>
                  <a:cubicBezTo>
                    <a:pt x="758" y="4"/>
                    <a:pt x="759" y="6"/>
                    <a:pt x="761" y="6"/>
                  </a:cubicBezTo>
                  <a:cubicBezTo>
                    <a:pt x="762" y="6"/>
                    <a:pt x="764" y="4"/>
                    <a:pt x="765" y="4"/>
                  </a:cubicBezTo>
                  <a:cubicBezTo>
                    <a:pt x="765" y="4"/>
                    <a:pt x="768" y="6"/>
                    <a:pt x="768" y="6"/>
                  </a:cubicBezTo>
                  <a:cubicBezTo>
                    <a:pt x="768" y="7"/>
                    <a:pt x="764" y="7"/>
                    <a:pt x="764" y="8"/>
                  </a:cubicBezTo>
                  <a:cubicBezTo>
                    <a:pt x="765" y="9"/>
                    <a:pt x="768" y="9"/>
                    <a:pt x="768" y="10"/>
                  </a:cubicBezTo>
                  <a:cubicBezTo>
                    <a:pt x="768" y="11"/>
                    <a:pt x="764" y="12"/>
                    <a:pt x="764" y="12"/>
                  </a:cubicBezTo>
                  <a:cubicBezTo>
                    <a:pt x="764" y="13"/>
                    <a:pt x="768" y="15"/>
                    <a:pt x="768" y="15"/>
                  </a:cubicBezTo>
                  <a:cubicBezTo>
                    <a:pt x="769" y="15"/>
                    <a:pt x="770" y="13"/>
                    <a:pt x="772" y="13"/>
                  </a:cubicBezTo>
                  <a:cubicBezTo>
                    <a:pt x="772" y="12"/>
                    <a:pt x="768" y="11"/>
                    <a:pt x="768" y="10"/>
                  </a:cubicBezTo>
                  <a:cubicBezTo>
                    <a:pt x="768" y="10"/>
                    <a:pt x="772" y="9"/>
                    <a:pt x="772" y="8"/>
                  </a:cubicBezTo>
                  <a:cubicBezTo>
                    <a:pt x="773" y="7"/>
                    <a:pt x="775" y="7"/>
                    <a:pt x="776" y="6"/>
                  </a:cubicBezTo>
                  <a:cubicBezTo>
                    <a:pt x="775" y="6"/>
                    <a:pt x="774" y="4"/>
                    <a:pt x="773" y="4"/>
                  </a:cubicBezTo>
                  <a:cubicBezTo>
                    <a:pt x="773" y="4"/>
                    <a:pt x="776" y="2"/>
                    <a:pt x="777" y="2"/>
                  </a:cubicBezTo>
                  <a:cubicBezTo>
                    <a:pt x="778" y="2"/>
                    <a:pt x="779" y="4"/>
                    <a:pt x="780" y="4"/>
                  </a:cubicBezTo>
                  <a:cubicBezTo>
                    <a:pt x="781" y="4"/>
                    <a:pt x="784" y="2"/>
                    <a:pt x="784" y="2"/>
                  </a:cubicBezTo>
                  <a:cubicBezTo>
                    <a:pt x="785" y="2"/>
                    <a:pt x="788" y="4"/>
                    <a:pt x="788" y="4"/>
                  </a:cubicBezTo>
                  <a:cubicBezTo>
                    <a:pt x="788" y="4"/>
                    <a:pt x="784" y="6"/>
                    <a:pt x="784" y="6"/>
                  </a:cubicBezTo>
                  <a:cubicBezTo>
                    <a:pt x="785" y="7"/>
                    <a:pt x="787" y="8"/>
                    <a:pt x="788" y="9"/>
                  </a:cubicBezTo>
                  <a:cubicBezTo>
                    <a:pt x="789" y="9"/>
                    <a:pt x="791" y="6"/>
                    <a:pt x="792" y="6"/>
                  </a:cubicBezTo>
                  <a:cubicBezTo>
                    <a:pt x="793" y="6"/>
                    <a:pt x="795" y="9"/>
                    <a:pt x="796" y="9"/>
                  </a:cubicBezTo>
                  <a:cubicBezTo>
                    <a:pt x="797" y="9"/>
                    <a:pt x="799" y="7"/>
                    <a:pt x="800" y="7"/>
                  </a:cubicBezTo>
                  <a:cubicBezTo>
                    <a:pt x="804" y="4"/>
                    <a:pt x="804" y="4"/>
                    <a:pt x="804" y="4"/>
                  </a:cubicBezTo>
                  <a:cubicBezTo>
                    <a:pt x="804" y="4"/>
                    <a:pt x="807" y="2"/>
                    <a:pt x="808" y="2"/>
                  </a:cubicBezTo>
                  <a:cubicBezTo>
                    <a:pt x="809" y="2"/>
                    <a:pt x="810" y="5"/>
                    <a:pt x="812" y="5"/>
                  </a:cubicBezTo>
                  <a:cubicBezTo>
                    <a:pt x="813" y="5"/>
                    <a:pt x="815" y="2"/>
                    <a:pt x="816" y="3"/>
                  </a:cubicBezTo>
                  <a:cubicBezTo>
                    <a:pt x="817" y="3"/>
                    <a:pt x="818" y="5"/>
                    <a:pt x="820" y="5"/>
                  </a:cubicBezTo>
                  <a:cubicBezTo>
                    <a:pt x="821" y="5"/>
                    <a:pt x="823" y="3"/>
                    <a:pt x="824" y="3"/>
                  </a:cubicBezTo>
                  <a:cubicBezTo>
                    <a:pt x="824" y="3"/>
                    <a:pt x="827" y="5"/>
                    <a:pt x="827" y="5"/>
                  </a:cubicBezTo>
                  <a:cubicBezTo>
                    <a:pt x="828" y="5"/>
                    <a:pt x="830" y="7"/>
                    <a:pt x="831" y="7"/>
                  </a:cubicBezTo>
                  <a:cubicBezTo>
                    <a:pt x="832" y="7"/>
                    <a:pt x="835" y="5"/>
                    <a:pt x="835" y="5"/>
                  </a:cubicBezTo>
                  <a:cubicBezTo>
                    <a:pt x="836" y="5"/>
                    <a:pt x="838" y="3"/>
                    <a:pt x="839" y="3"/>
                  </a:cubicBezTo>
                  <a:cubicBezTo>
                    <a:pt x="840" y="3"/>
                    <a:pt x="842" y="5"/>
                    <a:pt x="843" y="5"/>
                  </a:cubicBezTo>
                  <a:cubicBezTo>
                    <a:pt x="844" y="5"/>
                    <a:pt x="847" y="3"/>
                    <a:pt x="847" y="3"/>
                  </a:cubicBezTo>
                  <a:cubicBezTo>
                    <a:pt x="848" y="3"/>
                    <a:pt x="850" y="5"/>
                    <a:pt x="851" y="5"/>
                  </a:cubicBezTo>
                  <a:cubicBezTo>
                    <a:pt x="852" y="6"/>
                    <a:pt x="854" y="8"/>
                    <a:pt x="855" y="8"/>
                  </a:cubicBezTo>
                  <a:cubicBezTo>
                    <a:pt x="855" y="8"/>
                    <a:pt x="859" y="6"/>
                    <a:pt x="859" y="5"/>
                  </a:cubicBezTo>
                  <a:cubicBezTo>
                    <a:pt x="859" y="5"/>
                    <a:pt x="855" y="3"/>
                    <a:pt x="855" y="3"/>
                  </a:cubicBezTo>
                  <a:cubicBezTo>
                    <a:pt x="856" y="3"/>
                    <a:pt x="858" y="1"/>
                    <a:pt x="859" y="1"/>
                  </a:cubicBezTo>
                  <a:cubicBezTo>
                    <a:pt x="860" y="1"/>
                    <a:pt x="862" y="3"/>
                    <a:pt x="863" y="3"/>
                  </a:cubicBezTo>
                  <a:cubicBezTo>
                    <a:pt x="864" y="4"/>
                    <a:pt x="866" y="5"/>
                    <a:pt x="867" y="6"/>
                  </a:cubicBezTo>
                  <a:cubicBezTo>
                    <a:pt x="867" y="6"/>
                    <a:pt x="870" y="8"/>
                    <a:pt x="870" y="8"/>
                  </a:cubicBezTo>
                  <a:cubicBezTo>
                    <a:pt x="872" y="8"/>
                    <a:pt x="873" y="10"/>
                    <a:pt x="874" y="10"/>
                  </a:cubicBezTo>
                  <a:cubicBezTo>
                    <a:pt x="875" y="10"/>
                    <a:pt x="877" y="8"/>
                    <a:pt x="878" y="8"/>
                  </a:cubicBezTo>
                  <a:cubicBezTo>
                    <a:pt x="880" y="8"/>
                    <a:pt x="881" y="7"/>
                    <a:pt x="882" y="6"/>
                  </a:cubicBezTo>
                  <a:cubicBezTo>
                    <a:pt x="883" y="6"/>
                    <a:pt x="885" y="4"/>
                    <a:pt x="886" y="4"/>
                  </a:cubicBezTo>
                  <a:cubicBezTo>
                    <a:pt x="887" y="4"/>
                    <a:pt x="889" y="6"/>
                    <a:pt x="890" y="6"/>
                  </a:cubicBezTo>
                  <a:cubicBezTo>
                    <a:pt x="892" y="6"/>
                    <a:pt x="893" y="4"/>
                    <a:pt x="894" y="4"/>
                  </a:cubicBezTo>
                  <a:cubicBezTo>
                    <a:pt x="896" y="4"/>
                    <a:pt x="897" y="6"/>
                    <a:pt x="898" y="6"/>
                  </a:cubicBezTo>
                  <a:cubicBezTo>
                    <a:pt x="899" y="6"/>
                    <a:pt x="901" y="4"/>
                    <a:pt x="902" y="4"/>
                  </a:cubicBezTo>
                  <a:cubicBezTo>
                    <a:pt x="903" y="4"/>
                    <a:pt x="905" y="6"/>
                    <a:pt x="906" y="6"/>
                  </a:cubicBezTo>
                  <a:cubicBezTo>
                    <a:pt x="907" y="6"/>
                    <a:pt x="909" y="5"/>
                    <a:pt x="910" y="4"/>
                  </a:cubicBezTo>
                  <a:cubicBezTo>
                    <a:pt x="911" y="4"/>
                    <a:pt x="913" y="2"/>
                    <a:pt x="914" y="2"/>
                  </a:cubicBezTo>
                  <a:cubicBezTo>
                    <a:pt x="914" y="2"/>
                    <a:pt x="918" y="4"/>
                    <a:pt x="918" y="4"/>
                  </a:cubicBezTo>
                  <a:cubicBezTo>
                    <a:pt x="918" y="5"/>
                    <a:pt x="914" y="7"/>
                    <a:pt x="914" y="7"/>
                  </a:cubicBezTo>
                  <a:cubicBezTo>
                    <a:pt x="915" y="7"/>
                    <a:pt x="916" y="9"/>
                    <a:pt x="917" y="9"/>
                  </a:cubicBezTo>
                  <a:cubicBezTo>
                    <a:pt x="918" y="9"/>
                    <a:pt x="921" y="7"/>
                    <a:pt x="922" y="7"/>
                  </a:cubicBezTo>
                  <a:cubicBezTo>
                    <a:pt x="923" y="6"/>
                    <a:pt x="924" y="5"/>
                    <a:pt x="926" y="5"/>
                  </a:cubicBezTo>
                  <a:cubicBezTo>
                    <a:pt x="927" y="4"/>
                    <a:pt x="928" y="3"/>
                    <a:pt x="930" y="2"/>
                  </a:cubicBezTo>
                  <a:cubicBezTo>
                    <a:pt x="930" y="2"/>
                    <a:pt x="933" y="5"/>
                    <a:pt x="934" y="5"/>
                  </a:cubicBezTo>
                  <a:cubicBezTo>
                    <a:pt x="934" y="5"/>
                    <a:pt x="937" y="3"/>
                    <a:pt x="938" y="3"/>
                  </a:cubicBezTo>
                  <a:cubicBezTo>
                    <a:pt x="938" y="2"/>
                    <a:pt x="941" y="1"/>
                    <a:pt x="942" y="1"/>
                  </a:cubicBezTo>
                  <a:cubicBezTo>
                    <a:pt x="942" y="1"/>
                    <a:pt x="945" y="3"/>
                    <a:pt x="945" y="3"/>
                  </a:cubicBezTo>
                  <a:cubicBezTo>
                    <a:pt x="946" y="3"/>
                    <a:pt x="948" y="5"/>
                    <a:pt x="949" y="5"/>
                  </a:cubicBezTo>
                  <a:cubicBezTo>
                    <a:pt x="950" y="5"/>
                    <a:pt x="952" y="3"/>
                    <a:pt x="953" y="3"/>
                  </a:cubicBezTo>
                  <a:cubicBezTo>
                    <a:pt x="955" y="3"/>
                    <a:pt x="956" y="5"/>
                    <a:pt x="957" y="5"/>
                  </a:cubicBezTo>
                  <a:cubicBezTo>
                    <a:pt x="958" y="5"/>
                    <a:pt x="959" y="7"/>
                    <a:pt x="961" y="7"/>
                  </a:cubicBezTo>
                  <a:cubicBezTo>
                    <a:pt x="962" y="7"/>
                    <a:pt x="964" y="6"/>
                    <a:pt x="965" y="5"/>
                  </a:cubicBezTo>
                  <a:cubicBezTo>
                    <a:pt x="966" y="5"/>
                    <a:pt x="968" y="3"/>
                    <a:pt x="969" y="3"/>
                  </a:cubicBezTo>
                  <a:cubicBezTo>
                    <a:pt x="970" y="3"/>
                    <a:pt x="972" y="5"/>
                    <a:pt x="973" y="5"/>
                  </a:cubicBezTo>
                  <a:cubicBezTo>
                    <a:pt x="974" y="5"/>
                    <a:pt x="976" y="3"/>
                    <a:pt x="977" y="3"/>
                  </a:cubicBezTo>
                  <a:cubicBezTo>
                    <a:pt x="977" y="3"/>
                    <a:pt x="981" y="5"/>
                    <a:pt x="981" y="6"/>
                  </a:cubicBezTo>
                  <a:cubicBezTo>
                    <a:pt x="981" y="6"/>
                    <a:pt x="977" y="8"/>
                    <a:pt x="976" y="8"/>
                  </a:cubicBezTo>
                  <a:cubicBezTo>
                    <a:pt x="978" y="8"/>
                    <a:pt x="979" y="10"/>
                    <a:pt x="980" y="10"/>
                  </a:cubicBezTo>
                  <a:cubicBezTo>
                    <a:pt x="981" y="10"/>
                    <a:pt x="983" y="8"/>
                    <a:pt x="984" y="8"/>
                  </a:cubicBezTo>
                  <a:cubicBezTo>
                    <a:pt x="986" y="7"/>
                    <a:pt x="987" y="6"/>
                    <a:pt x="988" y="6"/>
                  </a:cubicBezTo>
                  <a:cubicBezTo>
                    <a:pt x="989" y="5"/>
                    <a:pt x="992" y="4"/>
                    <a:pt x="993" y="4"/>
                  </a:cubicBezTo>
                  <a:cubicBezTo>
                    <a:pt x="994" y="4"/>
                    <a:pt x="995" y="6"/>
                    <a:pt x="996" y="6"/>
                  </a:cubicBezTo>
                  <a:cubicBezTo>
                    <a:pt x="997" y="6"/>
                    <a:pt x="1000" y="4"/>
                    <a:pt x="1000" y="4"/>
                  </a:cubicBezTo>
                  <a:cubicBezTo>
                    <a:pt x="1002" y="4"/>
                    <a:pt x="1003" y="6"/>
                    <a:pt x="1004" y="6"/>
                  </a:cubicBezTo>
                  <a:cubicBezTo>
                    <a:pt x="1005" y="6"/>
                    <a:pt x="1007" y="8"/>
                    <a:pt x="1008" y="8"/>
                  </a:cubicBezTo>
                  <a:cubicBezTo>
                    <a:pt x="1008" y="8"/>
                    <a:pt x="1012" y="6"/>
                    <a:pt x="1012" y="6"/>
                  </a:cubicBezTo>
                  <a:cubicBezTo>
                    <a:pt x="1012" y="6"/>
                    <a:pt x="1008" y="4"/>
                    <a:pt x="1008" y="4"/>
                  </a:cubicBezTo>
                  <a:cubicBezTo>
                    <a:pt x="1010" y="4"/>
                    <a:pt x="1011" y="2"/>
                    <a:pt x="1012" y="2"/>
                  </a:cubicBezTo>
                  <a:cubicBezTo>
                    <a:pt x="1013" y="2"/>
                    <a:pt x="1015" y="4"/>
                    <a:pt x="1016" y="4"/>
                  </a:cubicBezTo>
                  <a:cubicBezTo>
                    <a:pt x="1017" y="4"/>
                    <a:pt x="1020" y="2"/>
                    <a:pt x="1020" y="2"/>
                  </a:cubicBezTo>
                  <a:cubicBezTo>
                    <a:pt x="1021" y="2"/>
                    <a:pt x="1024" y="4"/>
                    <a:pt x="1024" y="4"/>
                  </a:cubicBezTo>
                  <a:cubicBezTo>
                    <a:pt x="1024" y="4"/>
                    <a:pt x="1020" y="6"/>
                    <a:pt x="1020" y="6"/>
                  </a:cubicBezTo>
                  <a:cubicBezTo>
                    <a:pt x="1021" y="6"/>
                    <a:pt x="1022" y="9"/>
                    <a:pt x="1024" y="9"/>
                  </a:cubicBezTo>
                  <a:cubicBezTo>
                    <a:pt x="1025" y="9"/>
                    <a:pt x="1027" y="7"/>
                    <a:pt x="1028" y="7"/>
                  </a:cubicBezTo>
                  <a:cubicBezTo>
                    <a:pt x="1029" y="6"/>
                    <a:pt x="1031" y="5"/>
                    <a:pt x="1032" y="4"/>
                  </a:cubicBezTo>
                  <a:cubicBezTo>
                    <a:pt x="1033" y="4"/>
                    <a:pt x="1035" y="2"/>
                    <a:pt x="1036" y="2"/>
                  </a:cubicBezTo>
                  <a:cubicBezTo>
                    <a:pt x="1037" y="2"/>
                    <a:pt x="1039" y="5"/>
                    <a:pt x="1040" y="5"/>
                  </a:cubicBezTo>
                  <a:cubicBezTo>
                    <a:pt x="1041" y="5"/>
                    <a:pt x="1042" y="2"/>
                    <a:pt x="1044" y="2"/>
                  </a:cubicBezTo>
                  <a:cubicBezTo>
                    <a:pt x="1045" y="3"/>
                    <a:pt x="1046" y="5"/>
                    <a:pt x="1047" y="5"/>
                  </a:cubicBezTo>
                  <a:cubicBezTo>
                    <a:pt x="1049" y="5"/>
                    <a:pt x="1050" y="3"/>
                    <a:pt x="1052" y="3"/>
                  </a:cubicBezTo>
                  <a:cubicBezTo>
                    <a:pt x="1053" y="3"/>
                    <a:pt x="1054" y="5"/>
                    <a:pt x="1055" y="5"/>
                  </a:cubicBezTo>
                  <a:cubicBezTo>
                    <a:pt x="1056" y="5"/>
                    <a:pt x="1059" y="3"/>
                    <a:pt x="1059" y="3"/>
                  </a:cubicBezTo>
                  <a:cubicBezTo>
                    <a:pt x="1061" y="3"/>
                    <a:pt x="1062" y="4"/>
                    <a:pt x="1063" y="5"/>
                  </a:cubicBezTo>
                  <a:cubicBezTo>
                    <a:pt x="1067" y="7"/>
                    <a:pt x="1067" y="7"/>
                    <a:pt x="1067" y="7"/>
                  </a:cubicBezTo>
                  <a:cubicBezTo>
                    <a:pt x="1068" y="8"/>
                    <a:pt x="1069" y="9"/>
                    <a:pt x="1071" y="10"/>
                  </a:cubicBezTo>
                  <a:cubicBezTo>
                    <a:pt x="1072" y="9"/>
                    <a:pt x="1073" y="7"/>
                    <a:pt x="1075" y="7"/>
                  </a:cubicBezTo>
                  <a:cubicBezTo>
                    <a:pt x="1075" y="7"/>
                    <a:pt x="1078" y="10"/>
                    <a:pt x="1078" y="10"/>
                  </a:cubicBezTo>
                  <a:cubicBezTo>
                    <a:pt x="1079" y="10"/>
                    <a:pt x="1083" y="8"/>
                    <a:pt x="1083" y="8"/>
                  </a:cubicBezTo>
                  <a:cubicBezTo>
                    <a:pt x="1083" y="7"/>
                    <a:pt x="1079" y="5"/>
                    <a:pt x="1079" y="5"/>
                  </a:cubicBezTo>
                  <a:cubicBezTo>
                    <a:pt x="1079" y="5"/>
                    <a:pt x="1078" y="6"/>
                    <a:pt x="1077" y="6"/>
                  </a:cubicBezTo>
                  <a:cubicBezTo>
                    <a:pt x="1076" y="7"/>
                    <a:pt x="1075" y="7"/>
                    <a:pt x="1075" y="7"/>
                  </a:cubicBezTo>
                  <a:cubicBezTo>
                    <a:pt x="1074" y="7"/>
                    <a:pt x="1071" y="6"/>
                    <a:pt x="1071" y="5"/>
                  </a:cubicBezTo>
                  <a:cubicBezTo>
                    <a:pt x="1071" y="5"/>
                    <a:pt x="1075" y="3"/>
                    <a:pt x="1075" y="3"/>
                  </a:cubicBezTo>
                  <a:cubicBezTo>
                    <a:pt x="1076" y="3"/>
                    <a:pt x="1077" y="5"/>
                    <a:pt x="1079" y="5"/>
                  </a:cubicBezTo>
                  <a:cubicBezTo>
                    <a:pt x="1080" y="5"/>
                    <a:pt x="1082" y="3"/>
                    <a:pt x="1083" y="3"/>
                  </a:cubicBezTo>
                  <a:cubicBezTo>
                    <a:pt x="1084" y="3"/>
                    <a:pt x="1085" y="5"/>
                    <a:pt x="1087" y="5"/>
                  </a:cubicBezTo>
                  <a:cubicBezTo>
                    <a:pt x="1088" y="6"/>
                    <a:pt x="1089" y="8"/>
                    <a:pt x="1090" y="8"/>
                  </a:cubicBezTo>
                  <a:cubicBezTo>
                    <a:pt x="1091" y="8"/>
                    <a:pt x="1094" y="6"/>
                    <a:pt x="1095" y="6"/>
                  </a:cubicBezTo>
                  <a:cubicBezTo>
                    <a:pt x="1095" y="5"/>
                    <a:pt x="1097" y="4"/>
                    <a:pt x="1099" y="4"/>
                  </a:cubicBezTo>
                  <a:cubicBezTo>
                    <a:pt x="1100" y="3"/>
                    <a:pt x="1101" y="6"/>
                    <a:pt x="1102" y="6"/>
                  </a:cubicBezTo>
                  <a:cubicBezTo>
                    <a:pt x="1104" y="6"/>
                    <a:pt x="1105" y="4"/>
                    <a:pt x="1106" y="4"/>
                  </a:cubicBezTo>
                  <a:cubicBezTo>
                    <a:pt x="1108" y="4"/>
                    <a:pt x="1109" y="6"/>
                    <a:pt x="1110" y="6"/>
                  </a:cubicBezTo>
                  <a:cubicBezTo>
                    <a:pt x="1111" y="6"/>
                    <a:pt x="1113" y="8"/>
                    <a:pt x="1114" y="8"/>
                  </a:cubicBezTo>
                  <a:cubicBezTo>
                    <a:pt x="1115" y="8"/>
                    <a:pt x="1117" y="6"/>
                    <a:pt x="1118" y="6"/>
                  </a:cubicBezTo>
                  <a:cubicBezTo>
                    <a:pt x="1119" y="6"/>
                    <a:pt x="1121" y="4"/>
                    <a:pt x="1122" y="4"/>
                  </a:cubicBezTo>
                  <a:cubicBezTo>
                    <a:pt x="1123" y="4"/>
                    <a:pt x="1125" y="6"/>
                    <a:pt x="1126" y="6"/>
                  </a:cubicBezTo>
                  <a:cubicBezTo>
                    <a:pt x="1127" y="6"/>
                    <a:pt x="1129" y="4"/>
                    <a:pt x="1130" y="4"/>
                  </a:cubicBezTo>
                  <a:cubicBezTo>
                    <a:pt x="1131" y="4"/>
                    <a:pt x="1133" y="6"/>
                    <a:pt x="1134" y="6"/>
                  </a:cubicBezTo>
                  <a:cubicBezTo>
                    <a:pt x="1134" y="6"/>
                    <a:pt x="1137" y="4"/>
                    <a:pt x="1138" y="4"/>
                  </a:cubicBezTo>
                  <a:cubicBezTo>
                    <a:pt x="1139" y="5"/>
                    <a:pt x="1141" y="6"/>
                    <a:pt x="1142" y="7"/>
                  </a:cubicBezTo>
                  <a:cubicBezTo>
                    <a:pt x="1142" y="7"/>
                    <a:pt x="1145" y="8"/>
                    <a:pt x="1145" y="9"/>
                  </a:cubicBezTo>
                  <a:cubicBezTo>
                    <a:pt x="1146" y="9"/>
                    <a:pt x="1141" y="10"/>
                    <a:pt x="1141" y="11"/>
                  </a:cubicBezTo>
                  <a:cubicBezTo>
                    <a:pt x="1141" y="11"/>
                    <a:pt x="1144" y="13"/>
                    <a:pt x="1145" y="13"/>
                  </a:cubicBezTo>
                  <a:cubicBezTo>
                    <a:pt x="1146" y="13"/>
                    <a:pt x="1148" y="15"/>
                    <a:pt x="1149" y="15"/>
                  </a:cubicBezTo>
                  <a:cubicBezTo>
                    <a:pt x="1150" y="15"/>
                    <a:pt x="1152" y="13"/>
                    <a:pt x="1153" y="13"/>
                  </a:cubicBezTo>
                  <a:cubicBezTo>
                    <a:pt x="1154" y="14"/>
                    <a:pt x="1155" y="15"/>
                    <a:pt x="1157" y="15"/>
                  </a:cubicBezTo>
                  <a:cubicBezTo>
                    <a:pt x="1156" y="15"/>
                    <a:pt x="1161" y="14"/>
                    <a:pt x="1161" y="13"/>
                  </a:cubicBezTo>
                  <a:cubicBezTo>
                    <a:pt x="1161" y="13"/>
                    <a:pt x="1157" y="11"/>
                    <a:pt x="1157" y="11"/>
                  </a:cubicBezTo>
                  <a:cubicBezTo>
                    <a:pt x="1157" y="11"/>
                    <a:pt x="1153" y="13"/>
                    <a:pt x="1153" y="13"/>
                  </a:cubicBezTo>
                  <a:cubicBezTo>
                    <a:pt x="1152" y="13"/>
                    <a:pt x="1149" y="11"/>
                    <a:pt x="1149" y="11"/>
                  </a:cubicBezTo>
                  <a:cubicBezTo>
                    <a:pt x="1149" y="11"/>
                    <a:pt x="1145" y="9"/>
                    <a:pt x="1145" y="9"/>
                  </a:cubicBezTo>
                  <a:cubicBezTo>
                    <a:pt x="1145" y="8"/>
                    <a:pt x="1150" y="7"/>
                    <a:pt x="1149" y="7"/>
                  </a:cubicBezTo>
                  <a:cubicBezTo>
                    <a:pt x="1149" y="6"/>
                    <a:pt x="1146" y="5"/>
                    <a:pt x="1146" y="4"/>
                  </a:cubicBezTo>
                  <a:cubicBezTo>
                    <a:pt x="1145" y="4"/>
                    <a:pt x="1150" y="3"/>
                    <a:pt x="1150" y="2"/>
                  </a:cubicBezTo>
                  <a:cubicBezTo>
                    <a:pt x="1154" y="5"/>
                    <a:pt x="1154" y="5"/>
                    <a:pt x="1154" y="5"/>
                  </a:cubicBezTo>
                  <a:cubicBezTo>
                    <a:pt x="1154" y="5"/>
                    <a:pt x="1157" y="7"/>
                    <a:pt x="1157" y="7"/>
                  </a:cubicBezTo>
                  <a:cubicBezTo>
                    <a:pt x="1158" y="7"/>
                    <a:pt x="1161" y="5"/>
                    <a:pt x="1161" y="5"/>
                  </a:cubicBezTo>
                  <a:cubicBezTo>
                    <a:pt x="1162" y="4"/>
                    <a:pt x="1164" y="3"/>
                    <a:pt x="1165" y="3"/>
                  </a:cubicBezTo>
                  <a:cubicBezTo>
                    <a:pt x="1166" y="2"/>
                    <a:pt x="1168" y="5"/>
                    <a:pt x="1169" y="5"/>
                  </a:cubicBezTo>
                  <a:cubicBezTo>
                    <a:pt x="1170" y="5"/>
                    <a:pt x="1172" y="7"/>
                    <a:pt x="1173" y="7"/>
                  </a:cubicBezTo>
                  <a:cubicBezTo>
                    <a:pt x="1174" y="7"/>
                    <a:pt x="1176" y="5"/>
                    <a:pt x="1177" y="5"/>
                  </a:cubicBezTo>
                  <a:cubicBezTo>
                    <a:pt x="1178" y="5"/>
                    <a:pt x="1180" y="3"/>
                    <a:pt x="1181" y="3"/>
                  </a:cubicBezTo>
                  <a:cubicBezTo>
                    <a:pt x="1182" y="3"/>
                    <a:pt x="1184" y="5"/>
                    <a:pt x="1185" y="5"/>
                  </a:cubicBezTo>
                  <a:cubicBezTo>
                    <a:pt x="1186" y="5"/>
                    <a:pt x="1188" y="3"/>
                    <a:pt x="1189" y="3"/>
                  </a:cubicBezTo>
                  <a:cubicBezTo>
                    <a:pt x="1190" y="3"/>
                    <a:pt x="1192" y="5"/>
                    <a:pt x="1193" y="5"/>
                  </a:cubicBezTo>
                  <a:cubicBezTo>
                    <a:pt x="1193" y="6"/>
                    <a:pt x="1196" y="8"/>
                    <a:pt x="1196" y="8"/>
                  </a:cubicBezTo>
                  <a:cubicBezTo>
                    <a:pt x="1197" y="8"/>
                    <a:pt x="1200" y="6"/>
                    <a:pt x="1201" y="5"/>
                  </a:cubicBezTo>
                  <a:cubicBezTo>
                    <a:pt x="1201" y="5"/>
                    <a:pt x="1204" y="3"/>
                    <a:pt x="1205" y="3"/>
                  </a:cubicBezTo>
                  <a:cubicBezTo>
                    <a:pt x="1205" y="3"/>
                    <a:pt x="1208" y="5"/>
                    <a:pt x="1208" y="6"/>
                  </a:cubicBezTo>
                  <a:cubicBezTo>
                    <a:pt x="1208" y="6"/>
                    <a:pt x="1205" y="8"/>
                    <a:pt x="1204" y="8"/>
                  </a:cubicBezTo>
                  <a:cubicBezTo>
                    <a:pt x="1206" y="8"/>
                    <a:pt x="1207" y="10"/>
                    <a:pt x="1208" y="10"/>
                  </a:cubicBezTo>
                  <a:cubicBezTo>
                    <a:pt x="1208" y="10"/>
                    <a:pt x="1212" y="8"/>
                    <a:pt x="1212" y="8"/>
                  </a:cubicBezTo>
                  <a:cubicBezTo>
                    <a:pt x="1212" y="8"/>
                    <a:pt x="1211" y="7"/>
                    <a:pt x="1210" y="7"/>
                  </a:cubicBezTo>
                  <a:cubicBezTo>
                    <a:pt x="1209" y="6"/>
                    <a:pt x="1208" y="6"/>
                    <a:pt x="1208" y="6"/>
                  </a:cubicBezTo>
                  <a:cubicBezTo>
                    <a:pt x="1209" y="5"/>
                    <a:pt x="1212" y="3"/>
                    <a:pt x="1213" y="3"/>
                  </a:cubicBezTo>
                  <a:cubicBezTo>
                    <a:pt x="1213" y="4"/>
                    <a:pt x="1216" y="6"/>
                    <a:pt x="1216" y="6"/>
                  </a:cubicBezTo>
                  <a:cubicBezTo>
                    <a:pt x="1218" y="5"/>
                    <a:pt x="1219" y="4"/>
                    <a:pt x="1220" y="4"/>
                  </a:cubicBezTo>
                  <a:cubicBezTo>
                    <a:pt x="1221" y="3"/>
                    <a:pt x="1224" y="1"/>
                    <a:pt x="1224" y="2"/>
                  </a:cubicBezTo>
                  <a:cubicBezTo>
                    <a:pt x="1226" y="2"/>
                    <a:pt x="1227" y="3"/>
                    <a:pt x="1228" y="4"/>
                  </a:cubicBezTo>
                  <a:cubicBezTo>
                    <a:pt x="1232" y="6"/>
                    <a:pt x="1232" y="6"/>
                    <a:pt x="1232" y="6"/>
                  </a:cubicBezTo>
                  <a:cubicBezTo>
                    <a:pt x="1236" y="8"/>
                    <a:pt x="1236" y="8"/>
                    <a:pt x="1236" y="8"/>
                  </a:cubicBezTo>
                  <a:cubicBezTo>
                    <a:pt x="1236" y="9"/>
                    <a:pt x="1239" y="11"/>
                    <a:pt x="1239" y="11"/>
                  </a:cubicBezTo>
                  <a:cubicBezTo>
                    <a:pt x="1240" y="11"/>
                    <a:pt x="1243" y="9"/>
                    <a:pt x="1244" y="8"/>
                  </a:cubicBezTo>
                  <a:cubicBezTo>
                    <a:pt x="1248" y="6"/>
                    <a:pt x="1248" y="6"/>
                    <a:pt x="1248" y="6"/>
                  </a:cubicBezTo>
                  <a:cubicBezTo>
                    <a:pt x="1252" y="4"/>
                    <a:pt x="1252" y="4"/>
                    <a:pt x="1252" y="4"/>
                  </a:cubicBezTo>
                  <a:cubicBezTo>
                    <a:pt x="1253" y="4"/>
                    <a:pt x="1255" y="2"/>
                    <a:pt x="1256" y="2"/>
                  </a:cubicBezTo>
                  <a:cubicBezTo>
                    <a:pt x="1256" y="2"/>
                    <a:pt x="1259" y="4"/>
                    <a:pt x="1260" y="4"/>
                  </a:cubicBezTo>
                  <a:cubicBezTo>
                    <a:pt x="1260" y="5"/>
                    <a:pt x="1263" y="7"/>
                    <a:pt x="1263" y="7"/>
                  </a:cubicBezTo>
                  <a:cubicBezTo>
                    <a:pt x="1264" y="7"/>
                    <a:pt x="1267" y="5"/>
                    <a:pt x="1267" y="5"/>
                  </a:cubicBezTo>
                  <a:cubicBezTo>
                    <a:pt x="1268" y="4"/>
                    <a:pt x="1271" y="2"/>
                    <a:pt x="1272" y="2"/>
                  </a:cubicBezTo>
                  <a:cubicBezTo>
                    <a:pt x="1273" y="3"/>
                    <a:pt x="1275" y="4"/>
                    <a:pt x="1275" y="5"/>
                  </a:cubicBezTo>
                  <a:cubicBezTo>
                    <a:pt x="1276" y="5"/>
                    <a:pt x="1278" y="6"/>
                    <a:pt x="1279" y="7"/>
                  </a:cubicBezTo>
                  <a:cubicBezTo>
                    <a:pt x="1280" y="7"/>
                    <a:pt x="1282" y="9"/>
                    <a:pt x="1283" y="9"/>
                  </a:cubicBezTo>
                  <a:cubicBezTo>
                    <a:pt x="1284" y="9"/>
                    <a:pt x="1286" y="7"/>
                    <a:pt x="1287" y="7"/>
                  </a:cubicBezTo>
                  <a:cubicBezTo>
                    <a:pt x="1288" y="7"/>
                    <a:pt x="1290" y="9"/>
                    <a:pt x="1291" y="9"/>
                  </a:cubicBezTo>
                  <a:cubicBezTo>
                    <a:pt x="1291" y="10"/>
                    <a:pt x="1294" y="12"/>
                    <a:pt x="1294" y="12"/>
                  </a:cubicBezTo>
                  <a:cubicBezTo>
                    <a:pt x="1295" y="12"/>
                    <a:pt x="1298" y="10"/>
                    <a:pt x="1298" y="9"/>
                  </a:cubicBezTo>
                  <a:cubicBezTo>
                    <a:pt x="1298" y="9"/>
                    <a:pt x="1295" y="7"/>
                    <a:pt x="1295" y="7"/>
                  </a:cubicBezTo>
                  <a:cubicBezTo>
                    <a:pt x="1296" y="7"/>
                    <a:pt x="1298" y="5"/>
                    <a:pt x="1299" y="5"/>
                  </a:cubicBezTo>
                  <a:cubicBezTo>
                    <a:pt x="1300" y="5"/>
                    <a:pt x="1301" y="7"/>
                    <a:pt x="1303" y="7"/>
                  </a:cubicBezTo>
                  <a:cubicBezTo>
                    <a:pt x="1304" y="8"/>
                    <a:pt x="1305" y="10"/>
                    <a:pt x="1306" y="10"/>
                  </a:cubicBezTo>
                  <a:cubicBezTo>
                    <a:pt x="1307" y="10"/>
                    <a:pt x="1309" y="7"/>
                    <a:pt x="1310" y="8"/>
                  </a:cubicBezTo>
                  <a:cubicBezTo>
                    <a:pt x="1312" y="8"/>
                    <a:pt x="1313" y="10"/>
                    <a:pt x="1314" y="10"/>
                  </a:cubicBezTo>
                  <a:cubicBezTo>
                    <a:pt x="1315" y="10"/>
                    <a:pt x="1317" y="8"/>
                    <a:pt x="1318" y="8"/>
                  </a:cubicBezTo>
                  <a:cubicBezTo>
                    <a:pt x="1319" y="8"/>
                    <a:pt x="1321" y="10"/>
                    <a:pt x="1322" y="10"/>
                  </a:cubicBezTo>
                  <a:cubicBezTo>
                    <a:pt x="1323" y="10"/>
                    <a:pt x="1325" y="8"/>
                    <a:pt x="1326" y="8"/>
                  </a:cubicBezTo>
                  <a:cubicBezTo>
                    <a:pt x="1330" y="6"/>
                    <a:pt x="1330" y="6"/>
                    <a:pt x="1330" y="6"/>
                  </a:cubicBezTo>
                  <a:cubicBezTo>
                    <a:pt x="1331" y="5"/>
                    <a:pt x="1333" y="4"/>
                    <a:pt x="1334" y="4"/>
                  </a:cubicBezTo>
                  <a:cubicBezTo>
                    <a:pt x="1335" y="4"/>
                    <a:pt x="1337" y="6"/>
                    <a:pt x="1338" y="6"/>
                  </a:cubicBezTo>
                  <a:cubicBezTo>
                    <a:pt x="1339" y="6"/>
                    <a:pt x="1341" y="4"/>
                    <a:pt x="1342" y="4"/>
                  </a:cubicBezTo>
                  <a:cubicBezTo>
                    <a:pt x="1343" y="4"/>
                    <a:pt x="1345" y="5"/>
                    <a:pt x="1346" y="6"/>
                  </a:cubicBezTo>
                  <a:cubicBezTo>
                    <a:pt x="1346" y="6"/>
                    <a:pt x="1349" y="8"/>
                    <a:pt x="1350" y="8"/>
                  </a:cubicBezTo>
                  <a:cubicBezTo>
                    <a:pt x="1350" y="8"/>
                    <a:pt x="1353" y="6"/>
                    <a:pt x="1354" y="6"/>
                  </a:cubicBezTo>
                  <a:cubicBezTo>
                    <a:pt x="1354" y="6"/>
                    <a:pt x="1357" y="4"/>
                    <a:pt x="1358" y="4"/>
                  </a:cubicBezTo>
                  <a:cubicBezTo>
                    <a:pt x="1359" y="4"/>
                    <a:pt x="1360" y="6"/>
                    <a:pt x="1362" y="6"/>
                  </a:cubicBezTo>
                  <a:cubicBezTo>
                    <a:pt x="1363" y="6"/>
                    <a:pt x="1364" y="4"/>
                    <a:pt x="1366" y="4"/>
                  </a:cubicBezTo>
                  <a:cubicBezTo>
                    <a:pt x="1367" y="4"/>
                    <a:pt x="1368" y="6"/>
                    <a:pt x="1369" y="6"/>
                  </a:cubicBezTo>
                  <a:cubicBezTo>
                    <a:pt x="1371" y="6"/>
                    <a:pt x="1372" y="4"/>
                    <a:pt x="1374" y="4"/>
                  </a:cubicBezTo>
                  <a:cubicBezTo>
                    <a:pt x="1375" y="4"/>
                    <a:pt x="1376" y="7"/>
                    <a:pt x="1377" y="7"/>
                  </a:cubicBezTo>
                  <a:cubicBezTo>
                    <a:pt x="1378" y="7"/>
                    <a:pt x="1381" y="5"/>
                    <a:pt x="1381" y="5"/>
                  </a:cubicBezTo>
                  <a:cubicBezTo>
                    <a:pt x="1382" y="4"/>
                    <a:pt x="1385" y="2"/>
                    <a:pt x="1385" y="2"/>
                  </a:cubicBezTo>
                  <a:cubicBezTo>
                    <a:pt x="1386" y="2"/>
                    <a:pt x="1389" y="5"/>
                    <a:pt x="1389" y="5"/>
                  </a:cubicBezTo>
                  <a:cubicBezTo>
                    <a:pt x="1389" y="5"/>
                    <a:pt x="1385" y="7"/>
                    <a:pt x="1385" y="7"/>
                  </a:cubicBezTo>
                  <a:cubicBezTo>
                    <a:pt x="1386" y="7"/>
                    <a:pt x="1388" y="9"/>
                    <a:pt x="1389" y="9"/>
                  </a:cubicBezTo>
                  <a:cubicBezTo>
                    <a:pt x="1390" y="9"/>
                    <a:pt x="1392" y="7"/>
                    <a:pt x="1393" y="7"/>
                  </a:cubicBezTo>
                  <a:cubicBezTo>
                    <a:pt x="1394" y="7"/>
                    <a:pt x="1395" y="9"/>
                    <a:pt x="1397" y="9"/>
                  </a:cubicBezTo>
                  <a:cubicBezTo>
                    <a:pt x="1398" y="9"/>
                    <a:pt x="1400" y="7"/>
                    <a:pt x="1401" y="7"/>
                  </a:cubicBezTo>
                  <a:cubicBezTo>
                    <a:pt x="1402" y="7"/>
                    <a:pt x="1403" y="9"/>
                    <a:pt x="1405" y="9"/>
                  </a:cubicBezTo>
                  <a:cubicBezTo>
                    <a:pt x="1406" y="9"/>
                    <a:pt x="1407" y="7"/>
                    <a:pt x="1409" y="7"/>
                  </a:cubicBezTo>
                  <a:cubicBezTo>
                    <a:pt x="1409" y="7"/>
                    <a:pt x="1412" y="10"/>
                    <a:pt x="1412" y="9"/>
                  </a:cubicBezTo>
                  <a:cubicBezTo>
                    <a:pt x="1413" y="9"/>
                    <a:pt x="1416" y="8"/>
                    <a:pt x="1416" y="7"/>
                  </a:cubicBezTo>
                  <a:cubicBezTo>
                    <a:pt x="1416" y="7"/>
                    <a:pt x="1413" y="5"/>
                    <a:pt x="1413" y="5"/>
                  </a:cubicBezTo>
                  <a:cubicBezTo>
                    <a:pt x="1414" y="5"/>
                    <a:pt x="1415" y="3"/>
                    <a:pt x="1417" y="3"/>
                  </a:cubicBezTo>
                  <a:cubicBezTo>
                    <a:pt x="1418" y="3"/>
                    <a:pt x="1420" y="5"/>
                    <a:pt x="1421" y="5"/>
                  </a:cubicBezTo>
                  <a:cubicBezTo>
                    <a:pt x="1421" y="6"/>
                    <a:pt x="1424" y="8"/>
                    <a:pt x="1424" y="8"/>
                  </a:cubicBezTo>
                  <a:cubicBezTo>
                    <a:pt x="1425" y="7"/>
                    <a:pt x="1428" y="6"/>
                    <a:pt x="1428" y="5"/>
                  </a:cubicBezTo>
                  <a:cubicBezTo>
                    <a:pt x="1429" y="5"/>
                    <a:pt x="1432" y="3"/>
                    <a:pt x="1433" y="3"/>
                  </a:cubicBezTo>
                  <a:cubicBezTo>
                    <a:pt x="1433" y="3"/>
                    <a:pt x="1436" y="5"/>
                    <a:pt x="1436" y="6"/>
                  </a:cubicBezTo>
                  <a:cubicBezTo>
                    <a:pt x="1436" y="6"/>
                    <a:pt x="1432" y="8"/>
                    <a:pt x="1432" y="8"/>
                  </a:cubicBezTo>
                  <a:cubicBezTo>
                    <a:pt x="1433" y="8"/>
                    <a:pt x="1435" y="10"/>
                    <a:pt x="1436" y="10"/>
                  </a:cubicBezTo>
                  <a:cubicBezTo>
                    <a:pt x="1436" y="10"/>
                    <a:pt x="1440" y="8"/>
                    <a:pt x="1440" y="8"/>
                  </a:cubicBezTo>
                  <a:cubicBezTo>
                    <a:pt x="1440" y="8"/>
                    <a:pt x="1436" y="6"/>
                    <a:pt x="1436" y="6"/>
                  </a:cubicBezTo>
                  <a:cubicBezTo>
                    <a:pt x="1437" y="5"/>
                    <a:pt x="1439" y="3"/>
                    <a:pt x="1440" y="3"/>
                  </a:cubicBezTo>
                  <a:cubicBezTo>
                    <a:pt x="1441" y="3"/>
                    <a:pt x="1443" y="6"/>
                    <a:pt x="1444" y="6"/>
                  </a:cubicBezTo>
                  <a:cubicBezTo>
                    <a:pt x="1445" y="6"/>
                    <a:pt x="1448" y="3"/>
                    <a:pt x="1448" y="4"/>
                  </a:cubicBezTo>
                  <a:cubicBezTo>
                    <a:pt x="1449" y="4"/>
                    <a:pt x="1451" y="5"/>
                    <a:pt x="1452" y="6"/>
                  </a:cubicBezTo>
                  <a:cubicBezTo>
                    <a:pt x="1453" y="6"/>
                    <a:pt x="1455" y="8"/>
                    <a:pt x="1456" y="8"/>
                  </a:cubicBezTo>
                  <a:cubicBezTo>
                    <a:pt x="1456" y="8"/>
                    <a:pt x="1460" y="6"/>
                    <a:pt x="1460" y="6"/>
                  </a:cubicBezTo>
                  <a:cubicBezTo>
                    <a:pt x="1460" y="6"/>
                    <a:pt x="1456" y="4"/>
                    <a:pt x="1456" y="4"/>
                  </a:cubicBezTo>
                  <a:cubicBezTo>
                    <a:pt x="1457" y="4"/>
                    <a:pt x="1459" y="2"/>
                    <a:pt x="1460" y="2"/>
                  </a:cubicBezTo>
                  <a:cubicBezTo>
                    <a:pt x="1461" y="2"/>
                    <a:pt x="1463" y="4"/>
                    <a:pt x="1464" y="4"/>
                  </a:cubicBezTo>
                  <a:cubicBezTo>
                    <a:pt x="1465" y="4"/>
                    <a:pt x="1466" y="6"/>
                    <a:pt x="1468" y="6"/>
                  </a:cubicBezTo>
                  <a:cubicBezTo>
                    <a:pt x="1469" y="6"/>
                    <a:pt x="1471" y="4"/>
                    <a:pt x="1472" y="4"/>
                  </a:cubicBezTo>
                  <a:cubicBezTo>
                    <a:pt x="1473" y="4"/>
                    <a:pt x="1474" y="6"/>
                    <a:pt x="1475" y="6"/>
                  </a:cubicBezTo>
                  <a:cubicBezTo>
                    <a:pt x="1477" y="6"/>
                    <a:pt x="1478" y="4"/>
                    <a:pt x="1480" y="4"/>
                  </a:cubicBezTo>
                  <a:cubicBezTo>
                    <a:pt x="1480" y="4"/>
                    <a:pt x="1483" y="7"/>
                    <a:pt x="1483" y="6"/>
                  </a:cubicBezTo>
                  <a:cubicBezTo>
                    <a:pt x="1485" y="6"/>
                    <a:pt x="1486" y="5"/>
                    <a:pt x="1487" y="4"/>
                  </a:cubicBezTo>
                  <a:cubicBezTo>
                    <a:pt x="1488" y="4"/>
                    <a:pt x="1491" y="2"/>
                    <a:pt x="1492" y="2"/>
                  </a:cubicBezTo>
                  <a:cubicBezTo>
                    <a:pt x="1492" y="2"/>
                    <a:pt x="1495" y="4"/>
                    <a:pt x="1495" y="5"/>
                  </a:cubicBezTo>
                  <a:cubicBezTo>
                    <a:pt x="1495" y="5"/>
                    <a:pt x="1491" y="7"/>
                    <a:pt x="1491" y="7"/>
                  </a:cubicBezTo>
                  <a:cubicBezTo>
                    <a:pt x="1492" y="7"/>
                    <a:pt x="1494" y="9"/>
                    <a:pt x="1495" y="9"/>
                  </a:cubicBezTo>
                  <a:cubicBezTo>
                    <a:pt x="1496" y="9"/>
                    <a:pt x="1498" y="7"/>
                    <a:pt x="1499" y="7"/>
                  </a:cubicBezTo>
                  <a:cubicBezTo>
                    <a:pt x="1500" y="7"/>
                    <a:pt x="1503" y="5"/>
                    <a:pt x="1503" y="5"/>
                  </a:cubicBezTo>
                  <a:cubicBezTo>
                    <a:pt x="1504" y="5"/>
                    <a:pt x="1506" y="6"/>
                    <a:pt x="1507" y="7"/>
                  </a:cubicBezTo>
                  <a:cubicBezTo>
                    <a:pt x="1508" y="8"/>
                    <a:pt x="1509" y="8"/>
                    <a:pt x="1511" y="9"/>
                  </a:cubicBezTo>
                  <a:cubicBezTo>
                    <a:pt x="1509" y="9"/>
                    <a:pt x="1508" y="11"/>
                    <a:pt x="1507" y="11"/>
                  </a:cubicBezTo>
                  <a:cubicBezTo>
                    <a:pt x="1505" y="11"/>
                    <a:pt x="1504" y="9"/>
                    <a:pt x="1503" y="9"/>
                  </a:cubicBezTo>
                  <a:cubicBezTo>
                    <a:pt x="1502" y="9"/>
                    <a:pt x="1499" y="11"/>
                    <a:pt x="1499" y="11"/>
                  </a:cubicBezTo>
                  <a:cubicBezTo>
                    <a:pt x="1499" y="11"/>
                    <a:pt x="1502" y="13"/>
                    <a:pt x="1502" y="13"/>
                  </a:cubicBezTo>
                  <a:cubicBezTo>
                    <a:pt x="1504" y="13"/>
                    <a:pt x="1505" y="11"/>
                    <a:pt x="1507" y="11"/>
                  </a:cubicBezTo>
                  <a:cubicBezTo>
                    <a:pt x="1508" y="11"/>
                    <a:pt x="1509" y="13"/>
                    <a:pt x="1510" y="13"/>
                  </a:cubicBezTo>
                  <a:cubicBezTo>
                    <a:pt x="1512" y="14"/>
                    <a:pt x="1513" y="12"/>
                    <a:pt x="1514" y="11"/>
                  </a:cubicBezTo>
                  <a:cubicBezTo>
                    <a:pt x="1514" y="11"/>
                    <a:pt x="1511" y="10"/>
                    <a:pt x="1511" y="9"/>
                  </a:cubicBezTo>
                  <a:cubicBezTo>
                    <a:pt x="1511" y="9"/>
                    <a:pt x="1514" y="7"/>
                    <a:pt x="1515" y="7"/>
                  </a:cubicBezTo>
                  <a:cubicBezTo>
                    <a:pt x="1516" y="7"/>
                    <a:pt x="1518" y="5"/>
                    <a:pt x="1519" y="5"/>
                  </a:cubicBezTo>
                  <a:cubicBezTo>
                    <a:pt x="1519" y="5"/>
                    <a:pt x="1522" y="7"/>
                    <a:pt x="1523" y="7"/>
                  </a:cubicBezTo>
                  <a:cubicBezTo>
                    <a:pt x="1523" y="7"/>
                    <a:pt x="1526" y="5"/>
                    <a:pt x="1527" y="5"/>
                  </a:cubicBezTo>
                  <a:cubicBezTo>
                    <a:pt x="1527" y="5"/>
                    <a:pt x="1530" y="3"/>
                    <a:pt x="1531" y="3"/>
                  </a:cubicBezTo>
                  <a:cubicBezTo>
                    <a:pt x="1531" y="3"/>
                    <a:pt x="1534" y="5"/>
                    <a:pt x="1535" y="5"/>
                  </a:cubicBezTo>
                  <a:cubicBezTo>
                    <a:pt x="1535" y="6"/>
                    <a:pt x="1538" y="7"/>
                    <a:pt x="1538" y="7"/>
                  </a:cubicBezTo>
                  <a:cubicBezTo>
                    <a:pt x="1539" y="8"/>
                    <a:pt x="1542" y="6"/>
                    <a:pt x="1542" y="5"/>
                  </a:cubicBezTo>
                  <a:cubicBezTo>
                    <a:pt x="1543" y="5"/>
                    <a:pt x="1545" y="4"/>
                    <a:pt x="1546" y="3"/>
                  </a:cubicBezTo>
                  <a:cubicBezTo>
                    <a:pt x="1547" y="3"/>
                    <a:pt x="1549" y="6"/>
                    <a:pt x="1550" y="6"/>
                  </a:cubicBezTo>
                  <a:cubicBezTo>
                    <a:pt x="1552" y="6"/>
                    <a:pt x="1553" y="4"/>
                    <a:pt x="1554" y="3"/>
                  </a:cubicBezTo>
                  <a:cubicBezTo>
                    <a:pt x="1555" y="3"/>
                    <a:pt x="1557" y="6"/>
                    <a:pt x="1558" y="6"/>
                  </a:cubicBezTo>
                  <a:cubicBezTo>
                    <a:pt x="1559" y="6"/>
                    <a:pt x="1561" y="4"/>
                    <a:pt x="1562" y="4"/>
                  </a:cubicBezTo>
                  <a:cubicBezTo>
                    <a:pt x="1563" y="4"/>
                    <a:pt x="1565" y="6"/>
                    <a:pt x="1566" y="6"/>
                  </a:cubicBezTo>
                  <a:cubicBezTo>
                    <a:pt x="1567" y="6"/>
                    <a:pt x="1569" y="4"/>
                    <a:pt x="1570" y="4"/>
                  </a:cubicBezTo>
                  <a:cubicBezTo>
                    <a:pt x="1570" y="4"/>
                    <a:pt x="1574" y="6"/>
                    <a:pt x="1574" y="6"/>
                  </a:cubicBezTo>
                  <a:cubicBezTo>
                    <a:pt x="1574" y="7"/>
                    <a:pt x="1569" y="8"/>
                    <a:pt x="1570" y="8"/>
                  </a:cubicBezTo>
                  <a:cubicBezTo>
                    <a:pt x="1570" y="8"/>
                    <a:pt x="1573" y="10"/>
                    <a:pt x="1573" y="10"/>
                  </a:cubicBezTo>
                  <a:cubicBezTo>
                    <a:pt x="1574" y="10"/>
                    <a:pt x="1577" y="8"/>
                    <a:pt x="1577" y="8"/>
                  </a:cubicBezTo>
                  <a:cubicBezTo>
                    <a:pt x="1578" y="8"/>
                    <a:pt x="1573" y="7"/>
                    <a:pt x="1574" y="6"/>
                  </a:cubicBezTo>
                  <a:cubicBezTo>
                    <a:pt x="1574" y="5"/>
                    <a:pt x="1577" y="4"/>
                    <a:pt x="1578" y="4"/>
                  </a:cubicBezTo>
                  <a:cubicBezTo>
                    <a:pt x="1578" y="4"/>
                    <a:pt x="1581" y="6"/>
                    <a:pt x="1582" y="6"/>
                  </a:cubicBezTo>
                  <a:cubicBezTo>
                    <a:pt x="1582" y="6"/>
                    <a:pt x="1585" y="4"/>
                    <a:pt x="1586" y="4"/>
                  </a:cubicBezTo>
                  <a:cubicBezTo>
                    <a:pt x="1586" y="4"/>
                    <a:pt x="1589" y="2"/>
                    <a:pt x="1590" y="2"/>
                  </a:cubicBezTo>
                  <a:cubicBezTo>
                    <a:pt x="1590" y="2"/>
                    <a:pt x="1593" y="4"/>
                    <a:pt x="1594" y="4"/>
                  </a:cubicBezTo>
                  <a:cubicBezTo>
                    <a:pt x="1597" y="6"/>
                    <a:pt x="1597" y="6"/>
                    <a:pt x="1597" y="6"/>
                  </a:cubicBezTo>
                  <a:cubicBezTo>
                    <a:pt x="1599" y="7"/>
                    <a:pt x="1600" y="8"/>
                    <a:pt x="1601" y="9"/>
                  </a:cubicBezTo>
                  <a:cubicBezTo>
                    <a:pt x="1601" y="9"/>
                    <a:pt x="1604" y="11"/>
                    <a:pt x="1605" y="11"/>
                  </a:cubicBezTo>
                  <a:cubicBezTo>
                    <a:pt x="1606" y="11"/>
                    <a:pt x="1608" y="9"/>
                    <a:pt x="1609" y="9"/>
                  </a:cubicBezTo>
                  <a:cubicBezTo>
                    <a:pt x="1613" y="7"/>
                    <a:pt x="1613" y="7"/>
                    <a:pt x="1613" y="7"/>
                  </a:cubicBezTo>
                  <a:cubicBezTo>
                    <a:pt x="1617" y="5"/>
                    <a:pt x="1617" y="5"/>
                    <a:pt x="1617" y="5"/>
                  </a:cubicBezTo>
                  <a:cubicBezTo>
                    <a:pt x="1618" y="4"/>
                    <a:pt x="1620" y="3"/>
                    <a:pt x="1621" y="3"/>
                  </a:cubicBezTo>
                  <a:cubicBezTo>
                    <a:pt x="1621" y="2"/>
                    <a:pt x="1625" y="5"/>
                    <a:pt x="1625" y="5"/>
                  </a:cubicBezTo>
                  <a:cubicBezTo>
                    <a:pt x="1625" y="5"/>
                    <a:pt x="1628" y="7"/>
                    <a:pt x="1629" y="7"/>
                  </a:cubicBezTo>
                  <a:cubicBezTo>
                    <a:pt x="1629" y="7"/>
                    <a:pt x="1632" y="5"/>
                    <a:pt x="1633" y="5"/>
                  </a:cubicBezTo>
                  <a:cubicBezTo>
                    <a:pt x="1633" y="5"/>
                    <a:pt x="1636" y="3"/>
                    <a:pt x="1637" y="3"/>
                  </a:cubicBezTo>
                  <a:cubicBezTo>
                    <a:pt x="1638" y="3"/>
                    <a:pt x="1640" y="5"/>
                    <a:pt x="1641" y="5"/>
                  </a:cubicBezTo>
                  <a:cubicBezTo>
                    <a:pt x="1642" y="6"/>
                    <a:pt x="1643" y="7"/>
                    <a:pt x="1644" y="7"/>
                  </a:cubicBezTo>
                  <a:cubicBezTo>
                    <a:pt x="1645" y="8"/>
                    <a:pt x="1647" y="10"/>
                    <a:pt x="1648" y="10"/>
                  </a:cubicBezTo>
                  <a:cubicBezTo>
                    <a:pt x="1649" y="10"/>
                    <a:pt x="1651" y="7"/>
                    <a:pt x="1652" y="7"/>
                  </a:cubicBezTo>
                  <a:cubicBezTo>
                    <a:pt x="1653" y="8"/>
                    <a:pt x="1655" y="9"/>
                    <a:pt x="1656" y="10"/>
                  </a:cubicBezTo>
                  <a:cubicBezTo>
                    <a:pt x="1656" y="10"/>
                    <a:pt x="1659" y="12"/>
                    <a:pt x="1660" y="12"/>
                  </a:cubicBezTo>
                  <a:cubicBezTo>
                    <a:pt x="1660" y="12"/>
                    <a:pt x="1664" y="10"/>
                    <a:pt x="1664" y="10"/>
                  </a:cubicBezTo>
                  <a:cubicBezTo>
                    <a:pt x="1664" y="10"/>
                    <a:pt x="1663" y="9"/>
                    <a:pt x="1662" y="9"/>
                  </a:cubicBezTo>
                  <a:cubicBezTo>
                    <a:pt x="1661" y="8"/>
                    <a:pt x="1660" y="8"/>
                    <a:pt x="1660" y="8"/>
                  </a:cubicBezTo>
                  <a:cubicBezTo>
                    <a:pt x="1661" y="7"/>
                    <a:pt x="1663" y="6"/>
                    <a:pt x="1664" y="6"/>
                  </a:cubicBezTo>
                  <a:cubicBezTo>
                    <a:pt x="1665" y="6"/>
                    <a:pt x="1667" y="7"/>
                    <a:pt x="1668" y="8"/>
                  </a:cubicBezTo>
                  <a:cubicBezTo>
                    <a:pt x="1668" y="8"/>
                    <a:pt x="1671" y="10"/>
                    <a:pt x="1672" y="10"/>
                  </a:cubicBezTo>
                  <a:cubicBezTo>
                    <a:pt x="1672" y="10"/>
                    <a:pt x="1676" y="8"/>
                    <a:pt x="1676" y="8"/>
                  </a:cubicBezTo>
                  <a:cubicBezTo>
                    <a:pt x="1676" y="7"/>
                    <a:pt x="1672" y="6"/>
                    <a:pt x="1672" y="6"/>
                  </a:cubicBezTo>
                  <a:cubicBezTo>
                    <a:pt x="1672" y="5"/>
                    <a:pt x="1675" y="4"/>
                    <a:pt x="1676" y="4"/>
                  </a:cubicBezTo>
                  <a:cubicBezTo>
                    <a:pt x="1677" y="3"/>
                    <a:pt x="1679" y="6"/>
                    <a:pt x="1680" y="6"/>
                  </a:cubicBezTo>
                  <a:cubicBezTo>
                    <a:pt x="1681" y="6"/>
                    <a:pt x="1683" y="4"/>
                    <a:pt x="1684" y="4"/>
                  </a:cubicBezTo>
                  <a:cubicBezTo>
                    <a:pt x="1684" y="4"/>
                    <a:pt x="1688" y="6"/>
                    <a:pt x="1688" y="6"/>
                  </a:cubicBezTo>
                  <a:cubicBezTo>
                    <a:pt x="1688" y="7"/>
                    <a:pt x="1683" y="7"/>
                    <a:pt x="1684" y="8"/>
                  </a:cubicBezTo>
                  <a:cubicBezTo>
                    <a:pt x="1684" y="9"/>
                    <a:pt x="1687" y="10"/>
                    <a:pt x="1687" y="10"/>
                  </a:cubicBezTo>
                  <a:cubicBezTo>
                    <a:pt x="1688" y="11"/>
                    <a:pt x="1690" y="12"/>
                    <a:pt x="1691" y="13"/>
                  </a:cubicBezTo>
                  <a:cubicBezTo>
                    <a:pt x="1695" y="15"/>
                    <a:pt x="1695" y="15"/>
                    <a:pt x="1695" y="15"/>
                  </a:cubicBezTo>
                  <a:cubicBezTo>
                    <a:pt x="1695" y="14"/>
                    <a:pt x="1699" y="13"/>
                    <a:pt x="1699" y="13"/>
                  </a:cubicBezTo>
                  <a:cubicBezTo>
                    <a:pt x="1699" y="12"/>
                    <a:pt x="1696" y="11"/>
                    <a:pt x="1695" y="10"/>
                  </a:cubicBezTo>
                  <a:cubicBezTo>
                    <a:pt x="1695" y="10"/>
                    <a:pt x="1691" y="9"/>
                    <a:pt x="1691" y="8"/>
                  </a:cubicBezTo>
                  <a:cubicBezTo>
                    <a:pt x="1692" y="8"/>
                    <a:pt x="1695" y="6"/>
                    <a:pt x="1696" y="6"/>
                  </a:cubicBezTo>
                  <a:cubicBezTo>
                    <a:pt x="1700" y="4"/>
                    <a:pt x="1700" y="4"/>
                    <a:pt x="1700" y="4"/>
                  </a:cubicBezTo>
                  <a:cubicBezTo>
                    <a:pt x="1700" y="5"/>
                    <a:pt x="1703" y="6"/>
                    <a:pt x="1703" y="6"/>
                  </a:cubicBezTo>
                  <a:cubicBezTo>
                    <a:pt x="1703" y="7"/>
                    <a:pt x="1700" y="8"/>
                    <a:pt x="1699" y="8"/>
                  </a:cubicBezTo>
                  <a:cubicBezTo>
                    <a:pt x="1701" y="9"/>
                    <a:pt x="1702" y="11"/>
                    <a:pt x="1703" y="11"/>
                  </a:cubicBezTo>
                  <a:cubicBezTo>
                    <a:pt x="1703" y="11"/>
                    <a:pt x="1707" y="9"/>
                    <a:pt x="1707" y="9"/>
                  </a:cubicBezTo>
                  <a:cubicBezTo>
                    <a:pt x="1707" y="8"/>
                    <a:pt x="1703" y="6"/>
                    <a:pt x="1703" y="6"/>
                  </a:cubicBezTo>
                  <a:cubicBezTo>
                    <a:pt x="1705" y="6"/>
                    <a:pt x="1706" y="4"/>
                    <a:pt x="1707" y="4"/>
                  </a:cubicBezTo>
                  <a:cubicBezTo>
                    <a:pt x="1708" y="4"/>
                    <a:pt x="1711" y="6"/>
                    <a:pt x="1711" y="6"/>
                  </a:cubicBezTo>
                  <a:cubicBezTo>
                    <a:pt x="1712" y="7"/>
                    <a:pt x="1714" y="9"/>
                    <a:pt x="1715" y="9"/>
                  </a:cubicBezTo>
                  <a:cubicBezTo>
                    <a:pt x="1716" y="9"/>
                    <a:pt x="1718" y="7"/>
                    <a:pt x="1719" y="7"/>
                  </a:cubicBezTo>
                  <a:cubicBezTo>
                    <a:pt x="1720" y="6"/>
                    <a:pt x="1722" y="5"/>
                    <a:pt x="1723" y="4"/>
                  </a:cubicBezTo>
                  <a:cubicBezTo>
                    <a:pt x="1724" y="4"/>
                    <a:pt x="1726" y="7"/>
                    <a:pt x="1727" y="7"/>
                  </a:cubicBezTo>
                  <a:cubicBezTo>
                    <a:pt x="1728" y="7"/>
                    <a:pt x="1730" y="5"/>
                    <a:pt x="1731" y="5"/>
                  </a:cubicBezTo>
                  <a:cubicBezTo>
                    <a:pt x="1732" y="5"/>
                    <a:pt x="1733" y="7"/>
                    <a:pt x="1735" y="7"/>
                  </a:cubicBezTo>
                  <a:cubicBezTo>
                    <a:pt x="1736" y="7"/>
                    <a:pt x="1737" y="5"/>
                    <a:pt x="1739" y="5"/>
                  </a:cubicBezTo>
                  <a:cubicBezTo>
                    <a:pt x="1740" y="5"/>
                    <a:pt x="1741" y="7"/>
                    <a:pt x="1743" y="7"/>
                  </a:cubicBezTo>
                  <a:cubicBezTo>
                    <a:pt x="1743" y="7"/>
                    <a:pt x="1746" y="5"/>
                    <a:pt x="1747" y="5"/>
                  </a:cubicBezTo>
                  <a:cubicBezTo>
                    <a:pt x="1747" y="5"/>
                    <a:pt x="1750" y="3"/>
                    <a:pt x="1751" y="3"/>
                  </a:cubicBezTo>
                  <a:cubicBezTo>
                    <a:pt x="1751" y="3"/>
                    <a:pt x="1755" y="5"/>
                    <a:pt x="1755" y="5"/>
                  </a:cubicBezTo>
                  <a:cubicBezTo>
                    <a:pt x="1754" y="5"/>
                    <a:pt x="1751" y="7"/>
                    <a:pt x="1750" y="7"/>
                  </a:cubicBezTo>
                  <a:cubicBezTo>
                    <a:pt x="1752" y="7"/>
                    <a:pt x="1753" y="9"/>
                    <a:pt x="1754" y="9"/>
                  </a:cubicBezTo>
                  <a:cubicBezTo>
                    <a:pt x="1755" y="9"/>
                    <a:pt x="1757" y="8"/>
                    <a:pt x="1758" y="7"/>
                  </a:cubicBezTo>
                  <a:cubicBezTo>
                    <a:pt x="1760" y="7"/>
                    <a:pt x="1761" y="6"/>
                    <a:pt x="1762" y="5"/>
                  </a:cubicBezTo>
                  <a:cubicBezTo>
                    <a:pt x="1763" y="5"/>
                    <a:pt x="1766" y="3"/>
                    <a:pt x="1766" y="3"/>
                  </a:cubicBezTo>
                  <a:cubicBezTo>
                    <a:pt x="1767" y="3"/>
                    <a:pt x="1770" y="5"/>
                    <a:pt x="1770" y="5"/>
                  </a:cubicBezTo>
                  <a:cubicBezTo>
                    <a:pt x="1771" y="6"/>
                    <a:pt x="1773" y="7"/>
                    <a:pt x="1774" y="8"/>
                  </a:cubicBezTo>
                  <a:cubicBezTo>
                    <a:pt x="1774" y="8"/>
                    <a:pt x="1777" y="10"/>
                    <a:pt x="1778" y="10"/>
                  </a:cubicBezTo>
                  <a:cubicBezTo>
                    <a:pt x="1778" y="10"/>
                    <a:pt x="1781" y="8"/>
                    <a:pt x="1782" y="8"/>
                  </a:cubicBezTo>
                  <a:cubicBezTo>
                    <a:pt x="1786" y="6"/>
                    <a:pt x="1786" y="6"/>
                    <a:pt x="1786" y="6"/>
                  </a:cubicBezTo>
                  <a:cubicBezTo>
                    <a:pt x="1786" y="5"/>
                    <a:pt x="1789" y="4"/>
                    <a:pt x="1790" y="4"/>
                  </a:cubicBezTo>
                  <a:cubicBezTo>
                    <a:pt x="1791" y="4"/>
                    <a:pt x="1793" y="5"/>
                    <a:pt x="1794" y="6"/>
                  </a:cubicBezTo>
                  <a:cubicBezTo>
                    <a:pt x="1795" y="7"/>
                    <a:pt x="1796" y="7"/>
                    <a:pt x="1797" y="8"/>
                  </a:cubicBezTo>
                  <a:cubicBezTo>
                    <a:pt x="1799" y="8"/>
                    <a:pt x="1800" y="10"/>
                    <a:pt x="1801" y="10"/>
                  </a:cubicBezTo>
                  <a:cubicBezTo>
                    <a:pt x="1802" y="10"/>
                    <a:pt x="1804" y="8"/>
                    <a:pt x="1805" y="8"/>
                  </a:cubicBezTo>
                  <a:cubicBezTo>
                    <a:pt x="1806" y="8"/>
                    <a:pt x="1808" y="11"/>
                    <a:pt x="1809" y="10"/>
                  </a:cubicBezTo>
                  <a:cubicBezTo>
                    <a:pt x="1811" y="10"/>
                    <a:pt x="1812" y="9"/>
                    <a:pt x="1813" y="8"/>
                  </a:cubicBezTo>
                  <a:cubicBezTo>
                    <a:pt x="1812" y="8"/>
                    <a:pt x="1810" y="6"/>
                    <a:pt x="1809" y="6"/>
                  </a:cubicBezTo>
                  <a:cubicBezTo>
                    <a:pt x="1811" y="6"/>
                    <a:pt x="1812" y="4"/>
                    <a:pt x="1814" y="4"/>
                  </a:cubicBezTo>
                  <a:cubicBezTo>
                    <a:pt x="1814" y="4"/>
                    <a:pt x="1817" y="6"/>
                    <a:pt x="1817" y="6"/>
                  </a:cubicBezTo>
                  <a:cubicBezTo>
                    <a:pt x="1817" y="6"/>
                    <a:pt x="1814" y="8"/>
                    <a:pt x="1813" y="8"/>
                  </a:cubicBezTo>
                  <a:cubicBezTo>
                    <a:pt x="1814" y="8"/>
                    <a:pt x="1816" y="11"/>
                    <a:pt x="1817" y="11"/>
                  </a:cubicBezTo>
                  <a:cubicBezTo>
                    <a:pt x="1818" y="11"/>
                    <a:pt x="1820" y="9"/>
                    <a:pt x="1821" y="9"/>
                  </a:cubicBezTo>
                  <a:cubicBezTo>
                    <a:pt x="1822" y="8"/>
                    <a:pt x="1825" y="7"/>
                    <a:pt x="1825" y="6"/>
                  </a:cubicBezTo>
                  <a:cubicBezTo>
                    <a:pt x="1825" y="6"/>
                    <a:pt x="1822" y="4"/>
                    <a:pt x="1821" y="4"/>
                  </a:cubicBezTo>
                  <a:cubicBezTo>
                    <a:pt x="1823" y="4"/>
                    <a:pt x="1824" y="2"/>
                    <a:pt x="1825" y="2"/>
                  </a:cubicBezTo>
                  <a:cubicBezTo>
                    <a:pt x="1826" y="2"/>
                    <a:pt x="1829" y="4"/>
                    <a:pt x="1829" y="4"/>
                  </a:cubicBezTo>
                  <a:cubicBezTo>
                    <a:pt x="1830" y="5"/>
                    <a:pt x="1832" y="6"/>
                    <a:pt x="1833" y="7"/>
                  </a:cubicBezTo>
                  <a:cubicBezTo>
                    <a:pt x="1834" y="7"/>
                    <a:pt x="1836" y="4"/>
                    <a:pt x="1837" y="4"/>
                  </a:cubicBezTo>
                  <a:cubicBezTo>
                    <a:pt x="1838" y="4"/>
                    <a:pt x="1840" y="6"/>
                    <a:pt x="1841" y="7"/>
                  </a:cubicBezTo>
                  <a:cubicBezTo>
                    <a:pt x="1841" y="7"/>
                    <a:pt x="1844" y="9"/>
                    <a:pt x="1845" y="9"/>
                  </a:cubicBezTo>
                  <a:cubicBezTo>
                    <a:pt x="1846" y="9"/>
                    <a:pt x="1848" y="7"/>
                    <a:pt x="1849" y="7"/>
                  </a:cubicBezTo>
                  <a:cubicBezTo>
                    <a:pt x="1853" y="5"/>
                    <a:pt x="1853" y="5"/>
                    <a:pt x="1853" y="5"/>
                  </a:cubicBezTo>
                  <a:cubicBezTo>
                    <a:pt x="1853" y="4"/>
                    <a:pt x="1856" y="3"/>
                    <a:pt x="1857" y="3"/>
                  </a:cubicBezTo>
                  <a:cubicBezTo>
                    <a:pt x="1857" y="3"/>
                    <a:pt x="1861" y="5"/>
                    <a:pt x="1861" y="5"/>
                  </a:cubicBezTo>
                  <a:cubicBezTo>
                    <a:pt x="1861" y="5"/>
                    <a:pt x="1857" y="7"/>
                    <a:pt x="1856" y="7"/>
                  </a:cubicBezTo>
                  <a:cubicBezTo>
                    <a:pt x="1858" y="7"/>
                    <a:pt x="1859" y="9"/>
                    <a:pt x="1860" y="9"/>
                  </a:cubicBezTo>
                  <a:cubicBezTo>
                    <a:pt x="1861" y="9"/>
                    <a:pt x="1864" y="7"/>
                    <a:pt x="1864" y="7"/>
                  </a:cubicBezTo>
                  <a:cubicBezTo>
                    <a:pt x="1865" y="7"/>
                    <a:pt x="1867" y="5"/>
                    <a:pt x="1868" y="5"/>
                  </a:cubicBezTo>
                  <a:cubicBezTo>
                    <a:pt x="1870" y="5"/>
                    <a:pt x="1871" y="3"/>
                    <a:pt x="1873" y="3"/>
                  </a:cubicBezTo>
                  <a:cubicBezTo>
                    <a:pt x="1874" y="3"/>
                    <a:pt x="1875" y="5"/>
                    <a:pt x="1876" y="5"/>
                  </a:cubicBezTo>
                  <a:cubicBezTo>
                    <a:pt x="1878" y="5"/>
                    <a:pt x="1879" y="3"/>
                    <a:pt x="1880" y="3"/>
                  </a:cubicBezTo>
                  <a:cubicBezTo>
                    <a:pt x="1881" y="3"/>
                    <a:pt x="1884" y="5"/>
                    <a:pt x="1884" y="5"/>
                  </a:cubicBezTo>
                  <a:cubicBezTo>
                    <a:pt x="1885" y="6"/>
                    <a:pt x="1887" y="7"/>
                    <a:pt x="1888" y="8"/>
                  </a:cubicBezTo>
                  <a:cubicBezTo>
                    <a:pt x="1889" y="8"/>
                    <a:pt x="1891" y="10"/>
                    <a:pt x="1892" y="10"/>
                  </a:cubicBezTo>
                  <a:cubicBezTo>
                    <a:pt x="1893" y="10"/>
                    <a:pt x="1894" y="8"/>
                    <a:pt x="1896" y="8"/>
                  </a:cubicBezTo>
                  <a:cubicBezTo>
                    <a:pt x="1897" y="8"/>
                    <a:pt x="1898" y="10"/>
                    <a:pt x="1899" y="10"/>
                  </a:cubicBezTo>
                  <a:cubicBezTo>
                    <a:pt x="1901" y="10"/>
                    <a:pt x="1902" y="8"/>
                    <a:pt x="1904" y="8"/>
                  </a:cubicBezTo>
                  <a:cubicBezTo>
                    <a:pt x="1905" y="8"/>
                    <a:pt x="1906" y="10"/>
                    <a:pt x="1907" y="10"/>
                  </a:cubicBezTo>
                  <a:cubicBezTo>
                    <a:pt x="1908" y="10"/>
                    <a:pt x="1911" y="8"/>
                    <a:pt x="1911" y="8"/>
                  </a:cubicBezTo>
                  <a:cubicBezTo>
                    <a:pt x="1911" y="7"/>
                    <a:pt x="1907" y="6"/>
                    <a:pt x="1908" y="6"/>
                  </a:cubicBezTo>
                  <a:cubicBezTo>
                    <a:pt x="1908" y="5"/>
                    <a:pt x="1911" y="4"/>
                    <a:pt x="1912" y="4"/>
                  </a:cubicBezTo>
                  <a:cubicBezTo>
                    <a:pt x="1912" y="4"/>
                    <a:pt x="1915" y="6"/>
                    <a:pt x="1915" y="6"/>
                  </a:cubicBezTo>
                  <a:cubicBezTo>
                    <a:pt x="1917" y="6"/>
                    <a:pt x="1918" y="4"/>
                    <a:pt x="1920" y="4"/>
                  </a:cubicBezTo>
                  <a:cubicBezTo>
                    <a:pt x="1920" y="4"/>
                    <a:pt x="1923" y="6"/>
                    <a:pt x="1923" y="6"/>
                  </a:cubicBezTo>
                  <a:cubicBezTo>
                    <a:pt x="1923" y="6"/>
                    <a:pt x="1920" y="8"/>
                    <a:pt x="1919" y="8"/>
                  </a:cubicBezTo>
                  <a:cubicBezTo>
                    <a:pt x="1921" y="8"/>
                    <a:pt x="1922" y="10"/>
                    <a:pt x="1923" y="10"/>
                  </a:cubicBezTo>
                  <a:cubicBezTo>
                    <a:pt x="1924" y="10"/>
                    <a:pt x="1926" y="9"/>
                    <a:pt x="1927" y="8"/>
                  </a:cubicBezTo>
                  <a:cubicBezTo>
                    <a:pt x="1929" y="8"/>
                    <a:pt x="1930" y="7"/>
                    <a:pt x="1931" y="6"/>
                  </a:cubicBezTo>
                  <a:cubicBezTo>
                    <a:pt x="1932" y="6"/>
                    <a:pt x="1934" y="4"/>
                    <a:pt x="1935" y="4"/>
                  </a:cubicBezTo>
                  <a:cubicBezTo>
                    <a:pt x="1936" y="4"/>
                    <a:pt x="1938" y="6"/>
                    <a:pt x="1939" y="6"/>
                  </a:cubicBezTo>
                  <a:cubicBezTo>
                    <a:pt x="1940" y="6"/>
                    <a:pt x="1942" y="4"/>
                    <a:pt x="1943" y="4"/>
                  </a:cubicBezTo>
                  <a:cubicBezTo>
                    <a:pt x="1944" y="4"/>
                    <a:pt x="1946" y="7"/>
                    <a:pt x="1947" y="7"/>
                  </a:cubicBezTo>
                  <a:cubicBezTo>
                    <a:pt x="1948" y="7"/>
                    <a:pt x="1950" y="4"/>
                    <a:pt x="1951" y="4"/>
                  </a:cubicBezTo>
                  <a:cubicBezTo>
                    <a:pt x="1952" y="4"/>
                    <a:pt x="1953" y="7"/>
                    <a:pt x="1955" y="7"/>
                  </a:cubicBezTo>
                  <a:cubicBezTo>
                    <a:pt x="1955" y="7"/>
                    <a:pt x="1958" y="4"/>
                    <a:pt x="1959" y="5"/>
                  </a:cubicBezTo>
                  <a:cubicBezTo>
                    <a:pt x="1959" y="5"/>
                    <a:pt x="1963" y="7"/>
                    <a:pt x="1963" y="7"/>
                  </a:cubicBezTo>
                  <a:cubicBezTo>
                    <a:pt x="1963" y="7"/>
                    <a:pt x="1958" y="8"/>
                    <a:pt x="1958" y="9"/>
                  </a:cubicBezTo>
                  <a:cubicBezTo>
                    <a:pt x="1959" y="9"/>
                    <a:pt x="1962" y="11"/>
                    <a:pt x="1962" y="11"/>
                  </a:cubicBezTo>
                  <a:cubicBezTo>
                    <a:pt x="1963" y="11"/>
                    <a:pt x="1966" y="9"/>
                    <a:pt x="1966" y="9"/>
                  </a:cubicBezTo>
                  <a:cubicBezTo>
                    <a:pt x="1970" y="7"/>
                    <a:pt x="1970" y="7"/>
                    <a:pt x="1970" y="7"/>
                  </a:cubicBezTo>
                  <a:cubicBezTo>
                    <a:pt x="1971" y="6"/>
                    <a:pt x="1973" y="5"/>
                    <a:pt x="1975" y="5"/>
                  </a:cubicBezTo>
                  <a:cubicBezTo>
                    <a:pt x="1975" y="5"/>
                    <a:pt x="1977" y="7"/>
                    <a:pt x="1978" y="7"/>
                  </a:cubicBezTo>
                  <a:cubicBezTo>
                    <a:pt x="1979" y="7"/>
                    <a:pt x="1981" y="5"/>
                    <a:pt x="1982" y="5"/>
                  </a:cubicBezTo>
                  <a:cubicBezTo>
                    <a:pt x="1983" y="5"/>
                    <a:pt x="1986" y="7"/>
                    <a:pt x="1986" y="7"/>
                  </a:cubicBezTo>
                  <a:cubicBezTo>
                    <a:pt x="1986" y="8"/>
                    <a:pt x="1982" y="9"/>
                    <a:pt x="1982" y="9"/>
                  </a:cubicBezTo>
                  <a:cubicBezTo>
                    <a:pt x="1982" y="10"/>
                    <a:pt x="1985" y="12"/>
                    <a:pt x="1986" y="12"/>
                  </a:cubicBezTo>
                  <a:cubicBezTo>
                    <a:pt x="1986" y="12"/>
                    <a:pt x="1989" y="10"/>
                    <a:pt x="1990" y="10"/>
                  </a:cubicBezTo>
                  <a:cubicBezTo>
                    <a:pt x="1991" y="9"/>
                    <a:pt x="1993" y="8"/>
                    <a:pt x="1994" y="7"/>
                  </a:cubicBezTo>
                  <a:cubicBezTo>
                    <a:pt x="1995" y="7"/>
                    <a:pt x="1997" y="5"/>
                    <a:pt x="1998" y="5"/>
                  </a:cubicBezTo>
                  <a:cubicBezTo>
                    <a:pt x="1999" y="5"/>
                    <a:pt x="2001" y="8"/>
                    <a:pt x="2002" y="8"/>
                  </a:cubicBezTo>
                  <a:cubicBezTo>
                    <a:pt x="2003" y="7"/>
                    <a:pt x="2005" y="5"/>
                    <a:pt x="2006" y="5"/>
                  </a:cubicBezTo>
                  <a:cubicBezTo>
                    <a:pt x="2007" y="5"/>
                    <a:pt x="2009" y="8"/>
                    <a:pt x="2010" y="8"/>
                  </a:cubicBezTo>
                  <a:cubicBezTo>
                    <a:pt x="2010" y="8"/>
                    <a:pt x="2013" y="6"/>
                    <a:pt x="2014" y="6"/>
                  </a:cubicBezTo>
                  <a:cubicBezTo>
                    <a:pt x="2014" y="6"/>
                    <a:pt x="2017" y="8"/>
                    <a:pt x="2017" y="8"/>
                  </a:cubicBezTo>
                  <a:cubicBezTo>
                    <a:pt x="2017" y="8"/>
                    <a:pt x="2013" y="9"/>
                    <a:pt x="2013" y="10"/>
                  </a:cubicBezTo>
                  <a:cubicBezTo>
                    <a:pt x="2013" y="10"/>
                    <a:pt x="2017" y="12"/>
                    <a:pt x="2017" y="12"/>
                  </a:cubicBezTo>
                  <a:cubicBezTo>
                    <a:pt x="2018" y="12"/>
                    <a:pt x="2021" y="10"/>
                    <a:pt x="2021" y="10"/>
                  </a:cubicBezTo>
                  <a:cubicBezTo>
                    <a:pt x="2022" y="10"/>
                    <a:pt x="2025" y="8"/>
                    <a:pt x="2025" y="8"/>
                  </a:cubicBezTo>
                  <a:cubicBezTo>
                    <a:pt x="2026" y="8"/>
                    <a:pt x="2029" y="10"/>
                    <a:pt x="2029" y="10"/>
                  </a:cubicBezTo>
                  <a:cubicBezTo>
                    <a:pt x="2030" y="10"/>
                    <a:pt x="2033" y="9"/>
                    <a:pt x="2033" y="8"/>
                  </a:cubicBezTo>
                  <a:cubicBezTo>
                    <a:pt x="2033" y="8"/>
                    <a:pt x="2030" y="6"/>
                    <a:pt x="2029" y="6"/>
                  </a:cubicBezTo>
                  <a:cubicBezTo>
                    <a:pt x="2031" y="6"/>
                    <a:pt x="2032" y="4"/>
                    <a:pt x="2034" y="4"/>
                  </a:cubicBezTo>
                  <a:cubicBezTo>
                    <a:pt x="2035" y="4"/>
                    <a:pt x="2036" y="6"/>
                    <a:pt x="2037" y="6"/>
                  </a:cubicBezTo>
                  <a:cubicBezTo>
                    <a:pt x="2039" y="6"/>
                    <a:pt x="2040" y="8"/>
                    <a:pt x="2041" y="8"/>
                  </a:cubicBezTo>
                  <a:cubicBezTo>
                    <a:pt x="2041" y="8"/>
                    <a:pt x="2045" y="6"/>
                    <a:pt x="2045" y="6"/>
                  </a:cubicBezTo>
                  <a:cubicBezTo>
                    <a:pt x="2046" y="6"/>
                    <a:pt x="2049" y="8"/>
                    <a:pt x="2049" y="8"/>
                  </a:cubicBezTo>
                  <a:cubicBezTo>
                    <a:pt x="2049" y="9"/>
                    <a:pt x="2045" y="10"/>
                    <a:pt x="2045" y="11"/>
                  </a:cubicBezTo>
                  <a:cubicBezTo>
                    <a:pt x="2045" y="11"/>
                    <a:pt x="2048" y="13"/>
                    <a:pt x="2049" y="13"/>
                  </a:cubicBezTo>
                  <a:cubicBezTo>
                    <a:pt x="2049" y="13"/>
                    <a:pt x="2052" y="11"/>
                    <a:pt x="2053" y="11"/>
                  </a:cubicBezTo>
                  <a:cubicBezTo>
                    <a:pt x="2057" y="9"/>
                    <a:pt x="2057" y="9"/>
                    <a:pt x="2057" y="9"/>
                  </a:cubicBezTo>
                  <a:cubicBezTo>
                    <a:pt x="2061" y="7"/>
                    <a:pt x="2061" y="7"/>
                    <a:pt x="2061" y="7"/>
                  </a:cubicBezTo>
                  <a:cubicBezTo>
                    <a:pt x="2062" y="6"/>
                    <a:pt x="2064" y="4"/>
                    <a:pt x="2065" y="4"/>
                  </a:cubicBezTo>
                  <a:cubicBezTo>
                    <a:pt x="2065" y="4"/>
                    <a:pt x="2068" y="6"/>
                    <a:pt x="2069" y="7"/>
                  </a:cubicBezTo>
                  <a:cubicBezTo>
                    <a:pt x="2070" y="7"/>
                    <a:pt x="2071" y="9"/>
                    <a:pt x="2072" y="9"/>
                  </a:cubicBezTo>
                  <a:cubicBezTo>
                    <a:pt x="2073" y="9"/>
                    <a:pt x="2076" y="7"/>
                    <a:pt x="2076" y="7"/>
                  </a:cubicBezTo>
                  <a:cubicBezTo>
                    <a:pt x="2078" y="7"/>
                    <a:pt x="2079" y="9"/>
                    <a:pt x="2080" y="9"/>
                  </a:cubicBezTo>
                  <a:cubicBezTo>
                    <a:pt x="2081" y="9"/>
                    <a:pt x="2083" y="7"/>
                    <a:pt x="2084" y="7"/>
                  </a:cubicBezTo>
                  <a:cubicBezTo>
                    <a:pt x="2086" y="7"/>
                    <a:pt x="2087" y="9"/>
                    <a:pt x="2088" y="9"/>
                  </a:cubicBezTo>
                  <a:cubicBezTo>
                    <a:pt x="2089" y="9"/>
                    <a:pt x="2091" y="7"/>
                    <a:pt x="2092" y="7"/>
                  </a:cubicBezTo>
                  <a:cubicBezTo>
                    <a:pt x="2093" y="7"/>
                    <a:pt x="2095" y="9"/>
                    <a:pt x="2096" y="9"/>
                  </a:cubicBezTo>
                  <a:cubicBezTo>
                    <a:pt x="2097" y="9"/>
                    <a:pt x="2099" y="8"/>
                    <a:pt x="2100" y="7"/>
                  </a:cubicBezTo>
                  <a:cubicBezTo>
                    <a:pt x="2101" y="7"/>
                    <a:pt x="2103" y="5"/>
                    <a:pt x="2104" y="5"/>
                  </a:cubicBezTo>
                  <a:cubicBezTo>
                    <a:pt x="2105" y="5"/>
                    <a:pt x="2107" y="7"/>
                    <a:pt x="2108" y="7"/>
                  </a:cubicBezTo>
                  <a:cubicBezTo>
                    <a:pt x="2109" y="7"/>
                    <a:pt x="2111" y="5"/>
                    <a:pt x="2112" y="5"/>
                  </a:cubicBezTo>
                  <a:cubicBezTo>
                    <a:pt x="2113" y="5"/>
                    <a:pt x="2115" y="8"/>
                    <a:pt x="2116" y="8"/>
                  </a:cubicBezTo>
                  <a:cubicBezTo>
                    <a:pt x="2117" y="8"/>
                    <a:pt x="2118" y="5"/>
                    <a:pt x="2120" y="5"/>
                  </a:cubicBezTo>
                  <a:cubicBezTo>
                    <a:pt x="2121" y="5"/>
                    <a:pt x="2122" y="8"/>
                    <a:pt x="2124" y="8"/>
                  </a:cubicBezTo>
                  <a:cubicBezTo>
                    <a:pt x="2125" y="8"/>
                    <a:pt x="2127" y="5"/>
                    <a:pt x="2128" y="6"/>
                  </a:cubicBezTo>
                  <a:cubicBezTo>
                    <a:pt x="2128" y="6"/>
                    <a:pt x="2131" y="8"/>
                    <a:pt x="2131" y="8"/>
                  </a:cubicBezTo>
                  <a:cubicBezTo>
                    <a:pt x="2131" y="8"/>
                    <a:pt x="2128" y="10"/>
                    <a:pt x="2127" y="10"/>
                  </a:cubicBezTo>
                  <a:cubicBezTo>
                    <a:pt x="2126" y="10"/>
                    <a:pt x="2124" y="8"/>
                    <a:pt x="2124" y="8"/>
                  </a:cubicBezTo>
                  <a:cubicBezTo>
                    <a:pt x="2122" y="8"/>
                    <a:pt x="2121" y="10"/>
                    <a:pt x="2119" y="10"/>
                  </a:cubicBezTo>
                  <a:cubicBezTo>
                    <a:pt x="2118" y="10"/>
                    <a:pt x="2117" y="7"/>
                    <a:pt x="2116" y="8"/>
                  </a:cubicBezTo>
                  <a:cubicBezTo>
                    <a:pt x="2114" y="8"/>
                    <a:pt x="2113" y="9"/>
                    <a:pt x="2112" y="10"/>
                  </a:cubicBezTo>
                  <a:cubicBezTo>
                    <a:pt x="2113" y="10"/>
                    <a:pt x="2114" y="12"/>
                    <a:pt x="2115" y="12"/>
                  </a:cubicBezTo>
                  <a:cubicBezTo>
                    <a:pt x="2116" y="12"/>
                    <a:pt x="2118" y="10"/>
                    <a:pt x="2119" y="10"/>
                  </a:cubicBezTo>
                  <a:cubicBezTo>
                    <a:pt x="2121" y="10"/>
                    <a:pt x="2122" y="12"/>
                    <a:pt x="2123" y="12"/>
                  </a:cubicBezTo>
                  <a:cubicBezTo>
                    <a:pt x="2124" y="12"/>
                    <a:pt x="2126" y="10"/>
                    <a:pt x="2127" y="10"/>
                  </a:cubicBezTo>
                  <a:cubicBezTo>
                    <a:pt x="2128" y="10"/>
                    <a:pt x="2130" y="12"/>
                    <a:pt x="2131" y="12"/>
                  </a:cubicBezTo>
                  <a:cubicBezTo>
                    <a:pt x="2132" y="12"/>
                    <a:pt x="2134" y="11"/>
                    <a:pt x="2135" y="10"/>
                  </a:cubicBezTo>
                  <a:cubicBezTo>
                    <a:pt x="2137" y="9"/>
                    <a:pt x="2138" y="9"/>
                    <a:pt x="2139" y="8"/>
                  </a:cubicBezTo>
                  <a:cubicBezTo>
                    <a:pt x="2140" y="8"/>
                    <a:pt x="2142" y="6"/>
                    <a:pt x="2143" y="6"/>
                  </a:cubicBezTo>
                  <a:cubicBezTo>
                    <a:pt x="2144" y="6"/>
                    <a:pt x="2146" y="8"/>
                    <a:pt x="2147" y="8"/>
                  </a:cubicBezTo>
                  <a:cubicBezTo>
                    <a:pt x="2148" y="8"/>
                    <a:pt x="2150" y="6"/>
                    <a:pt x="2151" y="6"/>
                  </a:cubicBezTo>
                  <a:cubicBezTo>
                    <a:pt x="2153" y="6"/>
                    <a:pt x="2154" y="8"/>
                    <a:pt x="2155" y="8"/>
                  </a:cubicBezTo>
                  <a:cubicBezTo>
                    <a:pt x="2156" y="8"/>
                    <a:pt x="2157" y="11"/>
                    <a:pt x="2159" y="11"/>
                  </a:cubicBezTo>
                  <a:cubicBezTo>
                    <a:pt x="2159" y="11"/>
                    <a:pt x="2162" y="9"/>
                    <a:pt x="2163" y="8"/>
                  </a:cubicBezTo>
                  <a:cubicBezTo>
                    <a:pt x="2163" y="8"/>
                    <a:pt x="2166" y="6"/>
                    <a:pt x="2167" y="6"/>
                  </a:cubicBezTo>
                  <a:cubicBezTo>
                    <a:pt x="2167" y="6"/>
                    <a:pt x="2171" y="8"/>
                    <a:pt x="2171" y="9"/>
                  </a:cubicBezTo>
                  <a:cubicBezTo>
                    <a:pt x="2171" y="9"/>
                    <a:pt x="2166" y="10"/>
                    <a:pt x="2167" y="11"/>
                  </a:cubicBezTo>
                  <a:cubicBezTo>
                    <a:pt x="2167" y="11"/>
                    <a:pt x="2170" y="13"/>
                    <a:pt x="2170" y="13"/>
                  </a:cubicBezTo>
                  <a:cubicBezTo>
                    <a:pt x="2171" y="13"/>
                    <a:pt x="2173" y="11"/>
                    <a:pt x="2174" y="11"/>
                  </a:cubicBezTo>
                  <a:cubicBezTo>
                    <a:pt x="2176" y="11"/>
                    <a:pt x="2177" y="13"/>
                    <a:pt x="2178" y="13"/>
                  </a:cubicBezTo>
                  <a:cubicBezTo>
                    <a:pt x="2186" y="18"/>
                    <a:pt x="2186" y="18"/>
                    <a:pt x="2186" y="18"/>
                  </a:cubicBezTo>
                  <a:cubicBezTo>
                    <a:pt x="2187" y="17"/>
                    <a:pt x="2189" y="16"/>
                    <a:pt x="2190" y="15"/>
                  </a:cubicBezTo>
                  <a:cubicBezTo>
                    <a:pt x="2190" y="15"/>
                    <a:pt x="2194" y="14"/>
                    <a:pt x="2194" y="13"/>
                  </a:cubicBezTo>
                  <a:cubicBezTo>
                    <a:pt x="2194" y="13"/>
                    <a:pt x="2190" y="11"/>
                    <a:pt x="2190" y="11"/>
                  </a:cubicBezTo>
                  <a:cubicBezTo>
                    <a:pt x="2189" y="11"/>
                    <a:pt x="2186" y="13"/>
                    <a:pt x="2186" y="13"/>
                  </a:cubicBezTo>
                  <a:cubicBezTo>
                    <a:pt x="2185" y="13"/>
                    <a:pt x="2183" y="12"/>
                    <a:pt x="2182" y="11"/>
                  </a:cubicBezTo>
                  <a:cubicBezTo>
                    <a:pt x="2181" y="10"/>
                    <a:pt x="2179" y="10"/>
                    <a:pt x="2178" y="9"/>
                  </a:cubicBezTo>
                  <a:cubicBezTo>
                    <a:pt x="2178" y="9"/>
                    <a:pt x="2179" y="8"/>
                    <a:pt x="2180" y="8"/>
                  </a:cubicBezTo>
                  <a:cubicBezTo>
                    <a:pt x="2181" y="7"/>
                    <a:pt x="2182" y="7"/>
                    <a:pt x="2183" y="7"/>
                  </a:cubicBezTo>
                  <a:cubicBezTo>
                    <a:pt x="2184" y="7"/>
                    <a:pt x="2185" y="9"/>
                    <a:pt x="2186" y="9"/>
                  </a:cubicBezTo>
                  <a:cubicBezTo>
                    <a:pt x="2188" y="9"/>
                    <a:pt x="2189" y="7"/>
                    <a:pt x="2190" y="7"/>
                  </a:cubicBezTo>
                  <a:cubicBezTo>
                    <a:pt x="2192" y="7"/>
                    <a:pt x="2193" y="9"/>
                    <a:pt x="2194" y="9"/>
                  </a:cubicBezTo>
                  <a:cubicBezTo>
                    <a:pt x="2195" y="9"/>
                    <a:pt x="2197" y="7"/>
                    <a:pt x="2198" y="7"/>
                  </a:cubicBezTo>
                  <a:cubicBezTo>
                    <a:pt x="2200" y="7"/>
                    <a:pt x="2201" y="9"/>
                    <a:pt x="2202" y="9"/>
                  </a:cubicBezTo>
                  <a:cubicBezTo>
                    <a:pt x="2203" y="9"/>
                    <a:pt x="2205" y="7"/>
                    <a:pt x="2206" y="7"/>
                  </a:cubicBezTo>
                  <a:cubicBezTo>
                    <a:pt x="2207" y="7"/>
                    <a:pt x="2209" y="9"/>
                    <a:pt x="2210" y="9"/>
                  </a:cubicBezTo>
                  <a:cubicBezTo>
                    <a:pt x="2210" y="10"/>
                    <a:pt x="2213" y="12"/>
                    <a:pt x="2214" y="12"/>
                  </a:cubicBezTo>
                  <a:cubicBezTo>
                    <a:pt x="2215" y="12"/>
                    <a:pt x="2216" y="9"/>
                    <a:pt x="2218" y="9"/>
                  </a:cubicBezTo>
                  <a:cubicBezTo>
                    <a:pt x="2219" y="10"/>
                    <a:pt x="2221" y="12"/>
                    <a:pt x="2221" y="12"/>
                  </a:cubicBezTo>
                  <a:cubicBezTo>
                    <a:pt x="2223" y="11"/>
                    <a:pt x="2225" y="10"/>
                    <a:pt x="2226" y="10"/>
                  </a:cubicBezTo>
                  <a:cubicBezTo>
                    <a:pt x="2226" y="9"/>
                    <a:pt x="2229" y="8"/>
                    <a:pt x="2230" y="8"/>
                  </a:cubicBezTo>
                  <a:cubicBezTo>
                    <a:pt x="2231" y="8"/>
                    <a:pt x="2232" y="10"/>
                    <a:pt x="2233" y="10"/>
                  </a:cubicBezTo>
                  <a:cubicBezTo>
                    <a:pt x="2234" y="10"/>
                    <a:pt x="2237" y="8"/>
                    <a:pt x="2237" y="8"/>
                  </a:cubicBezTo>
                  <a:cubicBezTo>
                    <a:pt x="2239" y="8"/>
                    <a:pt x="2240" y="9"/>
                    <a:pt x="2241" y="10"/>
                  </a:cubicBezTo>
                  <a:cubicBezTo>
                    <a:pt x="2242" y="10"/>
                    <a:pt x="2244" y="12"/>
                    <a:pt x="2245" y="12"/>
                  </a:cubicBezTo>
                  <a:cubicBezTo>
                    <a:pt x="2246" y="12"/>
                    <a:pt x="2248" y="10"/>
                    <a:pt x="2249" y="10"/>
                  </a:cubicBezTo>
                  <a:cubicBezTo>
                    <a:pt x="2253" y="8"/>
                    <a:pt x="2253" y="8"/>
                    <a:pt x="2253" y="8"/>
                  </a:cubicBezTo>
                  <a:cubicBezTo>
                    <a:pt x="2254" y="8"/>
                    <a:pt x="2257" y="6"/>
                    <a:pt x="2257" y="6"/>
                  </a:cubicBezTo>
                  <a:cubicBezTo>
                    <a:pt x="2258" y="6"/>
                    <a:pt x="2261" y="8"/>
                    <a:pt x="2261" y="8"/>
                  </a:cubicBezTo>
                  <a:cubicBezTo>
                    <a:pt x="2261" y="9"/>
                    <a:pt x="2257" y="10"/>
                    <a:pt x="2257" y="10"/>
                  </a:cubicBezTo>
                  <a:cubicBezTo>
                    <a:pt x="2257" y="11"/>
                    <a:pt x="2260" y="12"/>
                    <a:pt x="2261" y="12"/>
                  </a:cubicBezTo>
                  <a:cubicBezTo>
                    <a:pt x="2262" y="13"/>
                    <a:pt x="2263" y="14"/>
                    <a:pt x="2264" y="15"/>
                  </a:cubicBezTo>
                  <a:cubicBezTo>
                    <a:pt x="2266" y="15"/>
                    <a:pt x="2267" y="16"/>
                    <a:pt x="2268" y="17"/>
                  </a:cubicBezTo>
                  <a:cubicBezTo>
                    <a:pt x="2271" y="16"/>
                    <a:pt x="2274" y="14"/>
                    <a:pt x="2276" y="13"/>
                  </a:cubicBezTo>
                  <a:cubicBezTo>
                    <a:pt x="2277" y="12"/>
                    <a:pt x="2279" y="11"/>
                    <a:pt x="2280" y="11"/>
                  </a:cubicBezTo>
                  <a:cubicBezTo>
                    <a:pt x="2281" y="11"/>
                    <a:pt x="2283" y="13"/>
                    <a:pt x="2284" y="13"/>
                  </a:cubicBezTo>
                  <a:cubicBezTo>
                    <a:pt x="2285" y="13"/>
                    <a:pt x="2288" y="11"/>
                    <a:pt x="2288" y="11"/>
                  </a:cubicBezTo>
                  <a:cubicBezTo>
                    <a:pt x="2289" y="11"/>
                    <a:pt x="2292" y="13"/>
                    <a:pt x="2292" y="13"/>
                  </a:cubicBezTo>
                  <a:cubicBezTo>
                    <a:pt x="2292" y="14"/>
                    <a:pt x="2288" y="15"/>
                    <a:pt x="2288" y="15"/>
                  </a:cubicBezTo>
                  <a:cubicBezTo>
                    <a:pt x="2288" y="16"/>
                    <a:pt x="2291" y="17"/>
                    <a:pt x="2292" y="17"/>
                  </a:cubicBezTo>
                  <a:cubicBezTo>
                    <a:pt x="2291" y="17"/>
                    <a:pt x="2296" y="16"/>
                    <a:pt x="2296" y="15"/>
                  </a:cubicBezTo>
                  <a:cubicBezTo>
                    <a:pt x="2296" y="15"/>
                    <a:pt x="2292" y="14"/>
                    <a:pt x="2292" y="13"/>
                  </a:cubicBezTo>
                  <a:cubicBezTo>
                    <a:pt x="2293" y="13"/>
                    <a:pt x="2295" y="11"/>
                    <a:pt x="2296" y="11"/>
                  </a:cubicBezTo>
                  <a:cubicBezTo>
                    <a:pt x="2297" y="11"/>
                    <a:pt x="2299" y="13"/>
                    <a:pt x="2300" y="13"/>
                  </a:cubicBezTo>
                  <a:cubicBezTo>
                    <a:pt x="2301" y="13"/>
                    <a:pt x="2303" y="11"/>
                    <a:pt x="2304" y="11"/>
                  </a:cubicBezTo>
                  <a:cubicBezTo>
                    <a:pt x="2305" y="11"/>
                    <a:pt x="2307" y="13"/>
                    <a:pt x="2308" y="13"/>
                  </a:cubicBezTo>
                  <a:cubicBezTo>
                    <a:pt x="2309" y="14"/>
                    <a:pt x="2310" y="15"/>
                    <a:pt x="2311" y="16"/>
                  </a:cubicBezTo>
                  <a:cubicBezTo>
                    <a:pt x="2313" y="16"/>
                    <a:pt x="2314" y="18"/>
                    <a:pt x="2315" y="18"/>
                  </a:cubicBezTo>
                  <a:cubicBezTo>
                    <a:pt x="2316" y="18"/>
                    <a:pt x="2318" y="16"/>
                    <a:pt x="2319" y="16"/>
                  </a:cubicBezTo>
                  <a:cubicBezTo>
                    <a:pt x="2321" y="16"/>
                    <a:pt x="2322" y="18"/>
                    <a:pt x="2323" y="18"/>
                  </a:cubicBezTo>
                  <a:cubicBezTo>
                    <a:pt x="2324" y="18"/>
                    <a:pt x="2326" y="16"/>
                    <a:pt x="2327" y="16"/>
                  </a:cubicBezTo>
                  <a:cubicBezTo>
                    <a:pt x="2328" y="16"/>
                    <a:pt x="2330" y="18"/>
                    <a:pt x="2331" y="18"/>
                  </a:cubicBezTo>
                  <a:cubicBezTo>
                    <a:pt x="2332" y="18"/>
                    <a:pt x="2334" y="17"/>
                    <a:pt x="2335" y="16"/>
                  </a:cubicBezTo>
                  <a:cubicBezTo>
                    <a:pt x="2339" y="14"/>
                    <a:pt x="2339" y="14"/>
                    <a:pt x="2339" y="14"/>
                  </a:cubicBezTo>
                  <a:cubicBezTo>
                    <a:pt x="2347" y="10"/>
                    <a:pt x="2347" y="10"/>
                    <a:pt x="2347" y="10"/>
                  </a:cubicBezTo>
                  <a:cubicBezTo>
                    <a:pt x="2355" y="14"/>
                    <a:pt x="2355" y="14"/>
                    <a:pt x="2355" y="14"/>
                  </a:cubicBezTo>
                  <a:cubicBezTo>
                    <a:pt x="2353" y="14"/>
                    <a:pt x="2352" y="16"/>
                    <a:pt x="2351" y="16"/>
                  </a:cubicBezTo>
                  <a:cubicBezTo>
                    <a:pt x="2350" y="16"/>
                    <a:pt x="2347" y="14"/>
                    <a:pt x="2347" y="14"/>
                  </a:cubicBezTo>
                  <a:cubicBezTo>
                    <a:pt x="2347" y="15"/>
                    <a:pt x="2343" y="15"/>
                    <a:pt x="2343" y="16"/>
                  </a:cubicBezTo>
                  <a:cubicBezTo>
                    <a:pt x="2343" y="17"/>
                    <a:pt x="2347" y="18"/>
                    <a:pt x="2347" y="18"/>
                  </a:cubicBezTo>
                  <a:cubicBezTo>
                    <a:pt x="2347" y="19"/>
                    <a:pt x="2342" y="20"/>
                    <a:pt x="2343" y="21"/>
                  </a:cubicBezTo>
                  <a:cubicBezTo>
                    <a:pt x="2343" y="21"/>
                    <a:pt x="2345" y="22"/>
                    <a:pt x="2346" y="23"/>
                  </a:cubicBezTo>
                  <a:cubicBezTo>
                    <a:pt x="2348" y="24"/>
                    <a:pt x="2349" y="24"/>
                    <a:pt x="2350" y="25"/>
                  </a:cubicBezTo>
                  <a:cubicBezTo>
                    <a:pt x="2351" y="26"/>
                    <a:pt x="2353" y="27"/>
                    <a:pt x="2354" y="27"/>
                  </a:cubicBezTo>
                  <a:cubicBezTo>
                    <a:pt x="2354" y="28"/>
                    <a:pt x="2350" y="29"/>
                    <a:pt x="2350" y="29"/>
                  </a:cubicBezTo>
                  <a:cubicBezTo>
                    <a:pt x="2350" y="30"/>
                    <a:pt x="2353" y="31"/>
                    <a:pt x="2353" y="32"/>
                  </a:cubicBezTo>
                  <a:cubicBezTo>
                    <a:pt x="2354" y="32"/>
                    <a:pt x="2357" y="33"/>
                    <a:pt x="2357" y="34"/>
                  </a:cubicBezTo>
                  <a:cubicBezTo>
                    <a:pt x="2357" y="35"/>
                    <a:pt x="2353" y="35"/>
                    <a:pt x="2353" y="36"/>
                  </a:cubicBezTo>
                  <a:cubicBezTo>
                    <a:pt x="2353" y="37"/>
                    <a:pt x="2357" y="38"/>
                    <a:pt x="2357" y="38"/>
                  </a:cubicBezTo>
                  <a:cubicBezTo>
                    <a:pt x="2357" y="39"/>
                    <a:pt x="2353" y="40"/>
                    <a:pt x="2353" y="40"/>
                  </a:cubicBezTo>
                  <a:cubicBezTo>
                    <a:pt x="2353" y="41"/>
                    <a:pt x="2356" y="43"/>
                    <a:pt x="2357" y="43"/>
                  </a:cubicBezTo>
                  <a:cubicBezTo>
                    <a:pt x="2358" y="43"/>
                    <a:pt x="2360" y="40"/>
                    <a:pt x="2361" y="41"/>
                  </a:cubicBezTo>
                  <a:cubicBezTo>
                    <a:pt x="2362" y="41"/>
                    <a:pt x="2363" y="43"/>
                    <a:pt x="2364" y="43"/>
                  </a:cubicBezTo>
                  <a:cubicBezTo>
                    <a:pt x="2366" y="42"/>
                    <a:pt x="2367" y="41"/>
                    <a:pt x="2368" y="41"/>
                  </a:cubicBezTo>
                  <a:cubicBezTo>
                    <a:pt x="2369" y="40"/>
                    <a:pt x="2372" y="39"/>
                    <a:pt x="2373" y="39"/>
                  </a:cubicBezTo>
                  <a:cubicBezTo>
                    <a:pt x="2373" y="38"/>
                    <a:pt x="2369" y="37"/>
                    <a:pt x="2369" y="36"/>
                  </a:cubicBezTo>
                  <a:cubicBezTo>
                    <a:pt x="2369" y="36"/>
                    <a:pt x="2372" y="35"/>
                    <a:pt x="2373" y="34"/>
                  </a:cubicBezTo>
                  <a:cubicBezTo>
                    <a:pt x="2373" y="34"/>
                    <a:pt x="2369" y="32"/>
                    <a:pt x="2369" y="32"/>
                  </a:cubicBezTo>
                  <a:cubicBezTo>
                    <a:pt x="2369" y="32"/>
                    <a:pt x="2373" y="30"/>
                    <a:pt x="2373" y="30"/>
                  </a:cubicBezTo>
                  <a:cubicBezTo>
                    <a:pt x="2374" y="30"/>
                    <a:pt x="2377" y="32"/>
                    <a:pt x="2377" y="32"/>
                  </a:cubicBezTo>
                  <a:cubicBezTo>
                    <a:pt x="2377" y="32"/>
                    <a:pt x="2373" y="34"/>
                    <a:pt x="2373" y="34"/>
                  </a:cubicBezTo>
                  <a:cubicBezTo>
                    <a:pt x="2373" y="35"/>
                    <a:pt x="2376" y="36"/>
                    <a:pt x="2377" y="36"/>
                  </a:cubicBezTo>
                  <a:cubicBezTo>
                    <a:pt x="2376" y="37"/>
                    <a:pt x="2373" y="38"/>
                    <a:pt x="2373" y="39"/>
                  </a:cubicBezTo>
                  <a:cubicBezTo>
                    <a:pt x="2373" y="39"/>
                    <a:pt x="2377" y="41"/>
                    <a:pt x="2376" y="41"/>
                  </a:cubicBezTo>
                  <a:cubicBezTo>
                    <a:pt x="2375" y="42"/>
                    <a:pt x="2373" y="42"/>
                    <a:pt x="2372" y="43"/>
                  </a:cubicBezTo>
                  <a:cubicBezTo>
                    <a:pt x="2372" y="43"/>
                    <a:pt x="2369" y="45"/>
                    <a:pt x="2368" y="45"/>
                  </a:cubicBezTo>
                  <a:cubicBezTo>
                    <a:pt x="2368" y="45"/>
                    <a:pt x="2365" y="43"/>
                    <a:pt x="2364" y="43"/>
                  </a:cubicBezTo>
                  <a:cubicBezTo>
                    <a:pt x="2363" y="43"/>
                    <a:pt x="2361" y="44"/>
                    <a:pt x="2360" y="45"/>
                  </a:cubicBezTo>
                  <a:cubicBezTo>
                    <a:pt x="2356" y="47"/>
                    <a:pt x="2356" y="47"/>
                    <a:pt x="2356" y="47"/>
                  </a:cubicBezTo>
                  <a:cubicBezTo>
                    <a:pt x="2355" y="48"/>
                    <a:pt x="2353" y="48"/>
                    <a:pt x="2352" y="49"/>
                  </a:cubicBezTo>
                  <a:cubicBezTo>
                    <a:pt x="2351" y="49"/>
                    <a:pt x="2350" y="47"/>
                    <a:pt x="2348" y="47"/>
                  </a:cubicBezTo>
                  <a:cubicBezTo>
                    <a:pt x="2348" y="47"/>
                    <a:pt x="2344" y="49"/>
                    <a:pt x="2344" y="49"/>
                  </a:cubicBezTo>
                  <a:cubicBezTo>
                    <a:pt x="2344" y="48"/>
                    <a:pt x="2340" y="47"/>
                    <a:pt x="2340" y="47"/>
                  </a:cubicBezTo>
                  <a:cubicBezTo>
                    <a:pt x="2341" y="46"/>
                    <a:pt x="2345" y="45"/>
                    <a:pt x="2345" y="45"/>
                  </a:cubicBezTo>
                  <a:cubicBezTo>
                    <a:pt x="2345" y="44"/>
                    <a:pt x="2341" y="43"/>
                    <a:pt x="2341" y="42"/>
                  </a:cubicBezTo>
                  <a:cubicBezTo>
                    <a:pt x="2341" y="42"/>
                    <a:pt x="2344" y="41"/>
                    <a:pt x="2345" y="40"/>
                  </a:cubicBezTo>
                  <a:cubicBezTo>
                    <a:pt x="2345" y="40"/>
                    <a:pt x="2348" y="42"/>
                    <a:pt x="2349" y="42"/>
                  </a:cubicBezTo>
                  <a:cubicBezTo>
                    <a:pt x="2349" y="42"/>
                    <a:pt x="2352" y="41"/>
                    <a:pt x="2353" y="40"/>
                  </a:cubicBezTo>
                  <a:cubicBezTo>
                    <a:pt x="2353" y="40"/>
                    <a:pt x="2349" y="38"/>
                    <a:pt x="2349" y="38"/>
                  </a:cubicBezTo>
                  <a:cubicBezTo>
                    <a:pt x="2349" y="37"/>
                    <a:pt x="2353" y="37"/>
                    <a:pt x="2353" y="36"/>
                  </a:cubicBezTo>
                  <a:cubicBezTo>
                    <a:pt x="2353" y="36"/>
                    <a:pt x="2349" y="34"/>
                    <a:pt x="2349" y="34"/>
                  </a:cubicBezTo>
                  <a:cubicBezTo>
                    <a:pt x="2348" y="34"/>
                    <a:pt x="2347" y="35"/>
                    <a:pt x="2345" y="36"/>
                  </a:cubicBezTo>
                  <a:cubicBezTo>
                    <a:pt x="2345" y="36"/>
                    <a:pt x="2342" y="38"/>
                    <a:pt x="2341" y="38"/>
                  </a:cubicBezTo>
                  <a:cubicBezTo>
                    <a:pt x="2340" y="38"/>
                    <a:pt x="2338" y="36"/>
                    <a:pt x="2337" y="36"/>
                  </a:cubicBezTo>
                  <a:cubicBezTo>
                    <a:pt x="2336" y="36"/>
                    <a:pt x="2334" y="37"/>
                    <a:pt x="2333" y="38"/>
                  </a:cubicBezTo>
                  <a:cubicBezTo>
                    <a:pt x="2329" y="40"/>
                    <a:pt x="2329" y="40"/>
                    <a:pt x="2329" y="40"/>
                  </a:cubicBezTo>
                  <a:cubicBezTo>
                    <a:pt x="2329" y="39"/>
                    <a:pt x="2325" y="38"/>
                    <a:pt x="2325" y="38"/>
                  </a:cubicBezTo>
                  <a:cubicBezTo>
                    <a:pt x="2326" y="37"/>
                    <a:pt x="2329" y="36"/>
                    <a:pt x="2330" y="36"/>
                  </a:cubicBezTo>
                  <a:cubicBezTo>
                    <a:pt x="2331" y="35"/>
                    <a:pt x="2332" y="34"/>
                    <a:pt x="2334" y="33"/>
                  </a:cubicBezTo>
                  <a:cubicBezTo>
                    <a:pt x="2334" y="33"/>
                    <a:pt x="2337" y="31"/>
                    <a:pt x="2338" y="31"/>
                  </a:cubicBezTo>
                  <a:cubicBezTo>
                    <a:pt x="2339" y="31"/>
                    <a:pt x="2340" y="34"/>
                    <a:pt x="2342" y="34"/>
                  </a:cubicBezTo>
                  <a:cubicBezTo>
                    <a:pt x="2342" y="34"/>
                    <a:pt x="2345" y="32"/>
                    <a:pt x="2346" y="32"/>
                  </a:cubicBezTo>
                  <a:cubicBezTo>
                    <a:pt x="2346" y="31"/>
                    <a:pt x="2342" y="29"/>
                    <a:pt x="2342" y="29"/>
                  </a:cubicBezTo>
                  <a:cubicBezTo>
                    <a:pt x="2341" y="29"/>
                    <a:pt x="2338" y="32"/>
                    <a:pt x="2338" y="31"/>
                  </a:cubicBezTo>
                  <a:cubicBezTo>
                    <a:pt x="2337" y="31"/>
                    <a:pt x="2335" y="30"/>
                    <a:pt x="2334" y="29"/>
                  </a:cubicBezTo>
                  <a:cubicBezTo>
                    <a:pt x="2334" y="29"/>
                    <a:pt x="2330" y="27"/>
                    <a:pt x="2330" y="27"/>
                  </a:cubicBezTo>
                  <a:cubicBezTo>
                    <a:pt x="2330" y="26"/>
                    <a:pt x="2334" y="25"/>
                    <a:pt x="2334" y="25"/>
                  </a:cubicBezTo>
                  <a:cubicBezTo>
                    <a:pt x="2336" y="24"/>
                    <a:pt x="2337" y="23"/>
                    <a:pt x="2338" y="23"/>
                  </a:cubicBezTo>
                  <a:cubicBezTo>
                    <a:pt x="2337" y="22"/>
                    <a:pt x="2336" y="21"/>
                    <a:pt x="2335" y="20"/>
                  </a:cubicBezTo>
                  <a:cubicBezTo>
                    <a:pt x="2333" y="20"/>
                    <a:pt x="2332" y="18"/>
                    <a:pt x="2331" y="18"/>
                  </a:cubicBezTo>
                  <a:cubicBezTo>
                    <a:pt x="2330" y="18"/>
                    <a:pt x="2328" y="20"/>
                    <a:pt x="2327" y="20"/>
                  </a:cubicBezTo>
                  <a:cubicBezTo>
                    <a:pt x="2326" y="20"/>
                    <a:pt x="2323" y="18"/>
                    <a:pt x="2323" y="18"/>
                  </a:cubicBezTo>
                  <a:cubicBezTo>
                    <a:pt x="2323" y="18"/>
                    <a:pt x="2319" y="20"/>
                    <a:pt x="2319" y="20"/>
                  </a:cubicBezTo>
                  <a:cubicBezTo>
                    <a:pt x="2319" y="21"/>
                    <a:pt x="2322" y="22"/>
                    <a:pt x="2323" y="22"/>
                  </a:cubicBezTo>
                  <a:cubicBezTo>
                    <a:pt x="2323" y="23"/>
                    <a:pt x="2327" y="24"/>
                    <a:pt x="2326" y="25"/>
                  </a:cubicBezTo>
                  <a:cubicBezTo>
                    <a:pt x="2326" y="25"/>
                    <a:pt x="2323" y="27"/>
                    <a:pt x="2322" y="27"/>
                  </a:cubicBezTo>
                  <a:cubicBezTo>
                    <a:pt x="2321" y="27"/>
                    <a:pt x="2320" y="24"/>
                    <a:pt x="2319" y="24"/>
                  </a:cubicBezTo>
                  <a:cubicBezTo>
                    <a:pt x="2317" y="25"/>
                    <a:pt x="2316" y="26"/>
                    <a:pt x="2315" y="27"/>
                  </a:cubicBezTo>
                  <a:cubicBezTo>
                    <a:pt x="2314" y="26"/>
                    <a:pt x="2311" y="25"/>
                    <a:pt x="2311" y="24"/>
                  </a:cubicBezTo>
                  <a:cubicBezTo>
                    <a:pt x="2311" y="24"/>
                    <a:pt x="2315" y="23"/>
                    <a:pt x="2315" y="22"/>
                  </a:cubicBezTo>
                  <a:cubicBezTo>
                    <a:pt x="2315" y="22"/>
                    <a:pt x="2312" y="21"/>
                    <a:pt x="2311" y="20"/>
                  </a:cubicBezTo>
                  <a:cubicBezTo>
                    <a:pt x="2310" y="19"/>
                    <a:pt x="2309" y="18"/>
                    <a:pt x="2307" y="18"/>
                  </a:cubicBezTo>
                  <a:cubicBezTo>
                    <a:pt x="2307" y="17"/>
                    <a:pt x="2304" y="16"/>
                    <a:pt x="2304" y="15"/>
                  </a:cubicBezTo>
                  <a:cubicBezTo>
                    <a:pt x="2303" y="15"/>
                    <a:pt x="2300" y="17"/>
                    <a:pt x="2300" y="18"/>
                  </a:cubicBezTo>
                  <a:cubicBezTo>
                    <a:pt x="2299" y="18"/>
                    <a:pt x="2303" y="19"/>
                    <a:pt x="2303" y="20"/>
                  </a:cubicBezTo>
                  <a:cubicBezTo>
                    <a:pt x="2303" y="21"/>
                    <a:pt x="2300" y="21"/>
                    <a:pt x="2299" y="22"/>
                  </a:cubicBezTo>
                  <a:cubicBezTo>
                    <a:pt x="2299" y="23"/>
                    <a:pt x="2303" y="24"/>
                    <a:pt x="2303" y="24"/>
                  </a:cubicBezTo>
                  <a:cubicBezTo>
                    <a:pt x="2303" y="25"/>
                    <a:pt x="2299" y="26"/>
                    <a:pt x="2299" y="26"/>
                  </a:cubicBezTo>
                  <a:cubicBezTo>
                    <a:pt x="2299" y="27"/>
                    <a:pt x="2302" y="28"/>
                    <a:pt x="2303" y="29"/>
                  </a:cubicBezTo>
                  <a:cubicBezTo>
                    <a:pt x="2304" y="29"/>
                    <a:pt x="2305" y="30"/>
                    <a:pt x="2306" y="31"/>
                  </a:cubicBezTo>
                  <a:cubicBezTo>
                    <a:pt x="2307" y="31"/>
                    <a:pt x="2309" y="33"/>
                    <a:pt x="2310" y="33"/>
                  </a:cubicBezTo>
                  <a:cubicBezTo>
                    <a:pt x="2310" y="33"/>
                    <a:pt x="2311" y="33"/>
                    <a:pt x="2312" y="32"/>
                  </a:cubicBezTo>
                  <a:cubicBezTo>
                    <a:pt x="2313" y="31"/>
                    <a:pt x="2314" y="31"/>
                    <a:pt x="2314" y="31"/>
                  </a:cubicBezTo>
                  <a:cubicBezTo>
                    <a:pt x="2315" y="32"/>
                    <a:pt x="2318" y="33"/>
                    <a:pt x="2318" y="33"/>
                  </a:cubicBezTo>
                  <a:cubicBezTo>
                    <a:pt x="2318" y="34"/>
                    <a:pt x="2314" y="35"/>
                    <a:pt x="2314" y="35"/>
                  </a:cubicBezTo>
                  <a:cubicBezTo>
                    <a:pt x="2314" y="36"/>
                    <a:pt x="2318" y="37"/>
                    <a:pt x="2318" y="38"/>
                  </a:cubicBezTo>
                  <a:cubicBezTo>
                    <a:pt x="2318" y="38"/>
                    <a:pt x="2314" y="39"/>
                    <a:pt x="2314" y="40"/>
                  </a:cubicBezTo>
                  <a:cubicBezTo>
                    <a:pt x="2313" y="40"/>
                    <a:pt x="2318" y="41"/>
                    <a:pt x="2317" y="42"/>
                  </a:cubicBezTo>
                  <a:cubicBezTo>
                    <a:pt x="2317" y="43"/>
                    <a:pt x="2314" y="43"/>
                    <a:pt x="2313" y="44"/>
                  </a:cubicBezTo>
                  <a:cubicBezTo>
                    <a:pt x="2313" y="45"/>
                    <a:pt x="2309" y="45"/>
                    <a:pt x="2309" y="46"/>
                  </a:cubicBezTo>
                  <a:cubicBezTo>
                    <a:pt x="2309" y="46"/>
                    <a:pt x="2313" y="48"/>
                    <a:pt x="2313" y="48"/>
                  </a:cubicBezTo>
                  <a:cubicBezTo>
                    <a:pt x="2312" y="49"/>
                    <a:pt x="2309" y="50"/>
                    <a:pt x="2309" y="50"/>
                  </a:cubicBezTo>
                  <a:cubicBezTo>
                    <a:pt x="2308" y="50"/>
                    <a:pt x="2306" y="48"/>
                    <a:pt x="2305" y="48"/>
                  </a:cubicBezTo>
                  <a:cubicBezTo>
                    <a:pt x="2304" y="48"/>
                    <a:pt x="2302" y="50"/>
                    <a:pt x="2301" y="50"/>
                  </a:cubicBezTo>
                  <a:cubicBezTo>
                    <a:pt x="2300" y="50"/>
                    <a:pt x="2298" y="48"/>
                    <a:pt x="2297" y="48"/>
                  </a:cubicBezTo>
                  <a:cubicBezTo>
                    <a:pt x="2296" y="48"/>
                    <a:pt x="2294" y="50"/>
                    <a:pt x="2293" y="50"/>
                  </a:cubicBezTo>
                  <a:cubicBezTo>
                    <a:pt x="2292" y="50"/>
                    <a:pt x="2291" y="48"/>
                    <a:pt x="2289" y="48"/>
                  </a:cubicBezTo>
                  <a:cubicBezTo>
                    <a:pt x="2288" y="48"/>
                    <a:pt x="2287" y="46"/>
                    <a:pt x="2286" y="46"/>
                  </a:cubicBezTo>
                  <a:cubicBezTo>
                    <a:pt x="2285" y="46"/>
                    <a:pt x="2282" y="47"/>
                    <a:pt x="2281" y="48"/>
                  </a:cubicBezTo>
                  <a:cubicBezTo>
                    <a:pt x="2281" y="48"/>
                    <a:pt x="2278" y="50"/>
                    <a:pt x="2277" y="50"/>
                  </a:cubicBezTo>
                  <a:cubicBezTo>
                    <a:pt x="2277" y="50"/>
                    <a:pt x="2274" y="48"/>
                    <a:pt x="2274" y="48"/>
                  </a:cubicBezTo>
                  <a:cubicBezTo>
                    <a:pt x="2274" y="47"/>
                    <a:pt x="2277" y="46"/>
                    <a:pt x="2278" y="45"/>
                  </a:cubicBezTo>
                  <a:cubicBezTo>
                    <a:pt x="2278" y="45"/>
                    <a:pt x="2282" y="44"/>
                    <a:pt x="2282" y="43"/>
                  </a:cubicBezTo>
                  <a:cubicBezTo>
                    <a:pt x="2282" y="43"/>
                    <a:pt x="2278" y="41"/>
                    <a:pt x="2278" y="41"/>
                  </a:cubicBezTo>
                  <a:cubicBezTo>
                    <a:pt x="2277" y="41"/>
                    <a:pt x="2275" y="43"/>
                    <a:pt x="2274" y="43"/>
                  </a:cubicBezTo>
                  <a:cubicBezTo>
                    <a:pt x="2273" y="43"/>
                    <a:pt x="2272" y="41"/>
                    <a:pt x="2270" y="41"/>
                  </a:cubicBezTo>
                  <a:cubicBezTo>
                    <a:pt x="2270" y="41"/>
                    <a:pt x="2266" y="43"/>
                    <a:pt x="2266" y="43"/>
                  </a:cubicBezTo>
                  <a:cubicBezTo>
                    <a:pt x="2266" y="43"/>
                    <a:pt x="2262" y="41"/>
                    <a:pt x="2262" y="41"/>
                  </a:cubicBezTo>
                  <a:cubicBezTo>
                    <a:pt x="2262" y="41"/>
                    <a:pt x="2266" y="39"/>
                    <a:pt x="2266" y="39"/>
                  </a:cubicBezTo>
                  <a:cubicBezTo>
                    <a:pt x="2268" y="39"/>
                    <a:pt x="2269" y="41"/>
                    <a:pt x="2270" y="41"/>
                  </a:cubicBezTo>
                  <a:cubicBezTo>
                    <a:pt x="2271" y="40"/>
                    <a:pt x="2274" y="40"/>
                    <a:pt x="2274" y="39"/>
                  </a:cubicBezTo>
                  <a:cubicBezTo>
                    <a:pt x="2274" y="38"/>
                    <a:pt x="2270" y="37"/>
                    <a:pt x="2271" y="37"/>
                  </a:cubicBezTo>
                  <a:cubicBezTo>
                    <a:pt x="2271" y="36"/>
                    <a:pt x="2274" y="35"/>
                    <a:pt x="2275" y="35"/>
                  </a:cubicBezTo>
                  <a:cubicBezTo>
                    <a:pt x="2276" y="34"/>
                    <a:pt x="2277" y="33"/>
                    <a:pt x="2279" y="32"/>
                  </a:cubicBezTo>
                  <a:cubicBezTo>
                    <a:pt x="2279" y="32"/>
                    <a:pt x="2282" y="35"/>
                    <a:pt x="2283" y="35"/>
                  </a:cubicBezTo>
                  <a:cubicBezTo>
                    <a:pt x="2283" y="35"/>
                    <a:pt x="2286" y="37"/>
                    <a:pt x="2286" y="37"/>
                  </a:cubicBezTo>
                  <a:cubicBezTo>
                    <a:pt x="2287" y="37"/>
                    <a:pt x="2290" y="35"/>
                    <a:pt x="2290" y="35"/>
                  </a:cubicBezTo>
                  <a:cubicBezTo>
                    <a:pt x="2291" y="34"/>
                    <a:pt x="2287" y="33"/>
                    <a:pt x="2287" y="33"/>
                  </a:cubicBezTo>
                  <a:cubicBezTo>
                    <a:pt x="2287" y="32"/>
                    <a:pt x="2290" y="31"/>
                    <a:pt x="2291" y="30"/>
                  </a:cubicBezTo>
                  <a:cubicBezTo>
                    <a:pt x="2292" y="30"/>
                    <a:pt x="2294" y="29"/>
                    <a:pt x="2295" y="28"/>
                  </a:cubicBezTo>
                  <a:cubicBezTo>
                    <a:pt x="2296" y="28"/>
                    <a:pt x="2298" y="27"/>
                    <a:pt x="2299" y="26"/>
                  </a:cubicBezTo>
                  <a:cubicBezTo>
                    <a:pt x="2299" y="26"/>
                    <a:pt x="2295" y="25"/>
                    <a:pt x="2295" y="24"/>
                  </a:cubicBezTo>
                  <a:cubicBezTo>
                    <a:pt x="2295" y="23"/>
                    <a:pt x="2299" y="23"/>
                    <a:pt x="2299" y="22"/>
                  </a:cubicBezTo>
                  <a:cubicBezTo>
                    <a:pt x="2299" y="21"/>
                    <a:pt x="2296" y="21"/>
                    <a:pt x="2295" y="20"/>
                  </a:cubicBezTo>
                  <a:cubicBezTo>
                    <a:pt x="2295" y="20"/>
                    <a:pt x="2291" y="21"/>
                    <a:pt x="2291" y="22"/>
                  </a:cubicBezTo>
                  <a:cubicBezTo>
                    <a:pt x="2291" y="22"/>
                    <a:pt x="2295" y="24"/>
                    <a:pt x="2295" y="24"/>
                  </a:cubicBezTo>
                  <a:cubicBezTo>
                    <a:pt x="2295" y="25"/>
                    <a:pt x="2292" y="26"/>
                    <a:pt x="2291" y="26"/>
                  </a:cubicBezTo>
                  <a:cubicBezTo>
                    <a:pt x="2291" y="26"/>
                    <a:pt x="2288" y="28"/>
                    <a:pt x="2287" y="28"/>
                  </a:cubicBezTo>
                  <a:cubicBezTo>
                    <a:pt x="2286" y="28"/>
                    <a:pt x="2284" y="26"/>
                    <a:pt x="2283" y="26"/>
                  </a:cubicBezTo>
                  <a:cubicBezTo>
                    <a:pt x="2283" y="26"/>
                    <a:pt x="2282" y="25"/>
                    <a:pt x="2281" y="25"/>
                  </a:cubicBezTo>
                  <a:cubicBezTo>
                    <a:pt x="2280" y="24"/>
                    <a:pt x="2279" y="24"/>
                    <a:pt x="2279" y="24"/>
                  </a:cubicBezTo>
                  <a:cubicBezTo>
                    <a:pt x="2278" y="24"/>
                    <a:pt x="2277" y="25"/>
                    <a:pt x="2275" y="26"/>
                  </a:cubicBezTo>
                  <a:cubicBezTo>
                    <a:pt x="2274" y="26"/>
                    <a:pt x="2272" y="27"/>
                    <a:pt x="2271" y="28"/>
                  </a:cubicBezTo>
                  <a:cubicBezTo>
                    <a:pt x="2271" y="28"/>
                    <a:pt x="2275" y="30"/>
                    <a:pt x="2275" y="30"/>
                  </a:cubicBezTo>
                  <a:cubicBezTo>
                    <a:pt x="2275" y="31"/>
                    <a:pt x="2271" y="32"/>
                    <a:pt x="2271" y="32"/>
                  </a:cubicBezTo>
                  <a:cubicBezTo>
                    <a:pt x="2270" y="33"/>
                    <a:pt x="2268" y="34"/>
                    <a:pt x="2267" y="34"/>
                  </a:cubicBezTo>
                  <a:cubicBezTo>
                    <a:pt x="2263" y="36"/>
                    <a:pt x="2263" y="36"/>
                    <a:pt x="2263" y="36"/>
                  </a:cubicBezTo>
                  <a:cubicBezTo>
                    <a:pt x="2262" y="37"/>
                    <a:pt x="2260" y="38"/>
                    <a:pt x="2259" y="39"/>
                  </a:cubicBezTo>
                  <a:cubicBezTo>
                    <a:pt x="2258" y="39"/>
                    <a:pt x="2256" y="36"/>
                    <a:pt x="2255" y="36"/>
                  </a:cubicBezTo>
                  <a:cubicBezTo>
                    <a:pt x="2254" y="36"/>
                    <a:pt x="2251" y="38"/>
                    <a:pt x="2251" y="38"/>
                  </a:cubicBezTo>
                  <a:cubicBezTo>
                    <a:pt x="2250" y="39"/>
                    <a:pt x="2247" y="40"/>
                    <a:pt x="2247" y="41"/>
                  </a:cubicBezTo>
                  <a:cubicBezTo>
                    <a:pt x="2247" y="41"/>
                    <a:pt x="2250" y="43"/>
                    <a:pt x="2250" y="43"/>
                  </a:cubicBezTo>
                  <a:cubicBezTo>
                    <a:pt x="2251" y="43"/>
                    <a:pt x="2252" y="42"/>
                    <a:pt x="2253" y="42"/>
                  </a:cubicBezTo>
                  <a:cubicBezTo>
                    <a:pt x="2254" y="41"/>
                    <a:pt x="2255" y="41"/>
                    <a:pt x="2255" y="41"/>
                  </a:cubicBezTo>
                  <a:cubicBezTo>
                    <a:pt x="2255" y="41"/>
                    <a:pt x="2258" y="42"/>
                    <a:pt x="2258" y="43"/>
                  </a:cubicBezTo>
                  <a:cubicBezTo>
                    <a:pt x="2258" y="44"/>
                    <a:pt x="2254" y="44"/>
                    <a:pt x="2254" y="45"/>
                  </a:cubicBezTo>
                  <a:cubicBezTo>
                    <a:pt x="2254" y="46"/>
                    <a:pt x="2258" y="46"/>
                    <a:pt x="2258" y="47"/>
                  </a:cubicBezTo>
                  <a:cubicBezTo>
                    <a:pt x="2258" y="47"/>
                    <a:pt x="2257" y="48"/>
                    <a:pt x="2256" y="48"/>
                  </a:cubicBezTo>
                  <a:cubicBezTo>
                    <a:pt x="2255" y="49"/>
                    <a:pt x="2254" y="49"/>
                    <a:pt x="2254" y="49"/>
                  </a:cubicBezTo>
                  <a:cubicBezTo>
                    <a:pt x="2253" y="49"/>
                    <a:pt x="2251" y="47"/>
                    <a:pt x="2250" y="47"/>
                  </a:cubicBezTo>
                  <a:cubicBezTo>
                    <a:pt x="2242" y="51"/>
                    <a:pt x="2242" y="51"/>
                    <a:pt x="2242" y="51"/>
                  </a:cubicBezTo>
                  <a:cubicBezTo>
                    <a:pt x="2238" y="49"/>
                    <a:pt x="2238" y="49"/>
                    <a:pt x="2238" y="49"/>
                  </a:cubicBezTo>
                  <a:cubicBezTo>
                    <a:pt x="2237" y="49"/>
                    <a:pt x="2235" y="48"/>
                    <a:pt x="2234" y="47"/>
                  </a:cubicBezTo>
                  <a:cubicBezTo>
                    <a:pt x="2234" y="46"/>
                    <a:pt x="2238" y="45"/>
                    <a:pt x="2239" y="45"/>
                  </a:cubicBezTo>
                  <a:cubicBezTo>
                    <a:pt x="2239" y="44"/>
                    <a:pt x="2235" y="43"/>
                    <a:pt x="2235" y="42"/>
                  </a:cubicBezTo>
                  <a:cubicBezTo>
                    <a:pt x="2235" y="42"/>
                    <a:pt x="2238" y="41"/>
                    <a:pt x="2239" y="40"/>
                  </a:cubicBezTo>
                  <a:cubicBezTo>
                    <a:pt x="2239" y="40"/>
                    <a:pt x="2243" y="39"/>
                    <a:pt x="2243" y="38"/>
                  </a:cubicBezTo>
                  <a:cubicBezTo>
                    <a:pt x="2243" y="38"/>
                    <a:pt x="2239" y="37"/>
                    <a:pt x="2239" y="36"/>
                  </a:cubicBezTo>
                  <a:cubicBezTo>
                    <a:pt x="2239" y="35"/>
                    <a:pt x="2236" y="34"/>
                    <a:pt x="2235" y="34"/>
                  </a:cubicBezTo>
                  <a:cubicBezTo>
                    <a:pt x="2231" y="36"/>
                    <a:pt x="2231" y="36"/>
                    <a:pt x="2231" y="36"/>
                  </a:cubicBezTo>
                  <a:cubicBezTo>
                    <a:pt x="2230" y="36"/>
                    <a:pt x="2228" y="37"/>
                    <a:pt x="2227" y="38"/>
                  </a:cubicBezTo>
                  <a:cubicBezTo>
                    <a:pt x="2227" y="39"/>
                    <a:pt x="2223" y="39"/>
                    <a:pt x="2223" y="40"/>
                  </a:cubicBezTo>
                  <a:cubicBezTo>
                    <a:pt x="2223" y="40"/>
                    <a:pt x="2227" y="42"/>
                    <a:pt x="2227" y="42"/>
                  </a:cubicBezTo>
                  <a:cubicBezTo>
                    <a:pt x="2227" y="42"/>
                    <a:pt x="2228" y="42"/>
                    <a:pt x="2229" y="41"/>
                  </a:cubicBezTo>
                  <a:cubicBezTo>
                    <a:pt x="2230" y="41"/>
                    <a:pt x="2231" y="40"/>
                    <a:pt x="2231" y="40"/>
                  </a:cubicBezTo>
                  <a:cubicBezTo>
                    <a:pt x="2232" y="41"/>
                    <a:pt x="2235" y="42"/>
                    <a:pt x="2235" y="42"/>
                  </a:cubicBezTo>
                  <a:cubicBezTo>
                    <a:pt x="2235" y="43"/>
                    <a:pt x="2230" y="44"/>
                    <a:pt x="2231" y="45"/>
                  </a:cubicBezTo>
                  <a:cubicBezTo>
                    <a:pt x="2231" y="45"/>
                    <a:pt x="2234" y="46"/>
                    <a:pt x="2234" y="47"/>
                  </a:cubicBezTo>
                  <a:cubicBezTo>
                    <a:pt x="2230" y="49"/>
                    <a:pt x="2230" y="49"/>
                    <a:pt x="2230" y="49"/>
                  </a:cubicBezTo>
                  <a:cubicBezTo>
                    <a:pt x="2229" y="49"/>
                    <a:pt x="2227" y="51"/>
                    <a:pt x="2226" y="51"/>
                  </a:cubicBezTo>
                  <a:cubicBezTo>
                    <a:pt x="2226" y="51"/>
                    <a:pt x="2223" y="49"/>
                    <a:pt x="2222" y="49"/>
                  </a:cubicBezTo>
                  <a:cubicBezTo>
                    <a:pt x="2221" y="49"/>
                    <a:pt x="2220" y="51"/>
                    <a:pt x="2218" y="51"/>
                  </a:cubicBezTo>
                  <a:cubicBezTo>
                    <a:pt x="2211" y="46"/>
                    <a:pt x="2211" y="46"/>
                    <a:pt x="2211" y="46"/>
                  </a:cubicBezTo>
                  <a:cubicBezTo>
                    <a:pt x="2212" y="46"/>
                    <a:pt x="2214" y="45"/>
                    <a:pt x="2215" y="44"/>
                  </a:cubicBezTo>
                  <a:cubicBezTo>
                    <a:pt x="2215" y="44"/>
                    <a:pt x="2219" y="42"/>
                    <a:pt x="2219" y="42"/>
                  </a:cubicBezTo>
                  <a:cubicBezTo>
                    <a:pt x="2219" y="42"/>
                    <a:pt x="2215" y="40"/>
                    <a:pt x="2215" y="40"/>
                  </a:cubicBezTo>
                  <a:cubicBezTo>
                    <a:pt x="2216" y="39"/>
                    <a:pt x="2218" y="38"/>
                    <a:pt x="2219" y="38"/>
                  </a:cubicBezTo>
                  <a:cubicBezTo>
                    <a:pt x="2220" y="38"/>
                    <a:pt x="2223" y="36"/>
                    <a:pt x="2223" y="36"/>
                  </a:cubicBezTo>
                  <a:cubicBezTo>
                    <a:pt x="2224" y="35"/>
                    <a:pt x="2220" y="34"/>
                    <a:pt x="2220" y="33"/>
                  </a:cubicBezTo>
                  <a:cubicBezTo>
                    <a:pt x="2218" y="34"/>
                    <a:pt x="2217" y="35"/>
                    <a:pt x="2216" y="36"/>
                  </a:cubicBezTo>
                  <a:cubicBezTo>
                    <a:pt x="2214" y="36"/>
                    <a:pt x="2212" y="37"/>
                    <a:pt x="2212" y="38"/>
                  </a:cubicBezTo>
                  <a:cubicBezTo>
                    <a:pt x="2211" y="38"/>
                    <a:pt x="2207" y="39"/>
                    <a:pt x="2207" y="40"/>
                  </a:cubicBezTo>
                  <a:cubicBezTo>
                    <a:pt x="2207" y="40"/>
                    <a:pt x="2212" y="42"/>
                    <a:pt x="2211" y="42"/>
                  </a:cubicBezTo>
                  <a:cubicBezTo>
                    <a:pt x="2211" y="43"/>
                    <a:pt x="2207" y="43"/>
                    <a:pt x="2207" y="44"/>
                  </a:cubicBezTo>
                  <a:cubicBezTo>
                    <a:pt x="2207" y="45"/>
                    <a:pt x="2211" y="46"/>
                    <a:pt x="2211" y="46"/>
                  </a:cubicBezTo>
                  <a:cubicBezTo>
                    <a:pt x="2210" y="47"/>
                    <a:pt x="2208" y="48"/>
                    <a:pt x="2207" y="48"/>
                  </a:cubicBezTo>
                  <a:cubicBezTo>
                    <a:pt x="2206" y="49"/>
                    <a:pt x="2204" y="50"/>
                    <a:pt x="2203" y="51"/>
                  </a:cubicBezTo>
                  <a:cubicBezTo>
                    <a:pt x="2202" y="51"/>
                    <a:pt x="2200" y="48"/>
                    <a:pt x="2199" y="48"/>
                  </a:cubicBezTo>
                  <a:cubicBezTo>
                    <a:pt x="2198" y="48"/>
                    <a:pt x="2196" y="51"/>
                    <a:pt x="2195" y="50"/>
                  </a:cubicBezTo>
                  <a:cubicBezTo>
                    <a:pt x="2194" y="50"/>
                    <a:pt x="2192" y="49"/>
                    <a:pt x="2191" y="48"/>
                  </a:cubicBezTo>
                  <a:cubicBezTo>
                    <a:pt x="2191" y="48"/>
                    <a:pt x="2188" y="46"/>
                    <a:pt x="2187" y="46"/>
                  </a:cubicBezTo>
                  <a:cubicBezTo>
                    <a:pt x="2187" y="46"/>
                    <a:pt x="2184" y="48"/>
                    <a:pt x="2183" y="48"/>
                  </a:cubicBezTo>
                  <a:cubicBezTo>
                    <a:pt x="2182" y="49"/>
                    <a:pt x="2180" y="50"/>
                    <a:pt x="2179" y="50"/>
                  </a:cubicBezTo>
                  <a:cubicBezTo>
                    <a:pt x="2178" y="50"/>
                    <a:pt x="2176" y="48"/>
                    <a:pt x="2175" y="48"/>
                  </a:cubicBezTo>
                  <a:cubicBezTo>
                    <a:pt x="2174" y="48"/>
                    <a:pt x="2173" y="50"/>
                    <a:pt x="2171" y="50"/>
                  </a:cubicBezTo>
                  <a:cubicBezTo>
                    <a:pt x="2170" y="50"/>
                    <a:pt x="2169" y="48"/>
                    <a:pt x="2168" y="48"/>
                  </a:cubicBezTo>
                  <a:cubicBezTo>
                    <a:pt x="2167" y="48"/>
                    <a:pt x="2164" y="50"/>
                    <a:pt x="2163" y="50"/>
                  </a:cubicBezTo>
                  <a:cubicBezTo>
                    <a:pt x="2162" y="50"/>
                    <a:pt x="2161" y="48"/>
                    <a:pt x="2160" y="48"/>
                  </a:cubicBezTo>
                  <a:cubicBezTo>
                    <a:pt x="2159" y="47"/>
                    <a:pt x="2157" y="45"/>
                    <a:pt x="2156" y="45"/>
                  </a:cubicBezTo>
                  <a:cubicBezTo>
                    <a:pt x="2155" y="45"/>
                    <a:pt x="2152" y="47"/>
                    <a:pt x="2152" y="47"/>
                  </a:cubicBezTo>
                  <a:cubicBezTo>
                    <a:pt x="2151" y="48"/>
                    <a:pt x="2149" y="49"/>
                    <a:pt x="2148" y="50"/>
                  </a:cubicBezTo>
                  <a:cubicBezTo>
                    <a:pt x="2147" y="50"/>
                    <a:pt x="2145" y="47"/>
                    <a:pt x="2144" y="47"/>
                  </a:cubicBezTo>
                  <a:cubicBezTo>
                    <a:pt x="2143" y="47"/>
                    <a:pt x="2141" y="50"/>
                    <a:pt x="2140" y="49"/>
                  </a:cubicBezTo>
                  <a:cubicBezTo>
                    <a:pt x="2139" y="49"/>
                    <a:pt x="2138" y="47"/>
                    <a:pt x="2136" y="47"/>
                  </a:cubicBezTo>
                  <a:cubicBezTo>
                    <a:pt x="2135" y="47"/>
                    <a:pt x="2133" y="49"/>
                    <a:pt x="2132" y="49"/>
                  </a:cubicBezTo>
                  <a:cubicBezTo>
                    <a:pt x="2131" y="49"/>
                    <a:pt x="2130" y="47"/>
                    <a:pt x="2128" y="47"/>
                  </a:cubicBezTo>
                  <a:cubicBezTo>
                    <a:pt x="2127" y="47"/>
                    <a:pt x="2126" y="49"/>
                    <a:pt x="2124" y="49"/>
                  </a:cubicBezTo>
                  <a:cubicBezTo>
                    <a:pt x="2123" y="49"/>
                    <a:pt x="2122" y="47"/>
                    <a:pt x="2120" y="47"/>
                  </a:cubicBezTo>
                  <a:cubicBezTo>
                    <a:pt x="2119" y="47"/>
                    <a:pt x="2118" y="49"/>
                    <a:pt x="2116" y="49"/>
                  </a:cubicBezTo>
                  <a:cubicBezTo>
                    <a:pt x="2115" y="49"/>
                    <a:pt x="2114" y="47"/>
                    <a:pt x="2113" y="47"/>
                  </a:cubicBezTo>
                  <a:cubicBezTo>
                    <a:pt x="2112" y="47"/>
                    <a:pt x="2110" y="49"/>
                    <a:pt x="2109" y="49"/>
                  </a:cubicBezTo>
                  <a:cubicBezTo>
                    <a:pt x="2108" y="49"/>
                    <a:pt x="2105" y="47"/>
                    <a:pt x="2105" y="47"/>
                  </a:cubicBezTo>
                  <a:cubicBezTo>
                    <a:pt x="2105" y="46"/>
                    <a:pt x="2109" y="45"/>
                    <a:pt x="2109" y="44"/>
                  </a:cubicBezTo>
                  <a:cubicBezTo>
                    <a:pt x="2109" y="44"/>
                    <a:pt x="2105" y="42"/>
                    <a:pt x="2105" y="42"/>
                  </a:cubicBezTo>
                  <a:cubicBezTo>
                    <a:pt x="2105" y="42"/>
                    <a:pt x="2101" y="44"/>
                    <a:pt x="2101" y="44"/>
                  </a:cubicBezTo>
                  <a:cubicBezTo>
                    <a:pt x="2101" y="45"/>
                    <a:pt x="2105" y="46"/>
                    <a:pt x="2105" y="47"/>
                  </a:cubicBezTo>
                  <a:cubicBezTo>
                    <a:pt x="2104" y="47"/>
                    <a:pt x="2101" y="49"/>
                    <a:pt x="2101" y="49"/>
                  </a:cubicBezTo>
                  <a:cubicBezTo>
                    <a:pt x="2100" y="49"/>
                    <a:pt x="2098" y="46"/>
                    <a:pt x="2097" y="46"/>
                  </a:cubicBezTo>
                  <a:cubicBezTo>
                    <a:pt x="2096" y="47"/>
                    <a:pt x="2094" y="48"/>
                    <a:pt x="2093" y="48"/>
                  </a:cubicBezTo>
                  <a:cubicBezTo>
                    <a:pt x="2092" y="49"/>
                    <a:pt x="2090" y="50"/>
                    <a:pt x="2089" y="51"/>
                  </a:cubicBezTo>
                  <a:cubicBezTo>
                    <a:pt x="2088" y="51"/>
                    <a:pt x="2085" y="49"/>
                    <a:pt x="2085" y="48"/>
                  </a:cubicBezTo>
                  <a:cubicBezTo>
                    <a:pt x="2084" y="48"/>
                    <a:pt x="2082" y="46"/>
                    <a:pt x="2081" y="46"/>
                  </a:cubicBezTo>
                  <a:cubicBezTo>
                    <a:pt x="2081" y="46"/>
                    <a:pt x="2078" y="48"/>
                    <a:pt x="2077" y="48"/>
                  </a:cubicBezTo>
                  <a:cubicBezTo>
                    <a:pt x="2077" y="48"/>
                    <a:pt x="2074" y="50"/>
                    <a:pt x="2073" y="50"/>
                  </a:cubicBezTo>
                  <a:cubicBezTo>
                    <a:pt x="2072" y="50"/>
                    <a:pt x="2070" y="48"/>
                    <a:pt x="2069" y="48"/>
                  </a:cubicBezTo>
                  <a:cubicBezTo>
                    <a:pt x="2069" y="48"/>
                    <a:pt x="2066" y="46"/>
                    <a:pt x="2066" y="46"/>
                  </a:cubicBezTo>
                  <a:cubicBezTo>
                    <a:pt x="2065" y="46"/>
                    <a:pt x="2062" y="48"/>
                    <a:pt x="2061" y="48"/>
                  </a:cubicBezTo>
                  <a:cubicBezTo>
                    <a:pt x="2061" y="48"/>
                    <a:pt x="2058" y="50"/>
                    <a:pt x="2057" y="50"/>
                  </a:cubicBezTo>
                  <a:cubicBezTo>
                    <a:pt x="2056" y="50"/>
                    <a:pt x="2055" y="48"/>
                    <a:pt x="2054" y="48"/>
                  </a:cubicBezTo>
                  <a:cubicBezTo>
                    <a:pt x="2053" y="48"/>
                    <a:pt x="2051" y="50"/>
                    <a:pt x="2050" y="50"/>
                  </a:cubicBezTo>
                  <a:cubicBezTo>
                    <a:pt x="2048" y="50"/>
                    <a:pt x="2047" y="48"/>
                    <a:pt x="2046" y="48"/>
                  </a:cubicBezTo>
                  <a:cubicBezTo>
                    <a:pt x="2045" y="48"/>
                    <a:pt x="2043" y="50"/>
                    <a:pt x="2042" y="50"/>
                  </a:cubicBezTo>
                  <a:cubicBezTo>
                    <a:pt x="2040" y="50"/>
                    <a:pt x="2039" y="47"/>
                    <a:pt x="2038" y="47"/>
                  </a:cubicBezTo>
                  <a:cubicBezTo>
                    <a:pt x="2037" y="47"/>
                    <a:pt x="2035" y="50"/>
                    <a:pt x="2034" y="50"/>
                  </a:cubicBezTo>
                  <a:cubicBezTo>
                    <a:pt x="2033" y="50"/>
                    <a:pt x="2031" y="47"/>
                    <a:pt x="2030" y="47"/>
                  </a:cubicBezTo>
                  <a:cubicBezTo>
                    <a:pt x="2029" y="47"/>
                    <a:pt x="2027" y="49"/>
                    <a:pt x="2026" y="49"/>
                  </a:cubicBezTo>
                  <a:cubicBezTo>
                    <a:pt x="2025" y="49"/>
                    <a:pt x="2023" y="47"/>
                    <a:pt x="2022" y="47"/>
                  </a:cubicBezTo>
                  <a:cubicBezTo>
                    <a:pt x="2021" y="47"/>
                    <a:pt x="2019" y="49"/>
                    <a:pt x="2018" y="49"/>
                  </a:cubicBezTo>
                  <a:cubicBezTo>
                    <a:pt x="2017" y="49"/>
                    <a:pt x="2016" y="47"/>
                    <a:pt x="2014" y="47"/>
                  </a:cubicBezTo>
                  <a:cubicBezTo>
                    <a:pt x="2013" y="47"/>
                    <a:pt x="2011" y="49"/>
                    <a:pt x="2010" y="49"/>
                  </a:cubicBezTo>
                  <a:cubicBezTo>
                    <a:pt x="2009" y="49"/>
                    <a:pt x="2008" y="47"/>
                    <a:pt x="2007" y="47"/>
                  </a:cubicBezTo>
                  <a:cubicBezTo>
                    <a:pt x="2005" y="47"/>
                    <a:pt x="2004" y="49"/>
                    <a:pt x="2002" y="49"/>
                  </a:cubicBezTo>
                  <a:cubicBezTo>
                    <a:pt x="2001" y="49"/>
                    <a:pt x="2000" y="47"/>
                    <a:pt x="1999" y="47"/>
                  </a:cubicBezTo>
                  <a:cubicBezTo>
                    <a:pt x="1997" y="47"/>
                    <a:pt x="1996" y="49"/>
                    <a:pt x="1995" y="49"/>
                  </a:cubicBezTo>
                  <a:cubicBezTo>
                    <a:pt x="1993" y="49"/>
                    <a:pt x="1992" y="47"/>
                    <a:pt x="1991" y="47"/>
                  </a:cubicBezTo>
                  <a:cubicBezTo>
                    <a:pt x="1990" y="47"/>
                    <a:pt x="1988" y="49"/>
                    <a:pt x="1987" y="49"/>
                  </a:cubicBezTo>
                  <a:cubicBezTo>
                    <a:pt x="1986" y="49"/>
                    <a:pt x="1984" y="47"/>
                    <a:pt x="1983" y="46"/>
                  </a:cubicBezTo>
                  <a:cubicBezTo>
                    <a:pt x="1982" y="46"/>
                    <a:pt x="1980" y="45"/>
                    <a:pt x="1979" y="44"/>
                  </a:cubicBezTo>
                  <a:cubicBezTo>
                    <a:pt x="1979" y="44"/>
                    <a:pt x="1975" y="42"/>
                    <a:pt x="1976" y="42"/>
                  </a:cubicBezTo>
                  <a:cubicBezTo>
                    <a:pt x="1976" y="41"/>
                    <a:pt x="1980" y="41"/>
                    <a:pt x="1980" y="40"/>
                  </a:cubicBezTo>
                  <a:cubicBezTo>
                    <a:pt x="1980" y="39"/>
                    <a:pt x="1976" y="38"/>
                    <a:pt x="1976" y="38"/>
                  </a:cubicBezTo>
                  <a:cubicBezTo>
                    <a:pt x="1976" y="37"/>
                    <a:pt x="1980" y="36"/>
                    <a:pt x="1980" y="35"/>
                  </a:cubicBezTo>
                  <a:cubicBezTo>
                    <a:pt x="1980" y="35"/>
                    <a:pt x="1977" y="34"/>
                    <a:pt x="1976" y="33"/>
                  </a:cubicBezTo>
                  <a:cubicBezTo>
                    <a:pt x="1976" y="34"/>
                    <a:pt x="1972" y="35"/>
                    <a:pt x="1972" y="35"/>
                  </a:cubicBezTo>
                  <a:cubicBezTo>
                    <a:pt x="1972" y="36"/>
                    <a:pt x="1976" y="37"/>
                    <a:pt x="1976" y="38"/>
                  </a:cubicBezTo>
                  <a:cubicBezTo>
                    <a:pt x="1976" y="38"/>
                    <a:pt x="1972" y="39"/>
                    <a:pt x="1972" y="40"/>
                  </a:cubicBezTo>
                  <a:cubicBezTo>
                    <a:pt x="1972" y="40"/>
                    <a:pt x="1976" y="42"/>
                    <a:pt x="1976" y="42"/>
                  </a:cubicBezTo>
                  <a:cubicBezTo>
                    <a:pt x="1975" y="42"/>
                    <a:pt x="1972" y="44"/>
                    <a:pt x="1971" y="44"/>
                  </a:cubicBezTo>
                  <a:cubicBezTo>
                    <a:pt x="1971" y="44"/>
                    <a:pt x="1968" y="42"/>
                    <a:pt x="1968" y="42"/>
                  </a:cubicBezTo>
                  <a:cubicBezTo>
                    <a:pt x="1967" y="42"/>
                    <a:pt x="1964" y="44"/>
                    <a:pt x="1964" y="44"/>
                  </a:cubicBezTo>
                  <a:cubicBezTo>
                    <a:pt x="1964" y="44"/>
                    <a:pt x="1967" y="46"/>
                    <a:pt x="1967" y="46"/>
                  </a:cubicBezTo>
                  <a:cubicBezTo>
                    <a:pt x="1966" y="46"/>
                    <a:pt x="1964" y="48"/>
                    <a:pt x="1963" y="48"/>
                  </a:cubicBezTo>
                  <a:cubicBezTo>
                    <a:pt x="1962" y="48"/>
                    <a:pt x="1961" y="46"/>
                    <a:pt x="1959" y="46"/>
                  </a:cubicBezTo>
                  <a:cubicBezTo>
                    <a:pt x="1959" y="46"/>
                    <a:pt x="1956" y="48"/>
                    <a:pt x="1955" y="48"/>
                  </a:cubicBezTo>
                  <a:cubicBezTo>
                    <a:pt x="1954" y="48"/>
                    <a:pt x="1953" y="46"/>
                    <a:pt x="1952" y="46"/>
                  </a:cubicBezTo>
                  <a:cubicBezTo>
                    <a:pt x="1951" y="45"/>
                    <a:pt x="1949" y="44"/>
                    <a:pt x="1948" y="44"/>
                  </a:cubicBezTo>
                  <a:cubicBezTo>
                    <a:pt x="1947" y="44"/>
                    <a:pt x="1944" y="45"/>
                    <a:pt x="1944" y="46"/>
                  </a:cubicBezTo>
                  <a:cubicBezTo>
                    <a:pt x="1943" y="46"/>
                    <a:pt x="1941" y="48"/>
                    <a:pt x="1940" y="48"/>
                  </a:cubicBezTo>
                  <a:cubicBezTo>
                    <a:pt x="1939" y="48"/>
                    <a:pt x="1937" y="46"/>
                    <a:pt x="1936" y="46"/>
                  </a:cubicBezTo>
                  <a:cubicBezTo>
                    <a:pt x="1935" y="45"/>
                    <a:pt x="1933" y="48"/>
                    <a:pt x="1932" y="48"/>
                  </a:cubicBezTo>
                  <a:cubicBezTo>
                    <a:pt x="1930" y="47"/>
                    <a:pt x="1930" y="45"/>
                    <a:pt x="1928" y="45"/>
                  </a:cubicBezTo>
                  <a:cubicBezTo>
                    <a:pt x="1927" y="45"/>
                    <a:pt x="1925" y="47"/>
                    <a:pt x="1924" y="47"/>
                  </a:cubicBezTo>
                  <a:cubicBezTo>
                    <a:pt x="1923" y="47"/>
                    <a:pt x="1922" y="45"/>
                    <a:pt x="1920" y="45"/>
                  </a:cubicBezTo>
                  <a:cubicBezTo>
                    <a:pt x="1919" y="45"/>
                    <a:pt x="1917" y="47"/>
                    <a:pt x="1916" y="47"/>
                  </a:cubicBezTo>
                  <a:cubicBezTo>
                    <a:pt x="1915" y="47"/>
                    <a:pt x="1913" y="45"/>
                    <a:pt x="1912" y="45"/>
                  </a:cubicBezTo>
                  <a:cubicBezTo>
                    <a:pt x="1911" y="45"/>
                    <a:pt x="1910" y="47"/>
                    <a:pt x="1908" y="47"/>
                  </a:cubicBezTo>
                  <a:cubicBezTo>
                    <a:pt x="1907" y="47"/>
                    <a:pt x="1906" y="45"/>
                    <a:pt x="1905" y="45"/>
                  </a:cubicBezTo>
                  <a:cubicBezTo>
                    <a:pt x="1904" y="45"/>
                    <a:pt x="1901" y="47"/>
                    <a:pt x="1900" y="47"/>
                  </a:cubicBezTo>
                  <a:cubicBezTo>
                    <a:pt x="1900" y="47"/>
                    <a:pt x="1897" y="45"/>
                    <a:pt x="1897" y="45"/>
                  </a:cubicBezTo>
                  <a:cubicBezTo>
                    <a:pt x="1897" y="44"/>
                    <a:pt x="1901" y="43"/>
                    <a:pt x="1901" y="43"/>
                  </a:cubicBezTo>
                  <a:cubicBezTo>
                    <a:pt x="1901" y="42"/>
                    <a:pt x="1897" y="40"/>
                    <a:pt x="1897" y="40"/>
                  </a:cubicBezTo>
                  <a:cubicBezTo>
                    <a:pt x="1897" y="40"/>
                    <a:pt x="1893" y="42"/>
                    <a:pt x="1893" y="43"/>
                  </a:cubicBezTo>
                  <a:cubicBezTo>
                    <a:pt x="1893" y="43"/>
                    <a:pt x="1897" y="45"/>
                    <a:pt x="1897" y="45"/>
                  </a:cubicBezTo>
                  <a:cubicBezTo>
                    <a:pt x="1896" y="45"/>
                    <a:pt x="1893" y="47"/>
                    <a:pt x="1893" y="47"/>
                  </a:cubicBezTo>
                  <a:cubicBezTo>
                    <a:pt x="1892" y="47"/>
                    <a:pt x="1890" y="44"/>
                    <a:pt x="1889" y="45"/>
                  </a:cubicBezTo>
                  <a:cubicBezTo>
                    <a:pt x="1888" y="45"/>
                    <a:pt x="1886" y="46"/>
                    <a:pt x="1885" y="47"/>
                  </a:cubicBezTo>
                  <a:cubicBezTo>
                    <a:pt x="1884" y="47"/>
                    <a:pt x="1882" y="49"/>
                    <a:pt x="1881" y="49"/>
                  </a:cubicBezTo>
                  <a:cubicBezTo>
                    <a:pt x="1880" y="49"/>
                    <a:pt x="1877" y="47"/>
                    <a:pt x="1877" y="47"/>
                  </a:cubicBezTo>
                  <a:cubicBezTo>
                    <a:pt x="1876" y="46"/>
                    <a:pt x="1874" y="44"/>
                    <a:pt x="1873" y="44"/>
                  </a:cubicBezTo>
                  <a:cubicBezTo>
                    <a:pt x="1873" y="44"/>
                    <a:pt x="1870" y="46"/>
                    <a:pt x="1869" y="46"/>
                  </a:cubicBezTo>
                  <a:cubicBezTo>
                    <a:pt x="1868" y="47"/>
                    <a:pt x="1866" y="48"/>
                    <a:pt x="1865" y="49"/>
                  </a:cubicBezTo>
                  <a:cubicBezTo>
                    <a:pt x="1864" y="49"/>
                    <a:pt x="1862" y="46"/>
                    <a:pt x="1861" y="46"/>
                  </a:cubicBezTo>
                  <a:cubicBezTo>
                    <a:pt x="1860" y="46"/>
                    <a:pt x="1858" y="49"/>
                    <a:pt x="1857" y="48"/>
                  </a:cubicBezTo>
                  <a:cubicBezTo>
                    <a:pt x="1856" y="48"/>
                    <a:pt x="1854" y="47"/>
                    <a:pt x="1853" y="46"/>
                  </a:cubicBezTo>
                  <a:cubicBezTo>
                    <a:pt x="1853" y="46"/>
                    <a:pt x="1850" y="44"/>
                    <a:pt x="1850" y="44"/>
                  </a:cubicBezTo>
                  <a:cubicBezTo>
                    <a:pt x="1849" y="44"/>
                    <a:pt x="1846" y="46"/>
                    <a:pt x="1846" y="46"/>
                  </a:cubicBezTo>
                  <a:cubicBezTo>
                    <a:pt x="1844" y="46"/>
                    <a:pt x="1843" y="44"/>
                    <a:pt x="1842" y="44"/>
                  </a:cubicBezTo>
                  <a:cubicBezTo>
                    <a:pt x="1841" y="43"/>
                    <a:pt x="1839" y="41"/>
                    <a:pt x="1838" y="41"/>
                  </a:cubicBezTo>
                  <a:cubicBezTo>
                    <a:pt x="1838" y="41"/>
                    <a:pt x="1834" y="43"/>
                    <a:pt x="1834" y="44"/>
                  </a:cubicBezTo>
                  <a:cubicBezTo>
                    <a:pt x="1834" y="44"/>
                    <a:pt x="1838" y="46"/>
                    <a:pt x="1838" y="46"/>
                  </a:cubicBezTo>
                  <a:cubicBezTo>
                    <a:pt x="1837" y="46"/>
                    <a:pt x="1835" y="48"/>
                    <a:pt x="1834" y="48"/>
                  </a:cubicBezTo>
                  <a:cubicBezTo>
                    <a:pt x="1833" y="48"/>
                    <a:pt x="1831" y="46"/>
                    <a:pt x="1830" y="46"/>
                  </a:cubicBezTo>
                  <a:cubicBezTo>
                    <a:pt x="1829" y="46"/>
                    <a:pt x="1826" y="48"/>
                    <a:pt x="1826" y="48"/>
                  </a:cubicBezTo>
                  <a:cubicBezTo>
                    <a:pt x="1825" y="48"/>
                    <a:pt x="1823" y="46"/>
                    <a:pt x="1822" y="46"/>
                  </a:cubicBezTo>
                  <a:cubicBezTo>
                    <a:pt x="1822" y="45"/>
                    <a:pt x="1819" y="43"/>
                    <a:pt x="1818" y="43"/>
                  </a:cubicBezTo>
                  <a:cubicBezTo>
                    <a:pt x="1818" y="43"/>
                    <a:pt x="1815" y="45"/>
                    <a:pt x="1814" y="45"/>
                  </a:cubicBezTo>
                  <a:cubicBezTo>
                    <a:pt x="1814" y="46"/>
                    <a:pt x="1811" y="48"/>
                    <a:pt x="1810" y="47"/>
                  </a:cubicBezTo>
                  <a:cubicBezTo>
                    <a:pt x="1809" y="47"/>
                    <a:pt x="1807" y="45"/>
                    <a:pt x="1806" y="45"/>
                  </a:cubicBezTo>
                  <a:cubicBezTo>
                    <a:pt x="1805" y="45"/>
                    <a:pt x="1804" y="47"/>
                    <a:pt x="1802" y="47"/>
                  </a:cubicBezTo>
                  <a:cubicBezTo>
                    <a:pt x="1801" y="47"/>
                    <a:pt x="1800" y="45"/>
                    <a:pt x="1798" y="45"/>
                  </a:cubicBezTo>
                  <a:cubicBezTo>
                    <a:pt x="1798" y="45"/>
                    <a:pt x="1795" y="47"/>
                    <a:pt x="1794" y="47"/>
                  </a:cubicBezTo>
                  <a:cubicBezTo>
                    <a:pt x="1794" y="47"/>
                    <a:pt x="1791" y="45"/>
                    <a:pt x="1791" y="45"/>
                  </a:cubicBezTo>
                  <a:cubicBezTo>
                    <a:pt x="1791" y="44"/>
                    <a:pt x="1795" y="43"/>
                    <a:pt x="1795" y="43"/>
                  </a:cubicBezTo>
                  <a:cubicBezTo>
                    <a:pt x="1795" y="43"/>
                    <a:pt x="1791" y="41"/>
                    <a:pt x="1791" y="41"/>
                  </a:cubicBezTo>
                  <a:cubicBezTo>
                    <a:pt x="1791" y="41"/>
                    <a:pt x="1787" y="43"/>
                    <a:pt x="1787" y="43"/>
                  </a:cubicBezTo>
                  <a:cubicBezTo>
                    <a:pt x="1787" y="43"/>
                    <a:pt x="1788" y="43"/>
                    <a:pt x="1789" y="44"/>
                  </a:cubicBezTo>
                  <a:cubicBezTo>
                    <a:pt x="1790" y="44"/>
                    <a:pt x="1791" y="45"/>
                    <a:pt x="1791" y="45"/>
                  </a:cubicBezTo>
                  <a:cubicBezTo>
                    <a:pt x="1790" y="45"/>
                    <a:pt x="1788" y="47"/>
                    <a:pt x="1787" y="47"/>
                  </a:cubicBezTo>
                  <a:cubicBezTo>
                    <a:pt x="1785" y="47"/>
                    <a:pt x="1784" y="45"/>
                    <a:pt x="1783" y="45"/>
                  </a:cubicBezTo>
                  <a:cubicBezTo>
                    <a:pt x="1782" y="45"/>
                    <a:pt x="1780" y="47"/>
                    <a:pt x="1779" y="47"/>
                  </a:cubicBezTo>
                  <a:cubicBezTo>
                    <a:pt x="1778" y="47"/>
                    <a:pt x="1776" y="45"/>
                    <a:pt x="1775" y="45"/>
                  </a:cubicBezTo>
                  <a:cubicBezTo>
                    <a:pt x="1774" y="45"/>
                    <a:pt x="1772" y="47"/>
                    <a:pt x="1771" y="47"/>
                  </a:cubicBezTo>
                  <a:cubicBezTo>
                    <a:pt x="1770" y="47"/>
                    <a:pt x="1768" y="44"/>
                    <a:pt x="1767" y="44"/>
                  </a:cubicBezTo>
                  <a:cubicBezTo>
                    <a:pt x="1766" y="45"/>
                    <a:pt x="1764" y="46"/>
                    <a:pt x="1763" y="47"/>
                  </a:cubicBezTo>
                  <a:cubicBezTo>
                    <a:pt x="1762" y="47"/>
                    <a:pt x="1760" y="49"/>
                    <a:pt x="1759" y="49"/>
                  </a:cubicBezTo>
                  <a:cubicBezTo>
                    <a:pt x="1758" y="49"/>
                    <a:pt x="1756" y="46"/>
                    <a:pt x="1755" y="46"/>
                  </a:cubicBezTo>
                  <a:cubicBezTo>
                    <a:pt x="1754" y="46"/>
                    <a:pt x="1752" y="49"/>
                    <a:pt x="1751" y="49"/>
                  </a:cubicBezTo>
                  <a:cubicBezTo>
                    <a:pt x="1750" y="48"/>
                    <a:pt x="1748" y="47"/>
                    <a:pt x="1747" y="46"/>
                  </a:cubicBezTo>
                  <a:cubicBezTo>
                    <a:pt x="1747" y="46"/>
                    <a:pt x="1744" y="44"/>
                    <a:pt x="1744" y="44"/>
                  </a:cubicBezTo>
                  <a:cubicBezTo>
                    <a:pt x="1743" y="44"/>
                    <a:pt x="1740" y="46"/>
                    <a:pt x="1739" y="46"/>
                  </a:cubicBezTo>
                  <a:cubicBezTo>
                    <a:pt x="1739" y="46"/>
                    <a:pt x="1736" y="48"/>
                    <a:pt x="1735" y="48"/>
                  </a:cubicBezTo>
                  <a:cubicBezTo>
                    <a:pt x="1734" y="48"/>
                    <a:pt x="1733" y="46"/>
                    <a:pt x="1732" y="46"/>
                  </a:cubicBezTo>
                  <a:cubicBezTo>
                    <a:pt x="1731" y="46"/>
                    <a:pt x="1729" y="48"/>
                    <a:pt x="1728" y="48"/>
                  </a:cubicBezTo>
                  <a:cubicBezTo>
                    <a:pt x="1726" y="48"/>
                    <a:pt x="1725" y="46"/>
                    <a:pt x="1724" y="46"/>
                  </a:cubicBezTo>
                  <a:cubicBezTo>
                    <a:pt x="1723" y="46"/>
                    <a:pt x="1721" y="48"/>
                    <a:pt x="1720" y="48"/>
                  </a:cubicBezTo>
                  <a:cubicBezTo>
                    <a:pt x="1718" y="48"/>
                    <a:pt x="1717" y="46"/>
                    <a:pt x="1716" y="46"/>
                  </a:cubicBezTo>
                  <a:cubicBezTo>
                    <a:pt x="1715" y="46"/>
                    <a:pt x="1713" y="48"/>
                    <a:pt x="1712" y="48"/>
                  </a:cubicBezTo>
                  <a:cubicBezTo>
                    <a:pt x="1711" y="48"/>
                    <a:pt x="1709" y="46"/>
                    <a:pt x="1708" y="46"/>
                  </a:cubicBezTo>
                  <a:cubicBezTo>
                    <a:pt x="1707" y="46"/>
                    <a:pt x="1705" y="48"/>
                    <a:pt x="1704" y="48"/>
                  </a:cubicBezTo>
                  <a:cubicBezTo>
                    <a:pt x="1703" y="48"/>
                    <a:pt x="1702" y="45"/>
                    <a:pt x="1700" y="45"/>
                  </a:cubicBezTo>
                  <a:cubicBezTo>
                    <a:pt x="1699" y="45"/>
                    <a:pt x="1697" y="48"/>
                    <a:pt x="1696" y="47"/>
                  </a:cubicBezTo>
                  <a:cubicBezTo>
                    <a:pt x="1695" y="47"/>
                    <a:pt x="1693" y="45"/>
                    <a:pt x="1692" y="45"/>
                  </a:cubicBezTo>
                  <a:cubicBezTo>
                    <a:pt x="1691" y="45"/>
                    <a:pt x="1690" y="47"/>
                    <a:pt x="1688" y="47"/>
                  </a:cubicBezTo>
                  <a:cubicBezTo>
                    <a:pt x="1687" y="47"/>
                    <a:pt x="1686" y="45"/>
                    <a:pt x="1685" y="45"/>
                  </a:cubicBezTo>
                  <a:cubicBezTo>
                    <a:pt x="1683" y="45"/>
                    <a:pt x="1682" y="47"/>
                    <a:pt x="1680" y="47"/>
                  </a:cubicBezTo>
                  <a:cubicBezTo>
                    <a:pt x="1679" y="47"/>
                    <a:pt x="1678" y="45"/>
                    <a:pt x="1677" y="45"/>
                  </a:cubicBezTo>
                  <a:cubicBezTo>
                    <a:pt x="1675" y="45"/>
                    <a:pt x="1674" y="47"/>
                    <a:pt x="1673" y="47"/>
                  </a:cubicBezTo>
                  <a:cubicBezTo>
                    <a:pt x="1671" y="47"/>
                    <a:pt x="1670" y="45"/>
                    <a:pt x="1669" y="45"/>
                  </a:cubicBezTo>
                  <a:cubicBezTo>
                    <a:pt x="1668" y="45"/>
                    <a:pt x="1666" y="47"/>
                    <a:pt x="1665" y="47"/>
                  </a:cubicBezTo>
                  <a:cubicBezTo>
                    <a:pt x="1664" y="47"/>
                    <a:pt x="1661" y="45"/>
                    <a:pt x="1661" y="45"/>
                  </a:cubicBezTo>
                  <a:cubicBezTo>
                    <a:pt x="1661" y="44"/>
                    <a:pt x="1665" y="43"/>
                    <a:pt x="1665" y="43"/>
                  </a:cubicBezTo>
                  <a:cubicBezTo>
                    <a:pt x="1665" y="42"/>
                    <a:pt x="1662" y="40"/>
                    <a:pt x="1661" y="40"/>
                  </a:cubicBezTo>
                  <a:cubicBezTo>
                    <a:pt x="1661" y="40"/>
                    <a:pt x="1657" y="42"/>
                    <a:pt x="1657" y="42"/>
                  </a:cubicBezTo>
                  <a:cubicBezTo>
                    <a:pt x="1657" y="43"/>
                    <a:pt x="1661" y="44"/>
                    <a:pt x="1661" y="45"/>
                  </a:cubicBezTo>
                  <a:cubicBezTo>
                    <a:pt x="1661" y="45"/>
                    <a:pt x="1657" y="47"/>
                    <a:pt x="1657" y="47"/>
                  </a:cubicBezTo>
                  <a:cubicBezTo>
                    <a:pt x="1656" y="47"/>
                    <a:pt x="1654" y="44"/>
                    <a:pt x="1653" y="45"/>
                  </a:cubicBezTo>
                  <a:cubicBezTo>
                    <a:pt x="1652" y="45"/>
                    <a:pt x="1650" y="46"/>
                    <a:pt x="1649" y="47"/>
                  </a:cubicBezTo>
                  <a:cubicBezTo>
                    <a:pt x="1648" y="47"/>
                    <a:pt x="1646" y="49"/>
                    <a:pt x="1645" y="49"/>
                  </a:cubicBezTo>
                  <a:cubicBezTo>
                    <a:pt x="1645" y="49"/>
                    <a:pt x="1642" y="47"/>
                    <a:pt x="1641" y="46"/>
                  </a:cubicBezTo>
                  <a:cubicBezTo>
                    <a:pt x="1641" y="46"/>
                    <a:pt x="1638" y="44"/>
                    <a:pt x="1638" y="44"/>
                  </a:cubicBezTo>
                  <a:cubicBezTo>
                    <a:pt x="1637" y="44"/>
                    <a:pt x="1634" y="46"/>
                    <a:pt x="1633" y="46"/>
                  </a:cubicBezTo>
                  <a:cubicBezTo>
                    <a:pt x="1633" y="47"/>
                    <a:pt x="1630" y="48"/>
                    <a:pt x="1629" y="48"/>
                  </a:cubicBezTo>
                  <a:cubicBezTo>
                    <a:pt x="1628" y="48"/>
                    <a:pt x="1627" y="46"/>
                    <a:pt x="1626" y="46"/>
                  </a:cubicBezTo>
                  <a:cubicBezTo>
                    <a:pt x="1624" y="46"/>
                    <a:pt x="1623" y="48"/>
                    <a:pt x="1621" y="48"/>
                  </a:cubicBezTo>
                  <a:cubicBezTo>
                    <a:pt x="1620" y="48"/>
                    <a:pt x="1619" y="46"/>
                    <a:pt x="1618" y="46"/>
                  </a:cubicBezTo>
                  <a:cubicBezTo>
                    <a:pt x="1617" y="46"/>
                    <a:pt x="1615" y="48"/>
                    <a:pt x="1614" y="48"/>
                  </a:cubicBezTo>
                  <a:cubicBezTo>
                    <a:pt x="1612" y="48"/>
                    <a:pt x="1611" y="46"/>
                    <a:pt x="1610" y="46"/>
                  </a:cubicBezTo>
                  <a:cubicBezTo>
                    <a:pt x="1609" y="46"/>
                    <a:pt x="1607" y="48"/>
                    <a:pt x="1606" y="48"/>
                  </a:cubicBezTo>
                  <a:cubicBezTo>
                    <a:pt x="1605" y="48"/>
                    <a:pt x="1603" y="46"/>
                    <a:pt x="1602" y="46"/>
                  </a:cubicBezTo>
                  <a:cubicBezTo>
                    <a:pt x="1601" y="46"/>
                    <a:pt x="1599" y="48"/>
                    <a:pt x="1598" y="48"/>
                  </a:cubicBezTo>
                  <a:cubicBezTo>
                    <a:pt x="1597" y="48"/>
                    <a:pt x="1595" y="46"/>
                    <a:pt x="1594" y="46"/>
                  </a:cubicBezTo>
                  <a:cubicBezTo>
                    <a:pt x="1593" y="46"/>
                    <a:pt x="1591" y="48"/>
                    <a:pt x="1590" y="48"/>
                  </a:cubicBezTo>
                  <a:cubicBezTo>
                    <a:pt x="1589" y="48"/>
                    <a:pt x="1587" y="46"/>
                    <a:pt x="1586" y="45"/>
                  </a:cubicBezTo>
                  <a:cubicBezTo>
                    <a:pt x="1586" y="45"/>
                    <a:pt x="1583" y="43"/>
                    <a:pt x="1583" y="43"/>
                  </a:cubicBezTo>
                  <a:cubicBezTo>
                    <a:pt x="1582" y="43"/>
                    <a:pt x="1579" y="45"/>
                    <a:pt x="1579" y="45"/>
                  </a:cubicBezTo>
                  <a:cubicBezTo>
                    <a:pt x="1578" y="45"/>
                    <a:pt x="1575" y="47"/>
                    <a:pt x="1574" y="47"/>
                  </a:cubicBezTo>
                  <a:cubicBezTo>
                    <a:pt x="1574" y="47"/>
                    <a:pt x="1571" y="45"/>
                    <a:pt x="1571" y="45"/>
                  </a:cubicBezTo>
                  <a:cubicBezTo>
                    <a:pt x="1571" y="45"/>
                    <a:pt x="1574" y="43"/>
                    <a:pt x="1575" y="43"/>
                  </a:cubicBezTo>
                  <a:cubicBezTo>
                    <a:pt x="1573" y="43"/>
                    <a:pt x="1572" y="41"/>
                    <a:pt x="1571" y="41"/>
                  </a:cubicBezTo>
                  <a:cubicBezTo>
                    <a:pt x="1571" y="41"/>
                    <a:pt x="1567" y="43"/>
                    <a:pt x="1567" y="43"/>
                  </a:cubicBezTo>
                  <a:cubicBezTo>
                    <a:pt x="1567" y="43"/>
                    <a:pt x="1571" y="45"/>
                    <a:pt x="1571" y="45"/>
                  </a:cubicBezTo>
                  <a:cubicBezTo>
                    <a:pt x="1570" y="45"/>
                    <a:pt x="1567" y="47"/>
                    <a:pt x="1567" y="47"/>
                  </a:cubicBezTo>
                  <a:cubicBezTo>
                    <a:pt x="1565" y="47"/>
                    <a:pt x="1564" y="45"/>
                    <a:pt x="1563" y="45"/>
                  </a:cubicBezTo>
                  <a:cubicBezTo>
                    <a:pt x="1561" y="45"/>
                    <a:pt x="1560" y="47"/>
                    <a:pt x="1559" y="47"/>
                  </a:cubicBezTo>
                  <a:cubicBezTo>
                    <a:pt x="1557" y="47"/>
                    <a:pt x="1556" y="45"/>
                    <a:pt x="1555" y="45"/>
                  </a:cubicBezTo>
                  <a:cubicBezTo>
                    <a:pt x="1554" y="45"/>
                    <a:pt x="1552" y="47"/>
                    <a:pt x="1551" y="47"/>
                  </a:cubicBezTo>
                  <a:cubicBezTo>
                    <a:pt x="1549" y="47"/>
                    <a:pt x="1549" y="45"/>
                    <a:pt x="1547" y="45"/>
                  </a:cubicBezTo>
                  <a:cubicBezTo>
                    <a:pt x="1546" y="45"/>
                    <a:pt x="1545" y="47"/>
                    <a:pt x="1543" y="47"/>
                  </a:cubicBezTo>
                  <a:cubicBezTo>
                    <a:pt x="1543" y="47"/>
                    <a:pt x="1539" y="45"/>
                    <a:pt x="1539" y="45"/>
                  </a:cubicBezTo>
                  <a:cubicBezTo>
                    <a:pt x="1539" y="44"/>
                    <a:pt x="1543" y="43"/>
                    <a:pt x="1543" y="42"/>
                  </a:cubicBezTo>
                  <a:cubicBezTo>
                    <a:pt x="1544" y="42"/>
                    <a:pt x="1547" y="45"/>
                    <a:pt x="1547" y="45"/>
                  </a:cubicBezTo>
                  <a:cubicBezTo>
                    <a:pt x="1548" y="45"/>
                    <a:pt x="1551" y="43"/>
                    <a:pt x="1551" y="43"/>
                  </a:cubicBezTo>
                  <a:cubicBezTo>
                    <a:pt x="1552" y="42"/>
                    <a:pt x="1555" y="41"/>
                    <a:pt x="1555" y="40"/>
                  </a:cubicBezTo>
                  <a:cubicBezTo>
                    <a:pt x="1555" y="40"/>
                    <a:pt x="1551" y="39"/>
                    <a:pt x="1552" y="38"/>
                  </a:cubicBezTo>
                  <a:cubicBezTo>
                    <a:pt x="1552" y="37"/>
                    <a:pt x="1555" y="37"/>
                    <a:pt x="1556" y="36"/>
                  </a:cubicBezTo>
                  <a:cubicBezTo>
                    <a:pt x="1556" y="35"/>
                    <a:pt x="1552" y="35"/>
                    <a:pt x="1552" y="34"/>
                  </a:cubicBezTo>
                  <a:cubicBezTo>
                    <a:pt x="1550" y="35"/>
                    <a:pt x="1549" y="35"/>
                    <a:pt x="1548" y="36"/>
                  </a:cubicBezTo>
                  <a:cubicBezTo>
                    <a:pt x="1547" y="36"/>
                    <a:pt x="1544" y="38"/>
                    <a:pt x="1544" y="38"/>
                  </a:cubicBezTo>
                  <a:cubicBezTo>
                    <a:pt x="1543" y="38"/>
                    <a:pt x="1540" y="36"/>
                    <a:pt x="1540" y="36"/>
                  </a:cubicBezTo>
                  <a:cubicBezTo>
                    <a:pt x="1539" y="36"/>
                    <a:pt x="1537" y="37"/>
                    <a:pt x="1536" y="38"/>
                  </a:cubicBezTo>
                  <a:cubicBezTo>
                    <a:pt x="1535" y="39"/>
                    <a:pt x="1533" y="39"/>
                    <a:pt x="1532" y="40"/>
                  </a:cubicBezTo>
                  <a:cubicBezTo>
                    <a:pt x="1531" y="40"/>
                    <a:pt x="1528" y="42"/>
                    <a:pt x="1528" y="42"/>
                  </a:cubicBezTo>
                  <a:cubicBezTo>
                    <a:pt x="1528" y="42"/>
                    <a:pt x="1531" y="44"/>
                    <a:pt x="1531" y="44"/>
                  </a:cubicBezTo>
                  <a:cubicBezTo>
                    <a:pt x="1530" y="45"/>
                    <a:pt x="1528" y="46"/>
                    <a:pt x="1527" y="46"/>
                  </a:cubicBezTo>
                  <a:cubicBezTo>
                    <a:pt x="1526" y="46"/>
                    <a:pt x="1525" y="44"/>
                    <a:pt x="1524" y="44"/>
                  </a:cubicBezTo>
                  <a:cubicBezTo>
                    <a:pt x="1522" y="44"/>
                    <a:pt x="1521" y="46"/>
                    <a:pt x="1520" y="46"/>
                  </a:cubicBezTo>
                  <a:cubicBezTo>
                    <a:pt x="1518" y="46"/>
                    <a:pt x="1517" y="44"/>
                    <a:pt x="1516" y="44"/>
                  </a:cubicBezTo>
                  <a:cubicBezTo>
                    <a:pt x="1514" y="44"/>
                    <a:pt x="1513" y="46"/>
                    <a:pt x="1512" y="46"/>
                  </a:cubicBezTo>
                  <a:cubicBezTo>
                    <a:pt x="1511" y="46"/>
                    <a:pt x="1509" y="44"/>
                    <a:pt x="1508" y="44"/>
                  </a:cubicBezTo>
                  <a:cubicBezTo>
                    <a:pt x="1507" y="44"/>
                    <a:pt x="1505" y="46"/>
                    <a:pt x="1504" y="46"/>
                  </a:cubicBezTo>
                  <a:cubicBezTo>
                    <a:pt x="1503" y="46"/>
                    <a:pt x="1500" y="48"/>
                    <a:pt x="1500" y="48"/>
                  </a:cubicBezTo>
                  <a:cubicBezTo>
                    <a:pt x="1499" y="48"/>
                    <a:pt x="1496" y="46"/>
                    <a:pt x="1496" y="46"/>
                  </a:cubicBezTo>
                  <a:cubicBezTo>
                    <a:pt x="1496" y="46"/>
                    <a:pt x="1493" y="44"/>
                    <a:pt x="1492" y="44"/>
                  </a:cubicBezTo>
                  <a:cubicBezTo>
                    <a:pt x="1491" y="44"/>
                    <a:pt x="1489" y="46"/>
                    <a:pt x="1488" y="46"/>
                  </a:cubicBezTo>
                  <a:cubicBezTo>
                    <a:pt x="1487" y="46"/>
                    <a:pt x="1485" y="43"/>
                    <a:pt x="1484" y="43"/>
                  </a:cubicBezTo>
                  <a:cubicBezTo>
                    <a:pt x="1483" y="44"/>
                    <a:pt x="1482" y="45"/>
                    <a:pt x="1480" y="46"/>
                  </a:cubicBezTo>
                  <a:cubicBezTo>
                    <a:pt x="1479" y="46"/>
                    <a:pt x="1477" y="48"/>
                    <a:pt x="1476" y="48"/>
                  </a:cubicBezTo>
                  <a:cubicBezTo>
                    <a:pt x="1475" y="48"/>
                    <a:pt x="1473" y="45"/>
                    <a:pt x="1472" y="45"/>
                  </a:cubicBezTo>
                  <a:cubicBezTo>
                    <a:pt x="1471" y="46"/>
                    <a:pt x="1470" y="48"/>
                    <a:pt x="1468" y="48"/>
                  </a:cubicBezTo>
                  <a:cubicBezTo>
                    <a:pt x="1467" y="48"/>
                    <a:pt x="1466" y="45"/>
                    <a:pt x="1465" y="45"/>
                  </a:cubicBezTo>
                  <a:cubicBezTo>
                    <a:pt x="1463" y="45"/>
                    <a:pt x="1462" y="48"/>
                    <a:pt x="1460" y="47"/>
                  </a:cubicBezTo>
                  <a:cubicBezTo>
                    <a:pt x="1459" y="47"/>
                    <a:pt x="1458" y="45"/>
                    <a:pt x="1457" y="45"/>
                  </a:cubicBezTo>
                  <a:cubicBezTo>
                    <a:pt x="1455" y="45"/>
                    <a:pt x="1454" y="43"/>
                    <a:pt x="1453" y="43"/>
                  </a:cubicBezTo>
                  <a:cubicBezTo>
                    <a:pt x="1452" y="43"/>
                    <a:pt x="1450" y="45"/>
                    <a:pt x="1449" y="45"/>
                  </a:cubicBezTo>
                  <a:cubicBezTo>
                    <a:pt x="1448" y="45"/>
                    <a:pt x="1446" y="47"/>
                    <a:pt x="1445" y="47"/>
                  </a:cubicBezTo>
                  <a:cubicBezTo>
                    <a:pt x="1444" y="47"/>
                    <a:pt x="1442" y="45"/>
                    <a:pt x="1441" y="45"/>
                  </a:cubicBezTo>
                  <a:cubicBezTo>
                    <a:pt x="1440" y="45"/>
                    <a:pt x="1438" y="47"/>
                    <a:pt x="1437" y="47"/>
                  </a:cubicBezTo>
                  <a:cubicBezTo>
                    <a:pt x="1436" y="47"/>
                    <a:pt x="1434" y="45"/>
                    <a:pt x="1433" y="45"/>
                  </a:cubicBezTo>
                  <a:cubicBezTo>
                    <a:pt x="1432" y="45"/>
                    <a:pt x="1430" y="47"/>
                    <a:pt x="1429" y="47"/>
                  </a:cubicBezTo>
                  <a:cubicBezTo>
                    <a:pt x="1429" y="47"/>
                    <a:pt x="1425" y="45"/>
                    <a:pt x="1425" y="45"/>
                  </a:cubicBezTo>
                  <a:cubicBezTo>
                    <a:pt x="1425" y="44"/>
                    <a:pt x="1429" y="42"/>
                    <a:pt x="1429" y="42"/>
                  </a:cubicBezTo>
                  <a:cubicBezTo>
                    <a:pt x="1428" y="42"/>
                    <a:pt x="1427" y="40"/>
                    <a:pt x="1426" y="40"/>
                  </a:cubicBezTo>
                  <a:cubicBezTo>
                    <a:pt x="1425" y="40"/>
                    <a:pt x="1422" y="42"/>
                    <a:pt x="1422" y="42"/>
                  </a:cubicBezTo>
                  <a:cubicBezTo>
                    <a:pt x="1422" y="42"/>
                    <a:pt x="1425" y="45"/>
                    <a:pt x="1425" y="45"/>
                  </a:cubicBezTo>
                  <a:cubicBezTo>
                    <a:pt x="1425" y="45"/>
                    <a:pt x="1422" y="47"/>
                    <a:pt x="1421" y="47"/>
                  </a:cubicBezTo>
                  <a:cubicBezTo>
                    <a:pt x="1420" y="47"/>
                    <a:pt x="1419" y="44"/>
                    <a:pt x="1418" y="44"/>
                  </a:cubicBezTo>
                  <a:cubicBezTo>
                    <a:pt x="1416" y="45"/>
                    <a:pt x="1415" y="46"/>
                    <a:pt x="1413" y="46"/>
                  </a:cubicBezTo>
                  <a:cubicBezTo>
                    <a:pt x="1412" y="47"/>
                    <a:pt x="1411" y="44"/>
                    <a:pt x="1410" y="44"/>
                  </a:cubicBezTo>
                  <a:cubicBezTo>
                    <a:pt x="1409" y="44"/>
                    <a:pt x="1406" y="46"/>
                    <a:pt x="1406" y="46"/>
                  </a:cubicBezTo>
                  <a:cubicBezTo>
                    <a:pt x="1405" y="46"/>
                    <a:pt x="1402" y="44"/>
                    <a:pt x="1402" y="44"/>
                  </a:cubicBezTo>
                  <a:cubicBezTo>
                    <a:pt x="1402" y="43"/>
                    <a:pt x="1406" y="43"/>
                    <a:pt x="1406" y="42"/>
                  </a:cubicBezTo>
                  <a:cubicBezTo>
                    <a:pt x="1406" y="42"/>
                    <a:pt x="1402" y="40"/>
                    <a:pt x="1402" y="40"/>
                  </a:cubicBezTo>
                  <a:cubicBezTo>
                    <a:pt x="1402" y="40"/>
                    <a:pt x="1398" y="42"/>
                    <a:pt x="1398" y="42"/>
                  </a:cubicBezTo>
                  <a:cubicBezTo>
                    <a:pt x="1398" y="42"/>
                    <a:pt x="1402" y="44"/>
                    <a:pt x="1402" y="44"/>
                  </a:cubicBezTo>
                  <a:cubicBezTo>
                    <a:pt x="1401" y="45"/>
                    <a:pt x="1399" y="46"/>
                    <a:pt x="1398" y="46"/>
                  </a:cubicBezTo>
                  <a:cubicBezTo>
                    <a:pt x="1397" y="47"/>
                    <a:pt x="1395" y="48"/>
                    <a:pt x="1394" y="48"/>
                  </a:cubicBezTo>
                  <a:cubicBezTo>
                    <a:pt x="1393" y="48"/>
                    <a:pt x="1390" y="46"/>
                    <a:pt x="1390" y="46"/>
                  </a:cubicBezTo>
                  <a:cubicBezTo>
                    <a:pt x="1389" y="46"/>
                    <a:pt x="1387" y="44"/>
                    <a:pt x="1386" y="44"/>
                  </a:cubicBezTo>
                  <a:cubicBezTo>
                    <a:pt x="1385" y="44"/>
                    <a:pt x="1383" y="46"/>
                    <a:pt x="1382" y="46"/>
                  </a:cubicBezTo>
                  <a:cubicBezTo>
                    <a:pt x="1381" y="46"/>
                    <a:pt x="1379" y="44"/>
                    <a:pt x="1378" y="44"/>
                  </a:cubicBezTo>
                  <a:cubicBezTo>
                    <a:pt x="1378" y="43"/>
                    <a:pt x="1375" y="41"/>
                    <a:pt x="1375" y="41"/>
                  </a:cubicBezTo>
                  <a:cubicBezTo>
                    <a:pt x="1374" y="41"/>
                    <a:pt x="1370" y="43"/>
                    <a:pt x="1370" y="43"/>
                  </a:cubicBezTo>
                  <a:cubicBezTo>
                    <a:pt x="1370" y="44"/>
                    <a:pt x="1374" y="46"/>
                    <a:pt x="1374" y="46"/>
                  </a:cubicBezTo>
                  <a:cubicBezTo>
                    <a:pt x="1373" y="46"/>
                    <a:pt x="1371" y="48"/>
                    <a:pt x="1370" y="48"/>
                  </a:cubicBezTo>
                  <a:cubicBezTo>
                    <a:pt x="1369" y="48"/>
                    <a:pt x="1368" y="46"/>
                    <a:pt x="1366" y="46"/>
                  </a:cubicBezTo>
                  <a:cubicBezTo>
                    <a:pt x="1365" y="46"/>
                    <a:pt x="1364" y="48"/>
                    <a:pt x="1362" y="48"/>
                  </a:cubicBezTo>
                  <a:cubicBezTo>
                    <a:pt x="1361" y="48"/>
                    <a:pt x="1360" y="46"/>
                    <a:pt x="1359" y="45"/>
                  </a:cubicBezTo>
                  <a:cubicBezTo>
                    <a:pt x="1357" y="45"/>
                    <a:pt x="1356" y="48"/>
                    <a:pt x="1354" y="48"/>
                  </a:cubicBezTo>
                  <a:cubicBezTo>
                    <a:pt x="1354" y="48"/>
                    <a:pt x="1351" y="46"/>
                    <a:pt x="1351" y="45"/>
                  </a:cubicBezTo>
                  <a:cubicBezTo>
                    <a:pt x="1350" y="45"/>
                    <a:pt x="1348" y="43"/>
                    <a:pt x="1347" y="43"/>
                  </a:cubicBezTo>
                  <a:cubicBezTo>
                    <a:pt x="1346" y="43"/>
                    <a:pt x="1343" y="45"/>
                    <a:pt x="1343" y="45"/>
                  </a:cubicBezTo>
                  <a:cubicBezTo>
                    <a:pt x="1342" y="46"/>
                    <a:pt x="1340" y="47"/>
                    <a:pt x="1339" y="47"/>
                  </a:cubicBezTo>
                  <a:cubicBezTo>
                    <a:pt x="1338" y="47"/>
                    <a:pt x="1336" y="45"/>
                    <a:pt x="1335" y="45"/>
                  </a:cubicBezTo>
                  <a:cubicBezTo>
                    <a:pt x="1334" y="45"/>
                    <a:pt x="1332" y="47"/>
                    <a:pt x="1331" y="47"/>
                  </a:cubicBezTo>
                  <a:cubicBezTo>
                    <a:pt x="1329" y="47"/>
                    <a:pt x="1329" y="45"/>
                    <a:pt x="1327" y="45"/>
                  </a:cubicBezTo>
                  <a:cubicBezTo>
                    <a:pt x="1326" y="45"/>
                    <a:pt x="1324" y="47"/>
                    <a:pt x="1323" y="47"/>
                  </a:cubicBezTo>
                  <a:cubicBezTo>
                    <a:pt x="1322" y="47"/>
                    <a:pt x="1321" y="45"/>
                    <a:pt x="1319" y="45"/>
                  </a:cubicBezTo>
                  <a:cubicBezTo>
                    <a:pt x="1318" y="45"/>
                    <a:pt x="1316" y="47"/>
                    <a:pt x="1315" y="47"/>
                  </a:cubicBezTo>
                  <a:cubicBezTo>
                    <a:pt x="1314" y="47"/>
                    <a:pt x="1312" y="44"/>
                    <a:pt x="1311" y="45"/>
                  </a:cubicBezTo>
                  <a:cubicBezTo>
                    <a:pt x="1310" y="45"/>
                    <a:pt x="1309" y="47"/>
                    <a:pt x="1307" y="47"/>
                  </a:cubicBezTo>
                  <a:cubicBezTo>
                    <a:pt x="1306" y="47"/>
                    <a:pt x="1305" y="44"/>
                    <a:pt x="1304" y="44"/>
                  </a:cubicBezTo>
                  <a:cubicBezTo>
                    <a:pt x="1303" y="44"/>
                    <a:pt x="1300" y="47"/>
                    <a:pt x="1299" y="47"/>
                  </a:cubicBezTo>
                  <a:cubicBezTo>
                    <a:pt x="1299" y="46"/>
                    <a:pt x="1296" y="44"/>
                    <a:pt x="1296" y="44"/>
                  </a:cubicBezTo>
                  <a:cubicBezTo>
                    <a:pt x="1296" y="44"/>
                    <a:pt x="1300" y="43"/>
                    <a:pt x="1300" y="42"/>
                  </a:cubicBezTo>
                  <a:cubicBezTo>
                    <a:pt x="1300" y="42"/>
                    <a:pt x="1296" y="40"/>
                    <a:pt x="1296" y="40"/>
                  </a:cubicBezTo>
                  <a:cubicBezTo>
                    <a:pt x="1296" y="40"/>
                    <a:pt x="1292" y="42"/>
                    <a:pt x="1292" y="42"/>
                  </a:cubicBezTo>
                  <a:cubicBezTo>
                    <a:pt x="1292" y="42"/>
                    <a:pt x="1296" y="44"/>
                    <a:pt x="1296" y="44"/>
                  </a:cubicBezTo>
                  <a:cubicBezTo>
                    <a:pt x="1295" y="45"/>
                    <a:pt x="1292" y="46"/>
                    <a:pt x="1292" y="46"/>
                  </a:cubicBezTo>
                  <a:cubicBezTo>
                    <a:pt x="1291" y="46"/>
                    <a:pt x="1289" y="44"/>
                    <a:pt x="1288" y="44"/>
                  </a:cubicBezTo>
                  <a:cubicBezTo>
                    <a:pt x="1287" y="44"/>
                    <a:pt x="1285" y="46"/>
                    <a:pt x="1284" y="46"/>
                  </a:cubicBezTo>
                  <a:cubicBezTo>
                    <a:pt x="1283" y="47"/>
                    <a:pt x="1281" y="48"/>
                    <a:pt x="1280" y="48"/>
                  </a:cubicBezTo>
                  <a:cubicBezTo>
                    <a:pt x="1279" y="48"/>
                    <a:pt x="1276" y="46"/>
                    <a:pt x="1276" y="46"/>
                  </a:cubicBezTo>
                  <a:cubicBezTo>
                    <a:pt x="1275" y="46"/>
                    <a:pt x="1273" y="44"/>
                    <a:pt x="1272" y="44"/>
                  </a:cubicBezTo>
                  <a:cubicBezTo>
                    <a:pt x="1272" y="44"/>
                    <a:pt x="1269" y="46"/>
                    <a:pt x="1268" y="46"/>
                  </a:cubicBezTo>
                  <a:cubicBezTo>
                    <a:pt x="1267" y="46"/>
                    <a:pt x="1265" y="48"/>
                    <a:pt x="1264" y="48"/>
                  </a:cubicBezTo>
                  <a:cubicBezTo>
                    <a:pt x="1263" y="48"/>
                    <a:pt x="1261" y="46"/>
                    <a:pt x="1260" y="46"/>
                  </a:cubicBezTo>
                  <a:cubicBezTo>
                    <a:pt x="1259" y="46"/>
                    <a:pt x="1257" y="48"/>
                    <a:pt x="1256" y="48"/>
                  </a:cubicBezTo>
                  <a:cubicBezTo>
                    <a:pt x="1255" y="48"/>
                    <a:pt x="1254" y="46"/>
                    <a:pt x="1252" y="46"/>
                  </a:cubicBezTo>
                  <a:cubicBezTo>
                    <a:pt x="1252" y="46"/>
                    <a:pt x="1249" y="48"/>
                    <a:pt x="1248" y="48"/>
                  </a:cubicBezTo>
                  <a:cubicBezTo>
                    <a:pt x="1247" y="47"/>
                    <a:pt x="1245" y="46"/>
                    <a:pt x="1245" y="45"/>
                  </a:cubicBezTo>
                  <a:cubicBezTo>
                    <a:pt x="1244" y="45"/>
                    <a:pt x="1242" y="43"/>
                    <a:pt x="1241" y="43"/>
                  </a:cubicBezTo>
                  <a:cubicBezTo>
                    <a:pt x="1240" y="43"/>
                    <a:pt x="1237" y="45"/>
                    <a:pt x="1237" y="45"/>
                  </a:cubicBezTo>
                  <a:cubicBezTo>
                    <a:pt x="1236" y="46"/>
                    <a:pt x="1233" y="47"/>
                    <a:pt x="1233" y="47"/>
                  </a:cubicBezTo>
                  <a:cubicBezTo>
                    <a:pt x="1231" y="47"/>
                    <a:pt x="1230" y="45"/>
                    <a:pt x="1229" y="45"/>
                  </a:cubicBezTo>
                  <a:cubicBezTo>
                    <a:pt x="1228" y="45"/>
                    <a:pt x="1226" y="47"/>
                    <a:pt x="1225" y="47"/>
                  </a:cubicBezTo>
                  <a:cubicBezTo>
                    <a:pt x="1223" y="47"/>
                    <a:pt x="1222" y="45"/>
                    <a:pt x="1221" y="45"/>
                  </a:cubicBezTo>
                  <a:cubicBezTo>
                    <a:pt x="1220" y="45"/>
                    <a:pt x="1218" y="47"/>
                    <a:pt x="1217" y="47"/>
                  </a:cubicBezTo>
                  <a:cubicBezTo>
                    <a:pt x="1216" y="47"/>
                    <a:pt x="1215" y="45"/>
                    <a:pt x="1213" y="45"/>
                  </a:cubicBezTo>
                  <a:cubicBezTo>
                    <a:pt x="1212" y="45"/>
                    <a:pt x="1210" y="47"/>
                    <a:pt x="1209" y="47"/>
                  </a:cubicBezTo>
                  <a:cubicBezTo>
                    <a:pt x="1208" y="47"/>
                    <a:pt x="1207" y="45"/>
                    <a:pt x="1205" y="45"/>
                  </a:cubicBezTo>
                  <a:cubicBezTo>
                    <a:pt x="1204" y="45"/>
                    <a:pt x="1203" y="47"/>
                    <a:pt x="1201" y="47"/>
                  </a:cubicBezTo>
                  <a:cubicBezTo>
                    <a:pt x="1200" y="47"/>
                    <a:pt x="1199" y="45"/>
                    <a:pt x="1198" y="45"/>
                  </a:cubicBezTo>
                  <a:cubicBezTo>
                    <a:pt x="1196" y="45"/>
                    <a:pt x="1195" y="47"/>
                    <a:pt x="1193" y="47"/>
                  </a:cubicBezTo>
                  <a:cubicBezTo>
                    <a:pt x="1192" y="47"/>
                    <a:pt x="1191" y="44"/>
                    <a:pt x="1190" y="44"/>
                  </a:cubicBezTo>
                  <a:cubicBezTo>
                    <a:pt x="1188" y="44"/>
                    <a:pt x="1187" y="47"/>
                    <a:pt x="1186" y="47"/>
                  </a:cubicBezTo>
                  <a:cubicBezTo>
                    <a:pt x="1184" y="46"/>
                    <a:pt x="1183" y="44"/>
                    <a:pt x="1182" y="44"/>
                  </a:cubicBezTo>
                  <a:cubicBezTo>
                    <a:pt x="1181" y="44"/>
                    <a:pt x="1179" y="46"/>
                    <a:pt x="1178" y="46"/>
                  </a:cubicBezTo>
                  <a:cubicBezTo>
                    <a:pt x="1176" y="46"/>
                    <a:pt x="1175" y="44"/>
                    <a:pt x="1174" y="44"/>
                  </a:cubicBezTo>
                  <a:cubicBezTo>
                    <a:pt x="1173" y="44"/>
                    <a:pt x="1171" y="46"/>
                    <a:pt x="1170" y="46"/>
                  </a:cubicBezTo>
                  <a:cubicBezTo>
                    <a:pt x="1170" y="46"/>
                    <a:pt x="1166" y="44"/>
                    <a:pt x="1166" y="44"/>
                  </a:cubicBezTo>
                  <a:cubicBezTo>
                    <a:pt x="1166" y="43"/>
                    <a:pt x="1170" y="42"/>
                    <a:pt x="1170" y="42"/>
                  </a:cubicBezTo>
                  <a:cubicBezTo>
                    <a:pt x="1170" y="42"/>
                    <a:pt x="1167" y="40"/>
                    <a:pt x="1166" y="40"/>
                  </a:cubicBezTo>
                  <a:cubicBezTo>
                    <a:pt x="1166" y="40"/>
                    <a:pt x="1162" y="42"/>
                    <a:pt x="1162" y="42"/>
                  </a:cubicBezTo>
                  <a:cubicBezTo>
                    <a:pt x="1162" y="42"/>
                    <a:pt x="1166" y="44"/>
                    <a:pt x="1166" y="44"/>
                  </a:cubicBezTo>
                  <a:cubicBezTo>
                    <a:pt x="1166" y="44"/>
                    <a:pt x="1163" y="46"/>
                    <a:pt x="1162" y="46"/>
                  </a:cubicBezTo>
                  <a:cubicBezTo>
                    <a:pt x="1161" y="46"/>
                    <a:pt x="1159" y="44"/>
                    <a:pt x="1158" y="44"/>
                  </a:cubicBezTo>
                  <a:cubicBezTo>
                    <a:pt x="1157" y="44"/>
                    <a:pt x="1155" y="45"/>
                    <a:pt x="1154" y="46"/>
                  </a:cubicBezTo>
                  <a:cubicBezTo>
                    <a:pt x="1154" y="46"/>
                    <a:pt x="1151" y="48"/>
                    <a:pt x="1150" y="48"/>
                  </a:cubicBezTo>
                  <a:cubicBezTo>
                    <a:pt x="1149" y="48"/>
                    <a:pt x="1147" y="46"/>
                    <a:pt x="1146" y="46"/>
                  </a:cubicBezTo>
                  <a:cubicBezTo>
                    <a:pt x="1146" y="46"/>
                    <a:pt x="1143" y="43"/>
                    <a:pt x="1143" y="44"/>
                  </a:cubicBezTo>
                  <a:cubicBezTo>
                    <a:pt x="1142" y="44"/>
                    <a:pt x="1140" y="41"/>
                    <a:pt x="1139" y="41"/>
                  </a:cubicBezTo>
                  <a:cubicBezTo>
                    <a:pt x="1139" y="41"/>
                    <a:pt x="1135" y="43"/>
                    <a:pt x="1135" y="43"/>
                  </a:cubicBezTo>
                  <a:cubicBezTo>
                    <a:pt x="1135" y="44"/>
                    <a:pt x="1138" y="46"/>
                    <a:pt x="1139" y="46"/>
                  </a:cubicBezTo>
                  <a:cubicBezTo>
                    <a:pt x="1137" y="46"/>
                    <a:pt x="1136" y="48"/>
                    <a:pt x="1134" y="48"/>
                  </a:cubicBezTo>
                  <a:cubicBezTo>
                    <a:pt x="1133" y="48"/>
                    <a:pt x="1132" y="45"/>
                    <a:pt x="1131" y="45"/>
                  </a:cubicBezTo>
                  <a:cubicBezTo>
                    <a:pt x="1129" y="45"/>
                    <a:pt x="1128" y="48"/>
                    <a:pt x="1127" y="48"/>
                  </a:cubicBezTo>
                  <a:cubicBezTo>
                    <a:pt x="1125" y="48"/>
                    <a:pt x="1124" y="45"/>
                    <a:pt x="1123" y="45"/>
                  </a:cubicBezTo>
                  <a:cubicBezTo>
                    <a:pt x="1121" y="45"/>
                    <a:pt x="1120" y="47"/>
                    <a:pt x="1119" y="47"/>
                  </a:cubicBezTo>
                  <a:cubicBezTo>
                    <a:pt x="1118" y="47"/>
                    <a:pt x="1116" y="45"/>
                    <a:pt x="1115" y="45"/>
                  </a:cubicBezTo>
                  <a:cubicBezTo>
                    <a:pt x="1114" y="45"/>
                    <a:pt x="1112" y="47"/>
                    <a:pt x="1111" y="47"/>
                  </a:cubicBezTo>
                  <a:cubicBezTo>
                    <a:pt x="1110" y="47"/>
                    <a:pt x="1108" y="45"/>
                    <a:pt x="1107" y="45"/>
                  </a:cubicBezTo>
                  <a:cubicBezTo>
                    <a:pt x="1106" y="45"/>
                    <a:pt x="1104" y="47"/>
                    <a:pt x="1103" y="47"/>
                  </a:cubicBezTo>
                  <a:cubicBezTo>
                    <a:pt x="1102" y="47"/>
                    <a:pt x="1101" y="45"/>
                    <a:pt x="1099" y="45"/>
                  </a:cubicBezTo>
                  <a:cubicBezTo>
                    <a:pt x="1098" y="45"/>
                    <a:pt x="1096" y="47"/>
                    <a:pt x="1095" y="47"/>
                  </a:cubicBezTo>
                  <a:cubicBezTo>
                    <a:pt x="1094" y="47"/>
                    <a:pt x="1092" y="45"/>
                    <a:pt x="1091" y="45"/>
                  </a:cubicBezTo>
                  <a:cubicBezTo>
                    <a:pt x="1090" y="45"/>
                    <a:pt x="1089" y="47"/>
                    <a:pt x="1087" y="47"/>
                  </a:cubicBezTo>
                  <a:cubicBezTo>
                    <a:pt x="1086" y="47"/>
                    <a:pt x="1085" y="45"/>
                    <a:pt x="1084" y="45"/>
                  </a:cubicBezTo>
                  <a:cubicBezTo>
                    <a:pt x="1082" y="45"/>
                    <a:pt x="1081" y="47"/>
                    <a:pt x="1079" y="47"/>
                  </a:cubicBezTo>
                  <a:cubicBezTo>
                    <a:pt x="1078" y="47"/>
                    <a:pt x="1077" y="44"/>
                    <a:pt x="1076" y="44"/>
                  </a:cubicBezTo>
                  <a:cubicBezTo>
                    <a:pt x="1074" y="44"/>
                    <a:pt x="1073" y="47"/>
                    <a:pt x="1072" y="47"/>
                  </a:cubicBezTo>
                  <a:cubicBezTo>
                    <a:pt x="1071" y="47"/>
                    <a:pt x="1069" y="44"/>
                    <a:pt x="1068" y="44"/>
                  </a:cubicBezTo>
                  <a:cubicBezTo>
                    <a:pt x="1067" y="44"/>
                    <a:pt x="1065" y="46"/>
                    <a:pt x="1064" y="46"/>
                  </a:cubicBezTo>
                  <a:cubicBezTo>
                    <a:pt x="1062" y="46"/>
                    <a:pt x="1061" y="44"/>
                    <a:pt x="1060" y="44"/>
                  </a:cubicBezTo>
                  <a:cubicBezTo>
                    <a:pt x="1059" y="44"/>
                    <a:pt x="1057" y="46"/>
                    <a:pt x="1056" y="46"/>
                  </a:cubicBezTo>
                  <a:cubicBezTo>
                    <a:pt x="1055" y="46"/>
                    <a:pt x="1054" y="44"/>
                    <a:pt x="1052" y="44"/>
                  </a:cubicBezTo>
                  <a:cubicBezTo>
                    <a:pt x="1051" y="44"/>
                    <a:pt x="1049" y="46"/>
                    <a:pt x="1048" y="46"/>
                  </a:cubicBezTo>
                  <a:cubicBezTo>
                    <a:pt x="1047" y="46"/>
                    <a:pt x="1045" y="44"/>
                    <a:pt x="1044" y="44"/>
                  </a:cubicBezTo>
                  <a:cubicBezTo>
                    <a:pt x="1043" y="44"/>
                    <a:pt x="1042" y="46"/>
                    <a:pt x="1040" y="46"/>
                  </a:cubicBezTo>
                  <a:cubicBezTo>
                    <a:pt x="1039" y="46"/>
                    <a:pt x="1038" y="44"/>
                    <a:pt x="1037" y="44"/>
                  </a:cubicBezTo>
                  <a:cubicBezTo>
                    <a:pt x="1037" y="43"/>
                    <a:pt x="1041" y="42"/>
                    <a:pt x="1041" y="42"/>
                  </a:cubicBezTo>
                  <a:cubicBezTo>
                    <a:pt x="1041" y="41"/>
                    <a:pt x="1037" y="40"/>
                    <a:pt x="1037" y="39"/>
                  </a:cubicBezTo>
                  <a:cubicBezTo>
                    <a:pt x="1037" y="39"/>
                    <a:pt x="1041" y="38"/>
                    <a:pt x="1041" y="37"/>
                  </a:cubicBezTo>
                  <a:cubicBezTo>
                    <a:pt x="1041" y="37"/>
                    <a:pt x="1037" y="36"/>
                    <a:pt x="1037" y="35"/>
                  </a:cubicBezTo>
                  <a:cubicBezTo>
                    <a:pt x="1037" y="34"/>
                    <a:pt x="1042" y="33"/>
                    <a:pt x="1041" y="33"/>
                  </a:cubicBezTo>
                  <a:cubicBezTo>
                    <a:pt x="1041" y="33"/>
                    <a:pt x="1038" y="31"/>
                    <a:pt x="1038" y="31"/>
                  </a:cubicBezTo>
                  <a:cubicBezTo>
                    <a:pt x="1037" y="31"/>
                    <a:pt x="1034" y="32"/>
                    <a:pt x="1033" y="33"/>
                  </a:cubicBezTo>
                  <a:cubicBezTo>
                    <a:pt x="1033" y="33"/>
                    <a:pt x="1037" y="35"/>
                    <a:pt x="1037" y="35"/>
                  </a:cubicBezTo>
                  <a:cubicBezTo>
                    <a:pt x="1037" y="36"/>
                    <a:pt x="1033" y="36"/>
                    <a:pt x="1033" y="37"/>
                  </a:cubicBezTo>
                  <a:cubicBezTo>
                    <a:pt x="1033" y="38"/>
                    <a:pt x="1037" y="39"/>
                    <a:pt x="1037" y="39"/>
                  </a:cubicBezTo>
                  <a:cubicBezTo>
                    <a:pt x="1037" y="40"/>
                    <a:pt x="1033" y="41"/>
                    <a:pt x="1033" y="41"/>
                  </a:cubicBezTo>
                  <a:cubicBezTo>
                    <a:pt x="1033" y="42"/>
                    <a:pt x="1036" y="43"/>
                    <a:pt x="1037" y="44"/>
                  </a:cubicBezTo>
                  <a:cubicBezTo>
                    <a:pt x="1035" y="44"/>
                    <a:pt x="1034" y="46"/>
                    <a:pt x="1032" y="46"/>
                  </a:cubicBezTo>
                  <a:cubicBezTo>
                    <a:pt x="1031" y="46"/>
                    <a:pt x="1030" y="44"/>
                    <a:pt x="1029" y="44"/>
                  </a:cubicBezTo>
                  <a:cubicBezTo>
                    <a:pt x="1027" y="44"/>
                    <a:pt x="1026" y="46"/>
                    <a:pt x="1025" y="46"/>
                  </a:cubicBezTo>
                  <a:cubicBezTo>
                    <a:pt x="1023" y="46"/>
                    <a:pt x="1022" y="44"/>
                    <a:pt x="1021" y="43"/>
                  </a:cubicBezTo>
                  <a:cubicBezTo>
                    <a:pt x="1020" y="43"/>
                    <a:pt x="1018" y="46"/>
                    <a:pt x="1017" y="45"/>
                  </a:cubicBezTo>
                  <a:cubicBezTo>
                    <a:pt x="1016" y="45"/>
                    <a:pt x="1014" y="44"/>
                    <a:pt x="1013" y="43"/>
                  </a:cubicBezTo>
                  <a:cubicBezTo>
                    <a:pt x="1012" y="43"/>
                    <a:pt x="1010" y="41"/>
                    <a:pt x="1009" y="41"/>
                  </a:cubicBezTo>
                  <a:cubicBezTo>
                    <a:pt x="1009" y="41"/>
                    <a:pt x="1006" y="43"/>
                    <a:pt x="1005" y="43"/>
                  </a:cubicBezTo>
                  <a:cubicBezTo>
                    <a:pt x="1005" y="43"/>
                    <a:pt x="1002" y="45"/>
                    <a:pt x="1001" y="45"/>
                  </a:cubicBezTo>
                  <a:cubicBezTo>
                    <a:pt x="1000" y="45"/>
                    <a:pt x="998" y="43"/>
                    <a:pt x="997" y="43"/>
                  </a:cubicBezTo>
                  <a:cubicBezTo>
                    <a:pt x="996" y="43"/>
                    <a:pt x="995" y="45"/>
                    <a:pt x="993" y="45"/>
                  </a:cubicBezTo>
                  <a:cubicBezTo>
                    <a:pt x="992" y="45"/>
                    <a:pt x="991" y="43"/>
                    <a:pt x="989" y="43"/>
                  </a:cubicBezTo>
                  <a:cubicBezTo>
                    <a:pt x="989" y="43"/>
                    <a:pt x="986" y="45"/>
                    <a:pt x="985" y="45"/>
                  </a:cubicBezTo>
                  <a:cubicBezTo>
                    <a:pt x="985" y="45"/>
                    <a:pt x="982" y="43"/>
                    <a:pt x="982" y="43"/>
                  </a:cubicBezTo>
                  <a:cubicBezTo>
                    <a:pt x="982" y="42"/>
                    <a:pt x="986" y="41"/>
                    <a:pt x="986" y="41"/>
                  </a:cubicBezTo>
                  <a:cubicBezTo>
                    <a:pt x="986" y="40"/>
                    <a:pt x="982" y="38"/>
                    <a:pt x="982" y="38"/>
                  </a:cubicBezTo>
                  <a:cubicBezTo>
                    <a:pt x="982" y="38"/>
                    <a:pt x="978" y="40"/>
                    <a:pt x="978" y="40"/>
                  </a:cubicBezTo>
                  <a:cubicBezTo>
                    <a:pt x="978" y="41"/>
                    <a:pt x="982" y="42"/>
                    <a:pt x="982" y="43"/>
                  </a:cubicBezTo>
                  <a:cubicBezTo>
                    <a:pt x="981" y="43"/>
                    <a:pt x="978" y="44"/>
                    <a:pt x="978" y="45"/>
                  </a:cubicBezTo>
                  <a:cubicBezTo>
                    <a:pt x="977" y="45"/>
                    <a:pt x="974" y="47"/>
                    <a:pt x="973" y="47"/>
                  </a:cubicBezTo>
                  <a:cubicBezTo>
                    <a:pt x="972" y="47"/>
                    <a:pt x="971" y="45"/>
                    <a:pt x="970" y="45"/>
                  </a:cubicBezTo>
                  <a:cubicBezTo>
                    <a:pt x="968" y="45"/>
                    <a:pt x="967" y="46"/>
                    <a:pt x="966" y="47"/>
                  </a:cubicBezTo>
                  <a:cubicBezTo>
                    <a:pt x="962" y="44"/>
                    <a:pt x="962" y="44"/>
                    <a:pt x="962" y="44"/>
                  </a:cubicBezTo>
                  <a:cubicBezTo>
                    <a:pt x="961" y="44"/>
                    <a:pt x="958" y="43"/>
                    <a:pt x="958" y="42"/>
                  </a:cubicBezTo>
                  <a:cubicBezTo>
                    <a:pt x="958" y="41"/>
                    <a:pt x="962" y="41"/>
                    <a:pt x="962" y="40"/>
                  </a:cubicBezTo>
                  <a:cubicBezTo>
                    <a:pt x="963" y="40"/>
                    <a:pt x="965" y="42"/>
                    <a:pt x="966" y="42"/>
                  </a:cubicBezTo>
                  <a:cubicBezTo>
                    <a:pt x="966" y="42"/>
                    <a:pt x="970" y="40"/>
                    <a:pt x="970" y="40"/>
                  </a:cubicBezTo>
                  <a:cubicBezTo>
                    <a:pt x="970" y="40"/>
                    <a:pt x="966" y="39"/>
                    <a:pt x="966" y="38"/>
                  </a:cubicBezTo>
                  <a:cubicBezTo>
                    <a:pt x="966" y="37"/>
                    <a:pt x="962" y="36"/>
                    <a:pt x="963" y="36"/>
                  </a:cubicBezTo>
                  <a:cubicBezTo>
                    <a:pt x="963" y="35"/>
                    <a:pt x="966" y="34"/>
                    <a:pt x="967" y="34"/>
                  </a:cubicBezTo>
                  <a:cubicBezTo>
                    <a:pt x="965" y="33"/>
                    <a:pt x="964" y="31"/>
                    <a:pt x="963" y="31"/>
                  </a:cubicBezTo>
                  <a:cubicBezTo>
                    <a:pt x="962" y="31"/>
                    <a:pt x="959" y="33"/>
                    <a:pt x="959" y="34"/>
                  </a:cubicBezTo>
                  <a:cubicBezTo>
                    <a:pt x="958" y="34"/>
                    <a:pt x="963" y="35"/>
                    <a:pt x="963" y="36"/>
                  </a:cubicBezTo>
                  <a:cubicBezTo>
                    <a:pt x="962" y="36"/>
                    <a:pt x="959" y="37"/>
                    <a:pt x="958" y="38"/>
                  </a:cubicBezTo>
                  <a:cubicBezTo>
                    <a:pt x="958" y="38"/>
                    <a:pt x="954" y="39"/>
                    <a:pt x="954" y="40"/>
                  </a:cubicBezTo>
                  <a:cubicBezTo>
                    <a:pt x="954" y="40"/>
                    <a:pt x="958" y="42"/>
                    <a:pt x="958" y="42"/>
                  </a:cubicBezTo>
                  <a:cubicBezTo>
                    <a:pt x="958" y="43"/>
                    <a:pt x="955" y="44"/>
                    <a:pt x="954" y="44"/>
                  </a:cubicBezTo>
                  <a:cubicBezTo>
                    <a:pt x="953" y="45"/>
                    <a:pt x="951" y="46"/>
                    <a:pt x="950" y="46"/>
                  </a:cubicBezTo>
                  <a:cubicBezTo>
                    <a:pt x="949" y="47"/>
                    <a:pt x="947" y="44"/>
                    <a:pt x="946" y="44"/>
                  </a:cubicBezTo>
                  <a:cubicBezTo>
                    <a:pt x="945" y="44"/>
                    <a:pt x="943" y="46"/>
                    <a:pt x="942" y="46"/>
                  </a:cubicBezTo>
                  <a:cubicBezTo>
                    <a:pt x="941" y="46"/>
                    <a:pt x="940" y="44"/>
                    <a:pt x="938" y="44"/>
                  </a:cubicBezTo>
                  <a:cubicBezTo>
                    <a:pt x="937" y="44"/>
                    <a:pt x="935" y="46"/>
                    <a:pt x="934" y="46"/>
                  </a:cubicBezTo>
                  <a:cubicBezTo>
                    <a:pt x="933" y="46"/>
                    <a:pt x="932" y="44"/>
                    <a:pt x="930" y="44"/>
                  </a:cubicBezTo>
                  <a:cubicBezTo>
                    <a:pt x="931" y="43"/>
                    <a:pt x="934" y="42"/>
                    <a:pt x="935" y="42"/>
                  </a:cubicBezTo>
                  <a:cubicBezTo>
                    <a:pt x="935" y="42"/>
                    <a:pt x="931" y="40"/>
                    <a:pt x="931" y="40"/>
                  </a:cubicBezTo>
                  <a:cubicBezTo>
                    <a:pt x="930" y="40"/>
                    <a:pt x="927" y="41"/>
                    <a:pt x="927" y="42"/>
                  </a:cubicBezTo>
                  <a:cubicBezTo>
                    <a:pt x="927" y="42"/>
                    <a:pt x="930" y="44"/>
                    <a:pt x="930" y="44"/>
                  </a:cubicBezTo>
                  <a:cubicBezTo>
                    <a:pt x="929" y="44"/>
                    <a:pt x="928" y="46"/>
                    <a:pt x="926" y="46"/>
                  </a:cubicBezTo>
                  <a:cubicBezTo>
                    <a:pt x="925" y="46"/>
                    <a:pt x="924" y="44"/>
                    <a:pt x="923" y="44"/>
                  </a:cubicBezTo>
                  <a:cubicBezTo>
                    <a:pt x="921" y="44"/>
                    <a:pt x="920" y="46"/>
                    <a:pt x="919" y="46"/>
                  </a:cubicBezTo>
                  <a:cubicBezTo>
                    <a:pt x="917" y="46"/>
                    <a:pt x="916" y="44"/>
                    <a:pt x="915" y="44"/>
                  </a:cubicBezTo>
                  <a:cubicBezTo>
                    <a:pt x="913" y="43"/>
                    <a:pt x="912" y="41"/>
                    <a:pt x="911" y="41"/>
                  </a:cubicBezTo>
                  <a:cubicBezTo>
                    <a:pt x="910" y="41"/>
                    <a:pt x="908" y="44"/>
                    <a:pt x="907" y="43"/>
                  </a:cubicBezTo>
                  <a:cubicBezTo>
                    <a:pt x="906" y="43"/>
                    <a:pt x="904" y="41"/>
                    <a:pt x="903" y="41"/>
                  </a:cubicBezTo>
                  <a:cubicBezTo>
                    <a:pt x="903" y="41"/>
                    <a:pt x="899" y="43"/>
                    <a:pt x="899" y="43"/>
                  </a:cubicBezTo>
                  <a:cubicBezTo>
                    <a:pt x="899" y="43"/>
                    <a:pt x="903" y="46"/>
                    <a:pt x="903" y="46"/>
                  </a:cubicBezTo>
                  <a:cubicBezTo>
                    <a:pt x="902" y="46"/>
                    <a:pt x="900" y="48"/>
                    <a:pt x="899" y="48"/>
                  </a:cubicBezTo>
                  <a:cubicBezTo>
                    <a:pt x="898" y="48"/>
                    <a:pt x="896" y="46"/>
                    <a:pt x="895" y="45"/>
                  </a:cubicBezTo>
                  <a:cubicBezTo>
                    <a:pt x="895" y="45"/>
                    <a:pt x="892" y="43"/>
                    <a:pt x="891" y="43"/>
                  </a:cubicBezTo>
                  <a:cubicBezTo>
                    <a:pt x="890" y="43"/>
                    <a:pt x="888" y="45"/>
                    <a:pt x="887" y="45"/>
                  </a:cubicBezTo>
                  <a:cubicBezTo>
                    <a:pt x="886" y="46"/>
                    <a:pt x="884" y="47"/>
                    <a:pt x="883" y="47"/>
                  </a:cubicBezTo>
                  <a:cubicBezTo>
                    <a:pt x="882" y="47"/>
                    <a:pt x="880" y="45"/>
                    <a:pt x="879" y="45"/>
                  </a:cubicBezTo>
                  <a:cubicBezTo>
                    <a:pt x="878" y="45"/>
                    <a:pt x="877" y="43"/>
                    <a:pt x="876" y="43"/>
                  </a:cubicBezTo>
                  <a:cubicBezTo>
                    <a:pt x="875" y="43"/>
                    <a:pt x="872" y="45"/>
                    <a:pt x="871" y="45"/>
                  </a:cubicBezTo>
                  <a:cubicBezTo>
                    <a:pt x="870" y="45"/>
                    <a:pt x="869" y="47"/>
                    <a:pt x="867" y="47"/>
                  </a:cubicBezTo>
                  <a:cubicBezTo>
                    <a:pt x="866" y="47"/>
                    <a:pt x="865" y="45"/>
                    <a:pt x="864" y="45"/>
                  </a:cubicBezTo>
                  <a:cubicBezTo>
                    <a:pt x="863" y="45"/>
                    <a:pt x="860" y="47"/>
                    <a:pt x="860" y="47"/>
                  </a:cubicBezTo>
                  <a:cubicBezTo>
                    <a:pt x="858" y="47"/>
                    <a:pt x="857" y="45"/>
                    <a:pt x="856" y="45"/>
                  </a:cubicBezTo>
                  <a:cubicBezTo>
                    <a:pt x="855" y="44"/>
                    <a:pt x="852" y="43"/>
                    <a:pt x="852" y="42"/>
                  </a:cubicBezTo>
                  <a:cubicBezTo>
                    <a:pt x="852" y="42"/>
                    <a:pt x="856" y="41"/>
                    <a:pt x="856" y="40"/>
                  </a:cubicBezTo>
                  <a:cubicBezTo>
                    <a:pt x="856" y="40"/>
                    <a:pt x="853" y="38"/>
                    <a:pt x="852" y="38"/>
                  </a:cubicBezTo>
                  <a:cubicBezTo>
                    <a:pt x="852" y="38"/>
                    <a:pt x="848" y="40"/>
                    <a:pt x="848" y="40"/>
                  </a:cubicBezTo>
                  <a:cubicBezTo>
                    <a:pt x="848" y="41"/>
                    <a:pt x="852" y="42"/>
                    <a:pt x="852" y="42"/>
                  </a:cubicBezTo>
                  <a:cubicBezTo>
                    <a:pt x="851" y="43"/>
                    <a:pt x="849" y="44"/>
                    <a:pt x="848" y="44"/>
                  </a:cubicBezTo>
                  <a:cubicBezTo>
                    <a:pt x="847" y="45"/>
                    <a:pt x="845" y="46"/>
                    <a:pt x="844" y="47"/>
                  </a:cubicBezTo>
                  <a:cubicBezTo>
                    <a:pt x="843" y="47"/>
                    <a:pt x="841" y="44"/>
                    <a:pt x="840" y="44"/>
                  </a:cubicBezTo>
                  <a:cubicBezTo>
                    <a:pt x="839" y="44"/>
                    <a:pt x="837" y="46"/>
                    <a:pt x="836" y="46"/>
                  </a:cubicBezTo>
                  <a:cubicBezTo>
                    <a:pt x="835" y="46"/>
                    <a:pt x="834" y="44"/>
                    <a:pt x="832" y="44"/>
                  </a:cubicBezTo>
                  <a:cubicBezTo>
                    <a:pt x="831" y="44"/>
                    <a:pt x="829" y="46"/>
                    <a:pt x="828" y="46"/>
                  </a:cubicBezTo>
                  <a:cubicBezTo>
                    <a:pt x="827" y="46"/>
                    <a:pt x="826" y="44"/>
                    <a:pt x="824" y="44"/>
                  </a:cubicBezTo>
                  <a:cubicBezTo>
                    <a:pt x="823" y="44"/>
                    <a:pt x="821" y="46"/>
                    <a:pt x="820" y="46"/>
                  </a:cubicBezTo>
                  <a:cubicBezTo>
                    <a:pt x="819" y="46"/>
                    <a:pt x="818" y="44"/>
                    <a:pt x="817" y="44"/>
                  </a:cubicBezTo>
                  <a:cubicBezTo>
                    <a:pt x="815" y="44"/>
                    <a:pt x="814" y="46"/>
                    <a:pt x="812" y="46"/>
                  </a:cubicBezTo>
                  <a:cubicBezTo>
                    <a:pt x="811" y="46"/>
                    <a:pt x="810" y="44"/>
                    <a:pt x="809" y="44"/>
                  </a:cubicBezTo>
                  <a:cubicBezTo>
                    <a:pt x="807" y="44"/>
                    <a:pt x="806" y="46"/>
                    <a:pt x="805" y="46"/>
                  </a:cubicBezTo>
                  <a:cubicBezTo>
                    <a:pt x="803" y="46"/>
                    <a:pt x="802" y="44"/>
                    <a:pt x="801" y="44"/>
                  </a:cubicBezTo>
                  <a:cubicBezTo>
                    <a:pt x="799" y="44"/>
                    <a:pt x="798" y="46"/>
                    <a:pt x="797" y="46"/>
                  </a:cubicBezTo>
                  <a:cubicBezTo>
                    <a:pt x="796" y="46"/>
                    <a:pt x="794" y="43"/>
                    <a:pt x="793" y="43"/>
                  </a:cubicBezTo>
                  <a:cubicBezTo>
                    <a:pt x="792" y="44"/>
                    <a:pt x="790" y="46"/>
                    <a:pt x="789" y="46"/>
                  </a:cubicBezTo>
                  <a:cubicBezTo>
                    <a:pt x="788" y="45"/>
                    <a:pt x="786" y="43"/>
                    <a:pt x="785" y="43"/>
                  </a:cubicBezTo>
                  <a:cubicBezTo>
                    <a:pt x="784" y="43"/>
                    <a:pt x="782" y="46"/>
                    <a:pt x="781" y="45"/>
                  </a:cubicBezTo>
                  <a:cubicBezTo>
                    <a:pt x="780" y="45"/>
                    <a:pt x="778" y="44"/>
                    <a:pt x="777" y="43"/>
                  </a:cubicBezTo>
                  <a:cubicBezTo>
                    <a:pt x="777" y="43"/>
                    <a:pt x="774" y="41"/>
                    <a:pt x="774" y="41"/>
                  </a:cubicBezTo>
                  <a:cubicBezTo>
                    <a:pt x="773" y="41"/>
                    <a:pt x="769" y="43"/>
                    <a:pt x="769" y="43"/>
                  </a:cubicBezTo>
                  <a:cubicBezTo>
                    <a:pt x="769" y="43"/>
                    <a:pt x="773" y="45"/>
                    <a:pt x="773" y="45"/>
                  </a:cubicBezTo>
                  <a:cubicBezTo>
                    <a:pt x="772" y="45"/>
                    <a:pt x="770" y="47"/>
                    <a:pt x="769" y="47"/>
                  </a:cubicBezTo>
                  <a:cubicBezTo>
                    <a:pt x="768" y="47"/>
                    <a:pt x="767" y="45"/>
                    <a:pt x="765" y="45"/>
                  </a:cubicBezTo>
                  <a:cubicBezTo>
                    <a:pt x="764" y="45"/>
                    <a:pt x="763" y="47"/>
                    <a:pt x="761" y="47"/>
                  </a:cubicBezTo>
                  <a:cubicBezTo>
                    <a:pt x="760" y="47"/>
                    <a:pt x="759" y="45"/>
                    <a:pt x="758" y="45"/>
                  </a:cubicBezTo>
                  <a:cubicBezTo>
                    <a:pt x="756" y="45"/>
                    <a:pt x="755" y="47"/>
                    <a:pt x="753" y="47"/>
                  </a:cubicBezTo>
                  <a:cubicBezTo>
                    <a:pt x="753" y="47"/>
                    <a:pt x="750" y="45"/>
                    <a:pt x="750" y="45"/>
                  </a:cubicBezTo>
                  <a:cubicBezTo>
                    <a:pt x="749" y="44"/>
                    <a:pt x="747" y="43"/>
                    <a:pt x="746" y="43"/>
                  </a:cubicBezTo>
                  <a:cubicBezTo>
                    <a:pt x="745" y="43"/>
                    <a:pt x="742" y="44"/>
                    <a:pt x="742" y="45"/>
                  </a:cubicBezTo>
                  <a:cubicBezTo>
                    <a:pt x="741" y="45"/>
                    <a:pt x="739" y="46"/>
                    <a:pt x="738" y="47"/>
                  </a:cubicBezTo>
                  <a:cubicBezTo>
                    <a:pt x="737" y="47"/>
                    <a:pt x="735" y="44"/>
                    <a:pt x="734" y="44"/>
                  </a:cubicBezTo>
                  <a:cubicBezTo>
                    <a:pt x="733" y="44"/>
                    <a:pt x="731" y="47"/>
                    <a:pt x="730" y="47"/>
                  </a:cubicBezTo>
                  <a:cubicBezTo>
                    <a:pt x="729" y="46"/>
                    <a:pt x="727" y="44"/>
                    <a:pt x="726" y="44"/>
                  </a:cubicBezTo>
                  <a:cubicBezTo>
                    <a:pt x="725" y="44"/>
                    <a:pt x="724" y="42"/>
                    <a:pt x="722" y="42"/>
                  </a:cubicBezTo>
                  <a:cubicBezTo>
                    <a:pt x="722" y="42"/>
                    <a:pt x="719" y="44"/>
                    <a:pt x="718" y="44"/>
                  </a:cubicBezTo>
                  <a:cubicBezTo>
                    <a:pt x="718" y="44"/>
                    <a:pt x="715" y="46"/>
                    <a:pt x="714" y="46"/>
                  </a:cubicBezTo>
                  <a:cubicBezTo>
                    <a:pt x="713" y="46"/>
                    <a:pt x="712" y="44"/>
                    <a:pt x="710" y="44"/>
                  </a:cubicBezTo>
                  <a:cubicBezTo>
                    <a:pt x="710" y="44"/>
                    <a:pt x="707" y="46"/>
                    <a:pt x="706" y="46"/>
                  </a:cubicBezTo>
                  <a:cubicBezTo>
                    <a:pt x="705" y="46"/>
                    <a:pt x="704" y="44"/>
                    <a:pt x="703" y="44"/>
                  </a:cubicBezTo>
                  <a:cubicBezTo>
                    <a:pt x="702" y="44"/>
                    <a:pt x="699" y="42"/>
                    <a:pt x="699" y="42"/>
                  </a:cubicBezTo>
                  <a:cubicBezTo>
                    <a:pt x="698" y="42"/>
                    <a:pt x="695" y="43"/>
                    <a:pt x="695" y="44"/>
                  </a:cubicBezTo>
                  <a:cubicBezTo>
                    <a:pt x="694" y="44"/>
                    <a:pt x="692" y="46"/>
                    <a:pt x="691" y="46"/>
                  </a:cubicBezTo>
                  <a:cubicBezTo>
                    <a:pt x="690" y="46"/>
                    <a:pt x="688" y="44"/>
                    <a:pt x="687" y="44"/>
                  </a:cubicBezTo>
                  <a:cubicBezTo>
                    <a:pt x="686" y="44"/>
                    <a:pt x="684" y="46"/>
                    <a:pt x="683" y="46"/>
                  </a:cubicBezTo>
                  <a:cubicBezTo>
                    <a:pt x="682" y="46"/>
                    <a:pt x="680" y="43"/>
                    <a:pt x="679" y="43"/>
                  </a:cubicBezTo>
                  <a:cubicBezTo>
                    <a:pt x="678" y="43"/>
                    <a:pt x="676" y="46"/>
                    <a:pt x="675" y="46"/>
                  </a:cubicBezTo>
                  <a:cubicBezTo>
                    <a:pt x="674" y="45"/>
                    <a:pt x="672" y="43"/>
                    <a:pt x="671" y="43"/>
                  </a:cubicBezTo>
                  <a:cubicBezTo>
                    <a:pt x="670" y="43"/>
                    <a:pt x="669" y="41"/>
                    <a:pt x="667" y="41"/>
                  </a:cubicBezTo>
                  <a:cubicBezTo>
                    <a:pt x="667" y="41"/>
                    <a:pt x="664" y="43"/>
                    <a:pt x="663" y="43"/>
                  </a:cubicBezTo>
                  <a:cubicBezTo>
                    <a:pt x="662" y="44"/>
                    <a:pt x="660" y="45"/>
                    <a:pt x="659" y="45"/>
                  </a:cubicBezTo>
                  <a:cubicBezTo>
                    <a:pt x="658" y="45"/>
                    <a:pt x="656" y="43"/>
                    <a:pt x="656" y="43"/>
                  </a:cubicBezTo>
                  <a:cubicBezTo>
                    <a:pt x="654" y="43"/>
                    <a:pt x="653" y="45"/>
                    <a:pt x="651" y="45"/>
                  </a:cubicBezTo>
                  <a:cubicBezTo>
                    <a:pt x="650" y="45"/>
                    <a:pt x="649" y="43"/>
                    <a:pt x="648" y="43"/>
                  </a:cubicBezTo>
                  <a:cubicBezTo>
                    <a:pt x="646" y="43"/>
                    <a:pt x="645" y="45"/>
                    <a:pt x="644" y="45"/>
                  </a:cubicBezTo>
                  <a:cubicBezTo>
                    <a:pt x="642" y="45"/>
                    <a:pt x="641" y="43"/>
                    <a:pt x="640" y="43"/>
                  </a:cubicBezTo>
                  <a:cubicBezTo>
                    <a:pt x="639" y="43"/>
                    <a:pt x="637" y="45"/>
                    <a:pt x="636" y="45"/>
                  </a:cubicBezTo>
                  <a:cubicBezTo>
                    <a:pt x="635" y="45"/>
                    <a:pt x="632" y="43"/>
                    <a:pt x="632" y="43"/>
                  </a:cubicBezTo>
                  <a:cubicBezTo>
                    <a:pt x="632" y="42"/>
                    <a:pt x="636" y="41"/>
                    <a:pt x="636" y="40"/>
                  </a:cubicBezTo>
                  <a:cubicBezTo>
                    <a:pt x="636" y="40"/>
                    <a:pt x="633" y="38"/>
                    <a:pt x="632" y="38"/>
                  </a:cubicBezTo>
                  <a:cubicBezTo>
                    <a:pt x="632" y="38"/>
                    <a:pt x="628" y="40"/>
                    <a:pt x="628" y="40"/>
                  </a:cubicBezTo>
                  <a:cubicBezTo>
                    <a:pt x="628" y="40"/>
                    <a:pt x="632" y="43"/>
                    <a:pt x="632" y="43"/>
                  </a:cubicBezTo>
                  <a:cubicBezTo>
                    <a:pt x="631" y="43"/>
                    <a:pt x="629" y="45"/>
                    <a:pt x="628" y="45"/>
                  </a:cubicBezTo>
                  <a:cubicBezTo>
                    <a:pt x="627" y="45"/>
                    <a:pt x="625" y="42"/>
                    <a:pt x="624" y="42"/>
                  </a:cubicBezTo>
                  <a:cubicBezTo>
                    <a:pt x="623" y="43"/>
                    <a:pt x="621" y="45"/>
                    <a:pt x="620" y="45"/>
                  </a:cubicBezTo>
                  <a:cubicBezTo>
                    <a:pt x="619" y="44"/>
                    <a:pt x="618" y="42"/>
                    <a:pt x="616" y="42"/>
                  </a:cubicBezTo>
                  <a:cubicBezTo>
                    <a:pt x="615" y="42"/>
                    <a:pt x="613" y="44"/>
                    <a:pt x="612" y="44"/>
                  </a:cubicBezTo>
                  <a:cubicBezTo>
                    <a:pt x="611" y="44"/>
                    <a:pt x="610" y="42"/>
                    <a:pt x="608" y="42"/>
                  </a:cubicBezTo>
                  <a:cubicBezTo>
                    <a:pt x="607" y="42"/>
                    <a:pt x="606" y="44"/>
                    <a:pt x="604" y="44"/>
                  </a:cubicBezTo>
                  <a:cubicBezTo>
                    <a:pt x="603" y="44"/>
                    <a:pt x="602" y="42"/>
                    <a:pt x="601" y="42"/>
                  </a:cubicBezTo>
                  <a:cubicBezTo>
                    <a:pt x="599" y="42"/>
                    <a:pt x="598" y="44"/>
                    <a:pt x="597" y="44"/>
                  </a:cubicBezTo>
                  <a:cubicBezTo>
                    <a:pt x="595" y="44"/>
                    <a:pt x="594" y="42"/>
                    <a:pt x="593" y="42"/>
                  </a:cubicBezTo>
                  <a:cubicBezTo>
                    <a:pt x="592" y="42"/>
                    <a:pt x="590" y="44"/>
                    <a:pt x="589" y="44"/>
                  </a:cubicBezTo>
                  <a:cubicBezTo>
                    <a:pt x="587" y="44"/>
                    <a:pt x="586" y="42"/>
                    <a:pt x="585" y="42"/>
                  </a:cubicBezTo>
                  <a:cubicBezTo>
                    <a:pt x="584" y="42"/>
                    <a:pt x="581" y="43"/>
                    <a:pt x="581" y="44"/>
                  </a:cubicBezTo>
                  <a:cubicBezTo>
                    <a:pt x="580" y="44"/>
                    <a:pt x="577" y="46"/>
                    <a:pt x="577" y="46"/>
                  </a:cubicBezTo>
                  <a:cubicBezTo>
                    <a:pt x="575" y="46"/>
                    <a:pt x="574" y="44"/>
                    <a:pt x="573" y="44"/>
                  </a:cubicBezTo>
                  <a:cubicBezTo>
                    <a:pt x="572" y="44"/>
                    <a:pt x="570" y="46"/>
                    <a:pt x="569" y="46"/>
                  </a:cubicBezTo>
                  <a:cubicBezTo>
                    <a:pt x="568" y="46"/>
                    <a:pt x="566" y="43"/>
                    <a:pt x="565" y="43"/>
                  </a:cubicBezTo>
                  <a:cubicBezTo>
                    <a:pt x="564" y="44"/>
                    <a:pt x="562" y="46"/>
                    <a:pt x="561" y="46"/>
                  </a:cubicBezTo>
                  <a:cubicBezTo>
                    <a:pt x="560" y="46"/>
                    <a:pt x="558" y="43"/>
                    <a:pt x="557" y="43"/>
                  </a:cubicBezTo>
                  <a:cubicBezTo>
                    <a:pt x="556" y="43"/>
                    <a:pt x="555" y="45"/>
                    <a:pt x="553" y="45"/>
                  </a:cubicBezTo>
                  <a:cubicBezTo>
                    <a:pt x="552" y="45"/>
                    <a:pt x="551" y="43"/>
                    <a:pt x="549" y="43"/>
                  </a:cubicBezTo>
                  <a:cubicBezTo>
                    <a:pt x="548" y="43"/>
                    <a:pt x="547" y="45"/>
                    <a:pt x="545" y="45"/>
                  </a:cubicBezTo>
                  <a:cubicBezTo>
                    <a:pt x="544" y="45"/>
                    <a:pt x="543" y="43"/>
                    <a:pt x="542" y="43"/>
                  </a:cubicBezTo>
                  <a:cubicBezTo>
                    <a:pt x="542" y="42"/>
                    <a:pt x="546" y="42"/>
                    <a:pt x="546" y="41"/>
                  </a:cubicBezTo>
                  <a:cubicBezTo>
                    <a:pt x="546" y="40"/>
                    <a:pt x="542" y="39"/>
                    <a:pt x="542" y="39"/>
                  </a:cubicBezTo>
                  <a:cubicBezTo>
                    <a:pt x="542" y="38"/>
                    <a:pt x="546" y="37"/>
                    <a:pt x="546" y="37"/>
                  </a:cubicBezTo>
                  <a:cubicBezTo>
                    <a:pt x="546" y="36"/>
                    <a:pt x="542" y="35"/>
                    <a:pt x="542" y="34"/>
                  </a:cubicBezTo>
                  <a:cubicBezTo>
                    <a:pt x="543" y="34"/>
                    <a:pt x="546" y="33"/>
                    <a:pt x="546" y="32"/>
                  </a:cubicBezTo>
                  <a:cubicBezTo>
                    <a:pt x="546" y="32"/>
                    <a:pt x="543" y="30"/>
                    <a:pt x="543" y="30"/>
                  </a:cubicBezTo>
                  <a:cubicBezTo>
                    <a:pt x="542" y="30"/>
                    <a:pt x="539" y="32"/>
                    <a:pt x="539" y="32"/>
                  </a:cubicBezTo>
                  <a:cubicBezTo>
                    <a:pt x="538" y="33"/>
                    <a:pt x="542" y="34"/>
                    <a:pt x="542" y="34"/>
                  </a:cubicBezTo>
                  <a:cubicBezTo>
                    <a:pt x="542" y="35"/>
                    <a:pt x="538" y="36"/>
                    <a:pt x="538" y="36"/>
                  </a:cubicBezTo>
                  <a:cubicBezTo>
                    <a:pt x="538" y="37"/>
                    <a:pt x="542" y="38"/>
                    <a:pt x="542" y="39"/>
                  </a:cubicBezTo>
                  <a:cubicBezTo>
                    <a:pt x="542" y="39"/>
                    <a:pt x="538" y="40"/>
                    <a:pt x="538" y="41"/>
                  </a:cubicBezTo>
                  <a:cubicBezTo>
                    <a:pt x="538" y="41"/>
                    <a:pt x="541" y="42"/>
                    <a:pt x="542" y="43"/>
                  </a:cubicBezTo>
                  <a:cubicBezTo>
                    <a:pt x="540" y="43"/>
                    <a:pt x="539" y="45"/>
                    <a:pt x="538" y="45"/>
                  </a:cubicBezTo>
                  <a:cubicBezTo>
                    <a:pt x="537" y="45"/>
                    <a:pt x="534" y="43"/>
                    <a:pt x="534" y="43"/>
                  </a:cubicBezTo>
                  <a:cubicBezTo>
                    <a:pt x="533" y="43"/>
                    <a:pt x="531" y="44"/>
                    <a:pt x="530" y="45"/>
                  </a:cubicBezTo>
                  <a:cubicBezTo>
                    <a:pt x="529" y="45"/>
                    <a:pt x="526" y="47"/>
                    <a:pt x="526" y="47"/>
                  </a:cubicBezTo>
                  <a:cubicBezTo>
                    <a:pt x="525" y="47"/>
                    <a:pt x="522" y="45"/>
                    <a:pt x="522" y="45"/>
                  </a:cubicBezTo>
                  <a:cubicBezTo>
                    <a:pt x="521" y="45"/>
                    <a:pt x="519" y="43"/>
                    <a:pt x="518" y="43"/>
                  </a:cubicBezTo>
                  <a:cubicBezTo>
                    <a:pt x="517" y="43"/>
                    <a:pt x="515" y="44"/>
                    <a:pt x="514" y="45"/>
                  </a:cubicBezTo>
                  <a:cubicBezTo>
                    <a:pt x="513" y="45"/>
                    <a:pt x="511" y="47"/>
                    <a:pt x="510" y="47"/>
                  </a:cubicBezTo>
                  <a:cubicBezTo>
                    <a:pt x="509" y="47"/>
                    <a:pt x="507" y="45"/>
                    <a:pt x="506" y="45"/>
                  </a:cubicBezTo>
                  <a:cubicBezTo>
                    <a:pt x="505" y="44"/>
                    <a:pt x="503" y="47"/>
                    <a:pt x="502" y="47"/>
                  </a:cubicBezTo>
                  <a:cubicBezTo>
                    <a:pt x="501" y="47"/>
                    <a:pt x="500" y="44"/>
                    <a:pt x="498" y="44"/>
                  </a:cubicBezTo>
                  <a:cubicBezTo>
                    <a:pt x="497" y="44"/>
                    <a:pt x="495" y="47"/>
                    <a:pt x="494" y="46"/>
                  </a:cubicBezTo>
                  <a:cubicBezTo>
                    <a:pt x="493" y="46"/>
                    <a:pt x="492" y="44"/>
                    <a:pt x="490" y="44"/>
                  </a:cubicBezTo>
                  <a:cubicBezTo>
                    <a:pt x="489" y="44"/>
                    <a:pt x="487" y="46"/>
                    <a:pt x="486" y="46"/>
                  </a:cubicBezTo>
                  <a:cubicBezTo>
                    <a:pt x="485" y="46"/>
                    <a:pt x="484" y="44"/>
                    <a:pt x="483" y="44"/>
                  </a:cubicBezTo>
                  <a:cubicBezTo>
                    <a:pt x="481" y="44"/>
                    <a:pt x="480" y="46"/>
                    <a:pt x="479" y="46"/>
                  </a:cubicBezTo>
                  <a:cubicBezTo>
                    <a:pt x="477" y="46"/>
                    <a:pt x="476" y="44"/>
                    <a:pt x="475" y="44"/>
                  </a:cubicBezTo>
                  <a:cubicBezTo>
                    <a:pt x="473" y="44"/>
                    <a:pt x="472" y="46"/>
                    <a:pt x="471" y="46"/>
                  </a:cubicBezTo>
                  <a:cubicBezTo>
                    <a:pt x="469" y="46"/>
                    <a:pt x="468" y="44"/>
                    <a:pt x="467" y="44"/>
                  </a:cubicBezTo>
                  <a:cubicBezTo>
                    <a:pt x="466" y="44"/>
                    <a:pt x="464" y="46"/>
                    <a:pt x="463" y="46"/>
                  </a:cubicBezTo>
                  <a:cubicBezTo>
                    <a:pt x="462" y="46"/>
                    <a:pt x="460" y="44"/>
                    <a:pt x="459" y="44"/>
                  </a:cubicBezTo>
                  <a:cubicBezTo>
                    <a:pt x="458" y="44"/>
                    <a:pt x="456" y="45"/>
                    <a:pt x="455" y="46"/>
                  </a:cubicBezTo>
                  <a:cubicBezTo>
                    <a:pt x="454" y="46"/>
                    <a:pt x="452" y="48"/>
                    <a:pt x="451" y="48"/>
                  </a:cubicBezTo>
                  <a:cubicBezTo>
                    <a:pt x="450" y="48"/>
                    <a:pt x="448" y="46"/>
                    <a:pt x="447" y="46"/>
                  </a:cubicBezTo>
                  <a:cubicBezTo>
                    <a:pt x="446" y="45"/>
                    <a:pt x="444" y="43"/>
                    <a:pt x="443" y="43"/>
                  </a:cubicBezTo>
                  <a:cubicBezTo>
                    <a:pt x="442" y="43"/>
                    <a:pt x="440" y="45"/>
                    <a:pt x="439" y="45"/>
                  </a:cubicBezTo>
                  <a:cubicBezTo>
                    <a:pt x="438" y="45"/>
                    <a:pt x="436" y="43"/>
                    <a:pt x="436" y="43"/>
                  </a:cubicBezTo>
                  <a:cubicBezTo>
                    <a:pt x="434" y="43"/>
                    <a:pt x="432" y="45"/>
                    <a:pt x="431" y="45"/>
                  </a:cubicBezTo>
                  <a:cubicBezTo>
                    <a:pt x="431" y="46"/>
                    <a:pt x="428" y="47"/>
                    <a:pt x="427" y="47"/>
                  </a:cubicBezTo>
                  <a:cubicBezTo>
                    <a:pt x="426" y="47"/>
                    <a:pt x="424" y="46"/>
                    <a:pt x="424" y="45"/>
                  </a:cubicBezTo>
                  <a:cubicBezTo>
                    <a:pt x="423" y="45"/>
                    <a:pt x="420" y="43"/>
                    <a:pt x="420" y="43"/>
                  </a:cubicBezTo>
                  <a:cubicBezTo>
                    <a:pt x="419" y="43"/>
                    <a:pt x="416" y="45"/>
                    <a:pt x="416" y="45"/>
                  </a:cubicBezTo>
                  <a:cubicBezTo>
                    <a:pt x="415" y="45"/>
                    <a:pt x="413" y="47"/>
                    <a:pt x="412" y="47"/>
                  </a:cubicBezTo>
                  <a:cubicBezTo>
                    <a:pt x="411" y="47"/>
                    <a:pt x="409" y="45"/>
                    <a:pt x="408" y="45"/>
                  </a:cubicBezTo>
                  <a:cubicBezTo>
                    <a:pt x="407" y="45"/>
                    <a:pt x="405" y="47"/>
                    <a:pt x="404" y="47"/>
                  </a:cubicBezTo>
                  <a:cubicBezTo>
                    <a:pt x="403" y="47"/>
                    <a:pt x="401" y="45"/>
                    <a:pt x="400" y="45"/>
                  </a:cubicBezTo>
                  <a:cubicBezTo>
                    <a:pt x="399" y="45"/>
                    <a:pt x="397" y="47"/>
                    <a:pt x="396" y="47"/>
                  </a:cubicBezTo>
                  <a:cubicBezTo>
                    <a:pt x="395" y="47"/>
                    <a:pt x="394" y="45"/>
                    <a:pt x="392" y="45"/>
                  </a:cubicBezTo>
                  <a:cubicBezTo>
                    <a:pt x="391" y="45"/>
                    <a:pt x="389" y="47"/>
                    <a:pt x="388" y="47"/>
                  </a:cubicBezTo>
                  <a:cubicBezTo>
                    <a:pt x="388" y="47"/>
                    <a:pt x="384" y="45"/>
                    <a:pt x="384" y="44"/>
                  </a:cubicBezTo>
                  <a:cubicBezTo>
                    <a:pt x="384" y="44"/>
                    <a:pt x="389" y="43"/>
                    <a:pt x="388" y="42"/>
                  </a:cubicBezTo>
                  <a:cubicBezTo>
                    <a:pt x="388" y="42"/>
                    <a:pt x="385" y="40"/>
                    <a:pt x="385" y="40"/>
                  </a:cubicBezTo>
                  <a:cubicBezTo>
                    <a:pt x="384" y="40"/>
                    <a:pt x="381" y="42"/>
                    <a:pt x="381" y="42"/>
                  </a:cubicBezTo>
                  <a:cubicBezTo>
                    <a:pt x="381" y="43"/>
                    <a:pt x="385" y="44"/>
                    <a:pt x="384" y="44"/>
                  </a:cubicBezTo>
                  <a:cubicBezTo>
                    <a:pt x="384" y="45"/>
                    <a:pt x="381" y="46"/>
                    <a:pt x="380" y="46"/>
                  </a:cubicBezTo>
                  <a:cubicBezTo>
                    <a:pt x="379" y="47"/>
                    <a:pt x="377" y="48"/>
                    <a:pt x="376" y="49"/>
                  </a:cubicBezTo>
                  <a:cubicBezTo>
                    <a:pt x="375" y="49"/>
                    <a:pt x="373" y="46"/>
                    <a:pt x="372" y="46"/>
                  </a:cubicBezTo>
                  <a:cubicBezTo>
                    <a:pt x="372" y="46"/>
                    <a:pt x="369" y="49"/>
                    <a:pt x="368" y="48"/>
                  </a:cubicBezTo>
                  <a:cubicBezTo>
                    <a:pt x="367" y="48"/>
                    <a:pt x="366" y="47"/>
                    <a:pt x="365" y="46"/>
                  </a:cubicBezTo>
                  <a:cubicBezTo>
                    <a:pt x="364" y="46"/>
                    <a:pt x="362" y="44"/>
                    <a:pt x="361" y="44"/>
                  </a:cubicBezTo>
                  <a:cubicBezTo>
                    <a:pt x="360" y="44"/>
                    <a:pt x="357" y="46"/>
                    <a:pt x="357" y="46"/>
                  </a:cubicBezTo>
                  <a:cubicBezTo>
                    <a:pt x="356" y="46"/>
                    <a:pt x="353" y="48"/>
                    <a:pt x="353" y="48"/>
                  </a:cubicBezTo>
                  <a:cubicBezTo>
                    <a:pt x="351" y="48"/>
                    <a:pt x="350" y="46"/>
                    <a:pt x="349" y="46"/>
                  </a:cubicBezTo>
                  <a:cubicBezTo>
                    <a:pt x="348" y="46"/>
                    <a:pt x="346" y="48"/>
                    <a:pt x="345" y="48"/>
                  </a:cubicBezTo>
                  <a:cubicBezTo>
                    <a:pt x="343" y="48"/>
                    <a:pt x="342" y="46"/>
                    <a:pt x="341" y="46"/>
                  </a:cubicBezTo>
                  <a:cubicBezTo>
                    <a:pt x="340" y="46"/>
                    <a:pt x="338" y="48"/>
                    <a:pt x="337" y="48"/>
                  </a:cubicBezTo>
                  <a:cubicBezTo>
                    <a:pt x="336" y="48"/>
                    <a:pt x="335" y="46"/>
                    <a:pt x="333" y="46"/>
                  </a:cubicBezTo>
                  <a:cubicBezTo>
                    <a:pt x="332" y="46"/>
                    <a:pt x="330" y="48"/>
                    <a:pt x="329" y="48"/>
                  </a:cubicBezTo>
                  <a:cubicBezTo>
                    <a:pt x="328" y="48"/>
                    <a:pt x="327" y="45"/>
                    <a:pt x="325" y="45"/>
                  </a:cubicBezTo>
                  <a:cubicBezTo>
                    <a:pt x="324" y="45"/>
                    <a:pt x="323" y="48"/>
                    <a:pt x="321" y="48"/>
                  </a:cubicBezTo>
                  <a:cubicBezTo>
                    <a:pt x="320" y="48"/>
                    <a:pt x="319" y="45"/>
                    <a:pt x="318" y="45"/>
                  </a:cubicBezTo>
                  <a:cubicBezTo>
                    <a:pt x="316" y="45"/>
                    <a:pt x="315" y="47"/>
                    <a:pt x="313" y="47"/>
                  </a:cubicBezTo>
                  <a:cubicBezTo>
                    <a:pt x="312" y="47"/>
                    <a:pt x="311" y="45"/>
                    <a:pt x="310" y="45"/>
                  </a:cubicBezTo>
                  <a:cubicBezTo>
                    <a:pt x="309" y="45"/>
                    <a:pt x="307" y="47"/>
                    <a:pt x="306" y="47"/>
                  </a:cubicBezTo>
                  <a:cubicBezTo>
                    <a:pt x="305" y="47"/>
                    <a:pt x="303" y="45"/>
                    <a:pt x="302" y="45"/>
                  </a:cubicBezTo>
                  <a:cubicBezTo>
                    <a:pt x="301" y="45"/>
                    <a:pt x="298" y="47"/>
                    <a:pt x="298" y="47"/>
                  </a:cubicBezTo>
                  <a:cubicBezTo>
                    <a:pt x="297" y="47"/>
                    <a:pt x="294" y="49"/>
                    <a:pt x="294" y="49"/>
                  </a:cubicBezTo>
                  <a:cubicBezTo>
                    <a:pt x="293" y="49"/>
                    <a:pt x="290" y="47"/>
                    <a:pt x="290" y="47"/>
                  </a:cubicBezTo>
                  <a:cubicBezTo>
                    <a:pt x="289" y="46"/>
                    <a:pt x="287" y="45"/>
                    <a:pt x="286" y="45"/>
                  </a:cubicBezTo>
                  <a:cubicBezTo>
                    <a:pt x="285" y="45"/>
                    <a:pt x="283" y="47"/>
                    <a:pt x="282" y="47"/>
                  </a:cubicBezTo>
                  <a:cubicBezTo>
                    <a:pt x="281" y="47"/>
                    <a:pt x="280" y="45"/>
                    <a:pt x="278" y="45"/>
                  </a:cubicBezTo>
                  <a:cubicBezTo>
                    <a:pt x="278" y="45"/>
                    <a:pt x="275" y="46"/>
                    <a:pt x="274" y="47"/>
                  </a:cubicBezTo>
                  <a:cubicBezTo>
                    <a:pt x="274" y="47"/>
                    <a:pt x="271" y="49"/>
                    <a:pt x="270" y="49"/>
                  </a:cubicBezTo>
                  <a:cubicBezTo>
                    <a:pt x="269" y="49"/>
                    <a:pt x="268" y="47"/>
                    <a:pt x="266" y="47"/>
                  </a:cubicBezTo>
                  <a:cubicBezTo>
                    <a:pt x="265" y="46"/>
                    <a:pt x="263" y="49"/>
                    <a:pt x="262" y="49"/>
                  </a:cubicBezTo>
                  <a:cubicBezTo>
                    <a:pt x="261" y="48"/>
                    <a:pt x="260" y="46"/>
                    <a:pt x="259" y="46"/>
                  </a:cubicBezTo>
                  <a:cubicBezTo>
                    <a:pt x="257" y="46"/>
                    <a:pt x="256" y="48"/>
                    <a:pt x="254" y="48"/>
                  </a:cubicBezTo>
                  <a:cubicBezTo>
                    <a:pt x="253" y="48"/>
                    <a:pt x="252" y="46"/>
                    <a:pt x="251" y="46"/>
                  </a:cubicBezTo>
                  <a:cubicBezTo>
                    <a:pt x="249" y="46"/>
                    <a:pt x="248" y="48"/>
                    <a:pt x="247" y="48"/>
                  </a:cubicBezTo>
                  <a:cubicBezTo>
                    <a:pt x="245" y="48"/>
                    <a:pt x="244" y="46"/>
                    <a:pt x="243" y="46"/>
                  </a:cubicBezTo>
                  <a:cubicBezTo>
                    <a:pt x="242" y="46"/>
                    <a:pt x="240" y="48"/>
                    <a:pt x="239" y="48"/>
                  </a:cubicBezTo>
                  <a:cubicBezTo>
                    <a:pt x="237" y="48"/>
                    <a:pt x="236" y="46"/>
                    <a:pt x="235" y="46"/>
                  </a:cubicBezTo>
                  <a:cubicBezTo>
                    <a:pt x="234" y="46"/>
                    <a:pt x="232" y="48"/>
                    <a:pt x="231" y="48"/>
                  </a:cubicBezTo>
                  <a:cubicBezTo>
                    <a:pt x="230" y="48"/>
                    <a:pt x="228" y="46"/>
                    <a:pt x="227" y="46"/>
                  </a:cubicBezTo>
                  <a:cubicBezTo>
                    <a:pt x="226" y="46"/>
                    <a:pt x="224" y="47"/>
                    <a:pt x="223" y="48"/>
                  </a:cubicBezTo>
                  <a:cubicBezTo>
                    <a:pt x="222" y="48"/>
                    <a:pt x="220" y="50"/>
                    <a:pt x="219" y="50"/>
                  </a:cubicBezTo>
                  <a:cubicBezTo>
                    <a:pt x="218" y="50"/>
                    <a:pt x="216" y="48"/>
                    <a:pt x="215" y="48"/>
                  </a:cubicBezTo>
                  <a:cubicBezTo>
                    <a:pt x="214" y="48"/>
                    <a:pt x="212" y="50"/>
                    <a:pt x="211" y="50"/>
                  </a:cubicBezTo>
                  <a:cubicBezTo>
                    <a:pt x="210" y="50"/>
                    <a:pt x="209" y="48"/>
                    <a:pt x="207" y="48"/>
                  </a:cubicBezTo>
                  <a:cubicBezTo>
                    <a:pt x="206" y="47"/>
                    <a:pt x="205" y="45"/>
                    <a:pt x="204" y="45"/>
                  </a:cubicBezTo>
                  <a:cubicBezTo>
                    <a:pt x="202" y="45"/>
                    <a:pt x="201" y="48"/>
                    <a:pt x="199" y="47"/>
                  </a:cubicBezTo>
                  <a:cubicBezTo>
                    <a:pt x="199" y="47"/>
                    <a:pt x="196" y="45"/>
                    <a:pt x="196" y="45"/>
                  </a:cubicBezTo>
                  <a:cubicBezTo>
                    <a:pt x="195" y="45"/>
                    <a:pt x="193" y="47"/>
                    <a:pt x="192" y="47"/>
                  </a:cubicBezTo>
                  <a:cubicBezTo>
                    <a:pt x="191" y="48"/>
                    <a:pt x="188" y="49"/>
                    <a:pt x="188" y="49"/>
                  </a:cubicBezTo>
                  <a:cubicBezTo>
                    <a:pt x="187" y="49"/>
                    <a:pt x="184" y="47"/>
                    <a:pt x="184" y="47"/>
                  </a:cubicBezTo>
                  <a:cubicBezTo>
                    <a:pt x="183" y="47"/>
                    <a:pt x="181" y="45"/>
                    <a:pt x="180" y="45"/>
                  </a:cubicBezTo>
                  <a:cubicBezTo>
                    <a:pt x="179" y="45"/>
                    <a:pt x="178" y="43"/>
                    <a:pt x="176" y="43"/>
                  </a:cubicBezTo>
                  <a:cubicBezTo>
                    <a:pt x="176" y="43"/>
                    <a:pt x="172" y="45"/>
                    <a:pt x="172" y="45"/>
                  </a:cubicBezTo>
                  <a:cubicBezTo>
                    <a:pt x="172" y="45"/>
                    <a:pt x="176" y="47"/>
                    <a:pt x="176" y="47"/>
                  </a:cubicBezTo>
                  <a:cubicBezTo>
                    <a:pt x="175" y="47"/>
                    <a:pt x="173" y="49"/>
                    <a:pt x="172" y="49"/>
                  </a:cubicBezTo>
                  <a:cubicBezTo>
                    <a:pt x="171" y="49"/>
                    <a:pt x="169" y="47"/>
                    <a:pt x="168" y="47"/>
                  </a:cubicBezTo>
                  <a:cubicBezTo>
                    <a:pt x="167" y="47"/>
                    <a:pt x="165" y="49"/>
                    <a:pt x="164" y="49"/>
                  </a:cubicBezTo>
                  <a:cubicBezTo>
                    <a:pt x="163" y="49"/>
                    <a:pt x="162" y="47"/>
                    <a:pt x="160" y="47"/>
                  </a:cubicBezTo>
                  <a:cubicBezTo>
                    <a:pt x="159" y="47"/>
                    <a:pt x="157" y="49"/>
                    <a:pt x="156" y="49"/>
                  </a:cubicBezTo>
                  <a:cubicBezTo>
                    <a:pt x="155" y="49"/>
                    <a:pt x="154" y="47"/>
                    <a:pt x="152" y="47"/>
                  </a:cubicBezTo>
                  <a:cubicBezTo>
                    <a:pt x="151" y="47"/>
                    <a:pt x="149" y="49"/>
                    <a:pt x="148" y="49"/>
                  </a:cubicBezTo>
                  <a:cubicBezTo>
                    <a:pt x="147" y="48"/>
                    <a:pt x="146" y="46"/>
                    <a:pt x="145" y="46"/>
                  </a:cubicBezTo>
                  <a:cubicBezTo>
                    <a:pt x="143" y="46"/>
                    <a:pt x="142" y="48"/>
                    <a:pt x="140" y="48"/>
                  </a:cubicBezTo>
                  <a:cubicBezTo>
                    <a:pt x="139" y="48"/>
                    <a:pt x="138" y="46"/>
                    <a:pt x="137" y="46"/>
                  </a:cubicBezTo>
                  <a:cubicBezTo>
                    <a:pt x="135" y="46"/>
                    <a:pt x="134" y="48"/>
                    <a:pt x="133" y="48"/>
                  </a:cubicBezTo>
                  <a:cubicBezTo>
                    <a:pt x="132" y="48"/>
                    <a:pt x="130" y="46"/>
                    <a:pt x="129" y="46"/>
                  </a:cubicBezTo>
                  <a:cubicBezTo>
                    <a:pt x="127" y="46"/>
                    <a:pt x="126" y="48"/>
                    <a:pt x="125" y="48"/>
                  </a:cubicBezTo>
                  <a:cubicBezTo>
                    <a:pt x="124" y="48"/>
                    <a:pt x="122" y="46"/>
                    <a:pt x="121" y="46"/>
                  </a:cubicBezTo>
                  <a:cubicBezTo>
                    <a:pt x="120" y="46"/>
                    <a:pt x="118" y="48"/>
                    <a:pt x="117" y="48"/>
                  </a:cubicBezTo>
                  <a:cubicBezTo>
                    <a:pt x="116" y="48"/>
                    <a:pt x="114" y="46"/>
                    <a:pt x="113" y="46"/>
                  </a:cubicBezTo>
                  <a:cubicBezTo>
                    <a:pt x="112" y="46"/>
                    <a:pt x="110" y="48"/>
                    <a:pt x="109" y="48"/>
                  </a:cubicBezTo>
                  <a:cubicBezTo>
                    <a:pt x="108" y="48"/>
                    <a:pt x="107" y="46"/>
                    <a:pt x="105" y="46"/>
                  </a:cubicBezTo>
                  <a:cubicBezTo>
                    <a:pt x="104" y="46"/>
                    <a:pt x="102" y="48"/>
                    <a:pt x="101" y="48"/>
                  </a:cubicBezTo>
                  <a:cubicBezTo>
                    <a:pt x="101" y="48"/>
                    <a:pt x="98" y="46"/>
                    <a:pt x="98" y="45"/>
                  </a:cubicBezTo>
                  <a:cubicBezTo>
                    <a:pt x="98" y="45"/>
                    <a:pt x="102" y="44"/>
                    <a:pt x="102" y="43"/>
                  </a:cubicBezTo>
                  <a:cubicBezTo>
                    <a:pt x="102" y="43"/>
                    <a:pt x="98" y="41"/>
                    <a:pt x="98" y="41"/>
                  </a:cubicBezTo>
                  <a:cubicBezTo>
                    <a:pt x="98" y="41"/>
                    <a:pt x="94" y="43"/>
                    <a:pt x="94" y="43"/>
                  </a:cubicBezTo>
                  <a:cubicBezTo>
                    <a:pt x="94" y="44"/>
                    <a:pt x="98" y="45"/>
                    <a:pt x="98" y="45"/>
                  </a:cubicBezTo>
                  <a:cubicBezTo>
                    <a:pt x="97" y="46"/>
                    <a:pt x="94" y="47"/>
                    <a:pt x="93" y="48"/>
                  </a:cubicBezTo>
                  <a:cubicBezTo>
                    <a:pt x="93" y="48"/>
                    <a:pt x="90" y="50"/>
                    <a:pt x="89" y="50"/>
                  </a:cubicBezTo>
                  <a:cubicBezTo>
                    <a:pt x="88" y="50"/>
                    <a:pt x="87" y="47"/>
                    <a:pt x="86" y="47"/>
                  </a:cubicBezTo>
                  <a:cubicBezTo>
                    <a:pt x="85" y="47"/>
                    <a:pt x="82" y="50"/>
                    <a:pt x="81" y="50"/>
                  </a:cubicBezTo>
                  <a:cubicBezTo>
                    <a:pt x="80" y="49"/>
                    <a:pt x="79" y="48"/>
                    <a:pt x="78" y="47"/>
                  </a:cubicBezTo>
                  <a:cubicBezTo>
                    <a:pt x="77" y="47"/>
                    <a:pt x="75" y="45"/>
                    <a:pt x="74" y="45"/>
                  </a:cubicBezTo>
                  <a:cubicBezTo>
                    <a:pt x="73" y="45"/>
                    <a:pt x="70" y="47"/>
                    <a:pt x="70" y="47"/>
                  </a:cubicBezTo>
                  <a:cubicBezTo>
                    <a:pt x="69" y="47"/>
                    <a:pt x="66" y="49"/>
                    <a:pt x="66" y="49"/>
                  </a:cubicBezTo>
                  <a:cubicBezTo>
                    <a:pt x="65" y="49"/>
                    <a:pt x="63" y="47"/>
                    <a:pt x="62" y="47"/>
                  </a:cubicBezTo>
                  <a:cubicBezTo>
                    <a:pt x="61" y="47"/>
                    <a:pt x="59" y="49"/>
                    <a:pt x="58" y="49"/>
                  </a:cubicBezTo>
                  <a:cubicBezTo>
                    <a:pt x="57" y="49"/>
                    <a:pt x="55" y="47"/>
                    <a:pt x="54" y="47"/>
                  </a:cubicBezTo>
                  <a:cubicBezTo>
                    <a:pt x="53" y="47"/>
                    <a:pt x="52" y="49"/>
                    <a:pt x="50" y="49"/>
                  </a:cubicBezTo>
                  <a:cubicBezTo>
                    <a:pt x="49" y="49"/>
                    <a:pt x="47" y="47"/>
                    <a:pt x="46" y="47"/>
                  </a:cubicBezTo>
                  <a:cubicBezTo>
                    <a:pt x="46" y="47"/>
                    <a:pt x="43" y="48"/>
                    <a:pt x="42" y="49"/>
                  </a:cubicBezTo>
                  <a:cubicBezTo>
                    <a:pt x="41" y="49"/>
                    <a:pt x="39" y="51"/>
                    <a:pt x="38" y="51"/>
                  </a:cubicBezTo>
                  <a:cubicBezTo>
                    <a:pt x="37" y="51"/>
                    <a:pt x="35" y="49"/>
                    <a:pt x="34" y="49"/>
                  </a:cubicBezTo>
                  <a:cubicBezTo>
                    <a:pt x="33" y="49"/>
                    <a:pt x="32" y="51"/>
                    <a:pt x="30" y="51"/>
                  </a:cubicBezTo>
                  <a:cubicBezTo>
                    <a:pt x="30" y="50"/>
                    <a:pt x="27" y="49"/>
                    <a:pt x="27" y="48"/>
                  </a:cubicBezTo>
                  <a:cubicBezTo>
                    <a:pt x="27" y="48"/>
                    <a:pt x="31" y="47"/>
                    <a:pt x="31" y="46"/>
                  </a:cubicBezTo>
                  <a:cubicBezTo>
                    <a:pt x="31" y="46"/>
                    <a:pt x="27" y="45"/>
                    <a:pt x="27" y="44"/>
                  </a:cubicBezTo>
                  <a:cubicBezTo>
                    <a:pt x="27" y="43"/>
                    <a:pt x="31" y="43"/>
                    <a:pt x="31" y="42"/>
                  </a:cubicBezTo>
                  <a:cubicBezTo>
                    <a:pt x="31" y="41"/>
                    <a:pt x="27" y="40"/>
                    <a:pt x="27" y="40"/>
                  </a:cubicBezTo>
                  <a:cubicBezTo>
                    <a:pt x="27" y="39"/>
                    <a:pt x="31" y="38"/>
                    <a:pt x="31" y="38"/>
                  </a:cubicBezTo>
                  <a:cubicBezTo>
                    <a:pt x="33" y="37"/>
                    <a:pt x="34" y="36"/>
                    <a:pt x="35" y="36"/>
                  </a:cubicBezTo>
                  <a:cubicBezTo>
                    <a:pt x="34" y="35"/>
                    <a:pt x="33" y="33"/>
                    <a:pt x="32" y="33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5" y="33"/>
                    <a:pt x="24" y="33"/>
                  </a:cubicBezTo>
                  <a:cubicBezTo>
                    <a:pt x="23" y="33"/>
                    <a:pt x="20" y="35"/>
                    <a:pt x="20" y="35"/>
                  </a:cubicBezTo>
                  <a:cubicBezTo>
                    <a:pt x="18" y="36"/>
                    <a:pt x="17" y="37"/>
                    <a:pt x="16" y="37"/>
                  </a:cubicBezTo>
                  <a:cubicBezTo>
                    <a:pt x="15" y="38"/>
                    <a:pt x="12" y="39"/>
                    <a:pt x="12" y="39"/>
                  </a:cubicBezTo>
                  <a:cubicBezTo>
                    <a:pt x="12" y="40"/>
                    <a:pt x="15" y="41"/>
                    <a:pt x="15" y="42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5"/>
                    <a:pt x="5" y="44"/>
                    <a:pt x="3" y="44"/>
                  </a:cubicBezTo>
                  <a:cubicBezTo>
                    <a:pt x="3" y="43"/>
                    <a:pt x="0" y="42"/>
                    <a:pt x="0" y="41"/>
                  </a:cubicBezTo>
                  <a:cubicBezTo>
                    <a:pt x="0" y="41"/>
                    <a:pt x="3" y="40"/>
                    <a:pt x="4" y="39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11" y="36"/>
                    <a:pt x="12" y="35"/>
                  </a:cubicBezTo>
                  <a:cubicBezTo>
                    <a:pt x="12" y="35"/>
                    <a:pt x="16" y="34"/>
                    <a:pt x="16" y="33"/>
                  </a:cubicBezTo>
                  <a:cubicBezTo>
                    <a:pt x="16" y="33"/>
                    <a:pt x="12" y="31"/>
                    <a:pt x="12" y="31"/>
                  </a:cubicBezTo>
                  <a:cubicBezTo>
                    <a:pt x="13" y="31"/>
                    <a:pt x="16" y="29"/>
                    <a:pt x="16" y="29"/>
                  </a:cubicBezTo>
                  <a:cubicBezTo>
                    <a:pt x="17" y="29"/>
                    <a:pt x="19" y="31"/>
                    <a:pt x="20" y="31"/>
                  </a:cubicBezTo>
                  <a:cubicBezTo>
                    <a:pt x="22" y="31"/>
                    <a:pt x="23" y="29"/>
                    <a:pt x="24" y="29"/>
                  </a:cubicBezTo>
                  <a:cubicBezTo>
                    <a:pt x="25" y="29"/>
                    <a:pt x="27" y="31"/>
                    <a:pt x="28" y="31"/>
                  </a:cubicBezTo>
                  <a:cubicBezTo>
                    <a:pt x="29" y="31"/>
                    <a:pt x="31" y="29"/>
                    <a:pt x="32" y="29"/>
                  </a:cubicBezTo>
                  <a:cubicBezTo>
                    <a:pt x="33" y="29"/>
                    <a:pt x="35" y="31"/>
                    <a:pt x="36" y="31"/>
                  </a:cubicBezTo>
                  <a:cubicBezTo>
                    <a:pt x="40" y="33"/>
                    <a:pt x="40" y="33"/>
                    <a:pt x="40" y="33"/>
                  </a:cubicBezTo>
                  <a:lnTo>
                    <a:pt x="43" y="36"/>
                  </a:lnTo>
                  <a:close/>
                  <a:moveTo>
                    <a:pt x="1178" y="38"/>
                  </a:moveTo>
                  <a:cubicBezTo>
                    <a:pt x="1186" y="42"/>
                    <a:pt x="1186" y="42"/>
                    <a:pt x="1186" y="42"/>
                  </a:cubicBezTo>
                  <a:cubicBezTo>
                    <a:pt x="1190" y="44"/>
                    <a:pt x="1190" y="44"/>
                    <a:pt x="1190" y="44"/>
                  </a:cubicBezTo>
                  <a:cubicBezTo>
                    <a:pt x="1194" y="42"/>
                    <a:pt x="1194" y="42"/>
                    <a:pt x="1194" y="42"/>
                  </a:cubicBezTo>
                  <a:cubicBezTo>
                    <a:pt x="1194" y="42"/>
                    <a:pt x="1190" y="41"/>
                    <a:pt x="1190" y="40"/>
                  </a:cubicBezTo>
                  <a:cubicBezTo>
                    <a:pt x="1190" y="40"/>
                    <a:pt x="1194" y="38"/>
                    <a:pt x="1194" y="38"/>
                  </a:cubicBezTo>
                  <a:cubicBezTo>
                    <a:pt x="1194" y="37"/>
                    <a:pt x="1191" y="36"/>
                    <a:pt x="1190" y="36"/>
                  </a:cubicBezTo>
                  <a:cubicBezTo>
                    <a:pt x="1187" y="33"/>
                    <a:pt x="1187" y="33"/>
                    <a:pt x="1187" y="33"/>
                  </a:cubicBezTo>
                  <a:lnTo>
                    <a:pt x="1178" y="38"/>
                  </a:lnTo>
                  <a:close/>
                  <a:moveTo>
                    <a:pt x="1064" y="42"/>
                  </a:moveTo>
                  <a:cubicBezTo>
                    <a:pt x="1065" y="42"/>
                    <a:pt x="1067" y="44"/>
                    <a:pt x="1068" y="44"/>
                  </a:cubicBezTo>
                  <a:cubicBezTo>
                    <a:pt x="1069" y="44"/>
                    <a:pt x="1071" y="43"/>
                    <a:pt x="1072" y="42"/>
                  </a:cubicBezTo>
                  <a:cubicBezTo>
                    <a:pt x="1073" y="42"/>
                    <a:pt x="1076" y="41"/>
                    <a:pt x="1076" y="40"/>
                  </a:cubicBezTo>
                  <a:cubicBezTo>
                    <a:pt x="1076" y="40"/>
                    <a:pt x="1073" y="38"/>
                    <a:pt x="1072" y="38"/>
                  </a:cubicBezTo>
                  <a:cubicBezTo>
                    <a:pt x="1071" y="37"/>
                    <a:pt x="1069" y="36"/>
                    <a:pt x="1069" y="36"/>
                  </a:cubicBezTo>
                  <a:cubicBezTo>
                    <a:pt x="1068" y="35"/>
                    <a:pt x="1073" y="34"/>
                    <a:pt x="1073" y="33"/>
                  </a:cubicBezTo>
                  <a:cubicBezTo>
                    <a:pt x="1073" y="33"/>
                    <a:pt x="1069" y="31"/>
                    <a:pt x="1069" y="31"/>
                  </a:cubicBezTo>
                  <a:cubicBezTo>
                    <a:pt x="1068" y="31"/>
                    <a:pt x="1066" y="33"/>
                    <a:pt x="1065" y="33"/>
                  </a:cubicBezTo>
                  <a:cubicBezTo>
                    <a:pt x="1065" y="34"/>
                    <a:pt x="1069" y="35"/>
                    <a:pt x="1069" y="36"/>
                  </a:cubicBezTo>
                  <a:cubicBezTo>
                    <a:pt x="1069" y="36"/>
                    <a:pt x="1065" y="37"/>
                    <a:pt x="1064" y="38"/>
                  </a:cubicBezTo>
                  <a:cubicBezTo>
                    <a:pt x="1064" y="38"/>
                    <a:pt x="1061" y="39"/>
                    <a:pt x="1060" y="40"/>
                  </a:cubicBezTo>
                  <a:cubicBezTo>
                    <a:pt x="1060" y="40"/>
                    <a:pt x="1056" y="41"/>
                    <a:pt x="1056" y="42"/>
                  </a:cubicBezTo>
                  <a:cubicBezTo>
                    <a:pt x="1056" y="43"/>
                    <a:pt x="1060" y="43"/>
                    <a:pt x="1060" y="44"/>
                  </a:cubicBezTo>
                  <a:cubicBezTo>
                    <a:pt x="1061" y="44"/>
                    <a:pt x="1063" y="42"/>
                    <a:pt x="1064" y="42"/>
                  </a:cubicBezTo>
                  <a:close/>
                  <a:moveTo>
                    <a:pt x="232" y="39"/>
                  </a:moveTo>
                  <a:cubicBezTo>
                    <a:pt x="231" y="40"/>
                    <a:pt x="235" y="41"/>
                    <a:pt x="235" y="42"/>
                  </a:cubicBezTo>
                  <a:cubicBezTo>
                    <a:pt x="235" y="42"/>
                    <a:pt x="232" y="44"/>
                    <a:pt x="231" y="44"/>
                  </a:cubicBezTo>
                  <a:cubicBezTo>
                    <a:pt x="230" y="44"/>
                    <a:pt x="229" y="42"/>
                    <a:pt x="227" y="41"/>
                  </a:cubicBezTo>
                  <a:cubicBezTo>
                    <a:pt x="227" y="42"/>
                    <a:pt x="223" y="43"/>
                    <a:pt x="223" y="44"/>
                  </a:cubicBezTo>
                  <a:cubicBezTo>
                    <a:pt x="223" y="44"/>
                    <a:pt x="227" y="45"/>
                    <a:pt x="227" y="46"/>
                  </a:cubicBezTo>
                  <a:cubicBezTo>
                    <a:pt x="228" y="46"/>
                    <a:pt x="230" y="44"/>
                    <a:pt x="231" y="44"/>
                  </a:cubicBezTo>
                  <a:cubicBezTo>
                    <a:pt x="233" y="44"/>
                    <a:pt x="234" y="46"/>
                    <a:pt x="235" y="46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9" y="43"/>
                    <a:pt x="236" y="42"/>
                    <a:pt x="235" y="42"/>
                  </a:cubicBezTo>
                  <a:cubicBezTo>
                    <a:pt x="235" y="41"/>
                    <a:pt x="239" y="40"/>
                    <a:pt x="239" y="39"/>
                  </a:cubicBezTo>
                  <a:cubicBezTo>
                    <a:pt x="239" y="39"/>
                    <a:pt x="236" y="38"/>
                    <a:pt x="236" y="37"/>
                  </a:cubicBezTo>
                  <a:cubicBezTo>
                    <a:pt x="235" y="38"/>
                    <a:pt x="232" y="38"/>
                    <a:pt x="232" y="39"/>
                  </a:cubicBezTo>
                  <a:close/>
                  <a:moveTo>
                    <a:pt x="54" y="47"/>
                  </a:moveTo>
                  <a:cubicBezTo>
                    <a:pt x="56" y="47"/>
                    <a:pt x="57" y="45"/>
                    <a:pt x="58" y="45"/>
                  </a:cubicBezTo>
                  <a:cubicBezTo>
                    <a:pt x="59" y="45"/>
                    <a:pt x="61" y="47"/>
                    <a:pt x="62" y="47"/>
                  </a:cubicBezTo>
                  <a:cubicBezTo>
                    <a:pt x="63" y="47"/>
                    <a:pt x="66" y="45"/>
                    <a:pt x="66" y="45"/>
                  </a:cubicBezTo>
                  <a:cubicBezTo>
                    <a:pt x="66" y="45"/>
                    <a:pt x="62" y="43"/>
                    <a:pt x="62" y="43"/>
                  </a:cubicBezTo>
                  <a:cubicBezTo>
                    <a:pt x="62" y="42"/>
                    <a:pt x="66" y="41"/>
                    <a:pt x="66" y="41"/>
                  </a:cubicBezTo>
                  <a:cubicBezTo>
                    <a:pt x="67" y="40"/>
                    <a:pt x="69" y="39"/>
                    <a:pt x="71" y="38"/>
                  </a:cubicBezTo>
                  <a:cubicBezTo>
                    <a:pt x="72" y="38"/>
                    <a:pt x="73" y="37"/>
                    <a:pt x="75" y="36"/>
                  </a:cubicBezTo>
                  <a:cubicBezTo>
                    <a:pt x="75" y="36"/>
                    <a:pt x="78" y="39"/>
                    <a:pt x="78" y="39"/>
                  </a:cubicBezTo>
                  <a:cubicBezTo>
                    <a:pt x="79" y="39"/>
                    <a:pt x="83" y="37"/>
                    <a:pt x="83" y="36"/>
                  </a:cubicBezTo>
                  <a:cubicBezTo>
                    <a:pt x="83" y="36"/>
                    <a:pt x="78" y="34"/>
                    <a:pt x="79" y="34"/>
                  </a:cubicBezTo>
                  <a:cubicBezTo>
                    <a:pt x="78" y="35"/>
                    <a:pt x="76" y="36"/>
                    <a:pt x="75" y="36"/>
                  </a:cubicBezTo>
                  <a:cubicBezTo>
                    <a:pt x="73" y="36"/>
                    <a:pt x="72" y="35"/>
                    <a:pt x="71" y="34"/>
                  </a:cubicBezTo>
                  <a:cubicBezTo>
                    <a:pt x="70" y="34"/>
                    <a:pt x="68" y="32"/>
                    <a:pt x="67" y="32"/>
                  </a:cubicBezTo>
                  <a:cubicBezTo>
                    <a:pt x="66" y="32"/>
                    <a:pt x="64" y="34"/>
                    <a:pt x="63" y="34"/>
                  </a:cubicBezTo>
                  <a:cubicBezTo>
                    <a:pt x="63" y="34"/>
                    <a:pt x="67" y="36"/>
                    <a:pt x="67" y="36"/>
                  </a:cubicBezTo>
                  <a:cubicBezTo>
                    <a:pt x="67" y="37"/>
                    <a:pt x="63" y="38"/>
                    <a:pt x="63" y="38"/>
                  </a:cubicBezTo>
                  <a:cubicBezTo>
                    <a:pt x="62" y="39"/>
                    <a:pt x="59" y="40"/>
                    <a:pt x="59" y="40"/>
                  </a:cubicBezTo>
                  <a:cubicBezTo>
                    <a:pt x="58" y="41"/>
                    <a:pt x="62" y="42"/>
                    <a:pt x="62" y="43"/>
                  </a:cubicBezTo>
                  <a:cubicBezTo>
                    <a:pt x="62" y="43"/>
                    <a:pt x="59" y="44"/>
                    <a:pt x="58" y="45"/>
                  </a:cubicBezTo>
                  <a:cubicBezTo>
                    <a:pt x="58" y="45"/>
                    <a:pt x="55" y="42"/>
                    <a:pt x="55" y="42"/>
                  </a:cubicBezTo>
                  <a:cubicBezTo>
                    <a:pt x="53" y="42"/>
                    <a:pt x="52" y="45"/>
                    <a:pt x="50" y="45"/>
                  </a:cubicBezTo>
                  <a:cubicBezTo>
                    <a:pt x="49" y="45"/>
                    <a:pt x="48" y="42"/>
                    <a:pt x="47" y="42"/>
                  </a:cubicBezTo>
                  <a:cubicBezTo>
                    <a:pt x="46" y="42"/>
                    <a:pt x="43" y="44"/>
                    <a:pt x="43" y="44"/>
                  </a:cubicBezTo>
                  <a:cubicBezTo>
                    <a:pt x="43" y="45"/>
                    <a:pt x="46" y="47"/>
                    <a:pt x="46" y="47"/>
                  </a:cubicBezTo>
                  <a:cubicBezTo>
                    <a:pt x="48" y="47"/>
                    <a:pt x="49" y="45"/>
                    <a:pt x="50" y="45"/>
                  </a:cubicBezTo>
                  <a:lnTo>
                    <a:pt x="54" y="47"/>
                  </a:lnTo>
                  <a:close/>
                  <a:moveTo>
                    <a:pt x="94" y="35"/>
                  </a:moveTo>
                  <a:cubicBezTo>
                    <a:pt x="95" y="35"/>
                    <a:pt x="98" y="33"/>
                    <a:pt x="99" y="32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100" y="23"/>
                    <a:pt x="103" y="22"/>
                    <a:pt x="103" y="22"/>
                  </a:cubicBezTo>
                  <a:cubicBezTo>
                    <a:pt x="103" y="21"/>
                    <a:pt x="100" y="20"/>
                    <a:pt x="100" y="19"/>
                  </a:cubicBezTo>
                  <a:cubicBezTo>
                    <a:pt x="98" y="20"/>
                    <a:pt x="97" y="21"/>
                    <a:pt x="95" y="21"/>
                  </a:cubicBezTo>
                  <a:cubicBezTo>
                    <a:pt x="95" y="22"/>
                    <a:pt x="91" y="23"/>
                    <a:pt x="91" y="24"/>
                  </a:cubicBezTo>
                  <a:cubicBezTo>
                    <a:pt x="91" y="24"/>
                    <a:pt x="95" y="25"/>
                    <a:pt x="95" y="26"/>
                  </a:cubicBezTo>
                  <a:cubicBezTo>
                    <a:pt x="95" y="27"/>
                    <a:pt x="91" y="27"/>
                    <a:pt x="91" y="28"/>
                  </a:cubicBezTo>
                  <a:cubicBezTo>
                    <a:pt x="91" y="29"/>
                    <a:pt x="95" y="30"/>
                    <a:pt x="95" y="30"/>
                  </a:cubicBezTo>
                  <a:cubicBezTo>
                    <a:pt x="95" y="31"/>
                    <a:pt x="91" y="32"/>
                    <a:pt x="91" y="32"/>
                  </a:cubicBezTo>
                  <a:cubicBezTo>
                    <a:pt x="92" y="33"/>
                    <a:pt x="93" y="34"/>
                    <a:pt x="94" y="35"/>
                  </a:cubicBezTo>
                  <a:close/>
                  <a:moveTo>
                    <a:pt x="259" y="42"/>
                  </a:moveTo>
                  <a:cubicBezTo>
                    <a:pt x="263" y="40"/>
                    <a:pt x="263" y="40"/>
                    <a:pt x="263" y="40"/>
                  </a:cubicBezTo>
                  <a:cubicBezTo>
                    <a:pt x="264" y="40"/>
                    <a:pt x="267" y="38"/>
                    <a:pt x="267" y="38"/>
                  </a:cubicBezTo>
                  <a:cubicBezTo>
                    <a:pt x="267" y="37"/>
                    <a:pt x="264" y="36"/>
                    <a:pt x="263" y="36"/>
                  </a:cubicBezTo>
                  <a:cubicBezTo>
                    <a:pt x="263" y="35"/>
                    <a:pt x="260" y="33"/>
                    <a:pt x="260" y="33"/>
                  </a:cubicBezTo>
                  <a:cubicBezTo>
                    <a:pt x="259" y="33"/>
                    <a:pt x="256" y="35"/>
                    <a:pt x="255" y="35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1" y="38"/>
                    <a:pt x="247" y="39"/>
                    <a:pt x="247" y="40"/>
                  </a:cubicBezTo>
                  <a:cubicBezTo>
                    <a:pt x="247" y="40"/>
                    <a:pt x="251" y="42"/>
                    <a:pt x="251" y="42"/>
                  </a:cubicBezTo>
                  <a:cubicBezTo>
                    <a:pt x="255" y="44"/>
                    <a:pt x="255" y="44"/>
                    <a:pt x="255" y="44"/>
                  </a:cubicBezTo>
                  <a:lnTo>
                    <a:pt x="259" y="42"/>
                  </a:lnTo>
                  <a:close/>
                  <a:moveTo>
                    <a:pt x="264" y="23"/>
                  </a:moveTo>
                  <a:cubicBezTo>
                    <a:pt x="264" y="23"/>
                    <a:pt x="260" y="24"/>
                    <a:pt x="260" y="25"/>
                  </a:cubicBezTo>
                  <a:cubicBezTo>
                    <a:pt x="260" y="25"/>
                    <a:pt x="264" y="26"/>
                    <a:pt x="264" y="27"/>
                  </a:cubicBezTo>
                  <a:cubicBezTo>
                    <a:pt x="264" y="26"/>
                    <a:pt x="268" y="25"/>
                    <a:pt x="268" y="25"/>
                  </a:cubicBezTo>
                  <a:cubicBezTo>
                    <a:pt x="268" y="24"/>
                    <a:pt x="264" y="23"/>
                    <a:pt x="264" y="23"/>
                  </a:cubicBezTo>
                  <a:cubicBezTo>
                    <a:pt x="264" y="22"/>
                    <a:pt x="268" y="21"/>
                    <a:pt x="268" y="20"/>
                  </a:cubicBezTo>
                  <a:cubicBezTo>
                    <a:pt x="268" y="20"/>
                    <a:pt x="265" y="19"/>
                    <a:pt x="265" y="18"/>
                  </a:cubicBezTo>
                  <a:cubicBezTo>
                    <a:pt x="263" y="18"/>
                    <a:pt x="262" y="20"/>
                    <a:pt x="261" y="20"/>
                  </a:cubicBezTo>
                  <a:cubicBezTo>
                    <a:pt x="260" y="20"/>
                    <a:pt x="258" y="18"/>
                    <a:pt x="257" y="18"/>
                  </a:cubicBezTo>
                  <a:cubicBezTo>
                    <a:pt x="256" y="18"/>
                    <a:pt x="254" y="20"/>
                    <a:pt x="253" y="20"/>
                  </a:cubicBezTo>
                  <a:cubicBezTo>
                    <a:pt x="254" y="20"/>
                    <a:pt x="255" y="22"/>
                    <a:pt x="256" y="22"/>
                  </a:cubicBezTo>
                  <a:cubicBezTo>
                    <a:pt x="258" y="22"/>
                    <a:pt x="259" y="20"/>
                    <a:pt x="261" y="20"/>
                  </a:cubicBezTo>
                  <a:cubicBezTo>
                    <a:pt x="261" y="21"/>
                    <a:pt x="264" y="22"/>
                    <a:pt x="264" y="23"/>
                  </a:cubicBezTo>
                  <a:close/>
                  <a:moveTo>
                    <a:pt x="366" y="29"/>
                  </a:moveTo>
                  <a:cubicBezTo>
                    <a:pt x="366" y="29"/>
                    <a:pt x="370" y="27"/>
                    <a:pt x="370" y="27"/>
                  </a:cubicBezTo>
                  <a:cubicBezTo>
                    <a:pt x="370" y="26"/>
                    <a:pt x="367" y="25"/>
                    <a:pt x="366" y="24"/>
                  </a:cubicBezTo>
                  <a:cubicBezTo>
                    <a:pt x="363" y="22"/>
                    <a:pt x="363" y="22"/>
                    <a:pt x="363" y="22"/>
                  </a:cubicBezTo>
                  <a:cubicBezTo>
                    <a:pt x="367" y="20"/>
                    <a:pt x="367" y="20"/>
                    <a:pt x="367" y="20"/>
                  </a:cubicBezTo>
                  <a:cubicBezTo>
                    <a:pt x="368" y="20"/>
                    <a:pt x="369" y="22"/>
                    <a:pt x="370" y="22"/>
                  </a:cubicBezTo>
                  <a:cubicBezTo>
                    <a:pt x="371" y="22"/>
                    <a:pt x="374" y="20"/>
                    <a:pt x="374" y="20"/>
                  </a:cubicBezTo>
                  <a:cubicBezTo>
                    <a:pt x="375" y="20"/>
                    <a:pt x="371" y="19"/>
                    <a:pt x="371" y="18"/>
                  </a:cubicBezTo>
                  <a:cubicBezTo>
                    <a:pt x="369" y="18"/>
                    <a:pt x="368" y="20"/>
                    <a:pt x="367" y="20"/>
                  </a:cubicBezTo>
                  <a:cubicBezTo>
                    <a:pt x="366" y="20"/>
                    <a:pt x="364" y="18"/>
                    <a:pt x="363" y="18"/>
                  </a:cubicBezTo>
                  <a:cubicBezTo>
                    <a:pt x="362" y="18"/>
                    <a:pt x="360" y="20"/>
                    <a:pt x="359" y="20"/>
                  </a:cubicBezTo>
                  <a:cubicBezTo>
                    <a:pt x="359" y="21"/>
                    <a:pt x="363" y="21"/>
                    <a:pt x="363" y="22"/>
                  </a:cubicBezTo>
                  <a:cubicBezTo>
                    <a:pt x="362" y="23"/>
                    <a:pt x="359" y="24"/>
                    <a:pt x="358" y="24"/>
                  </a:cubicBezTo>
                  <a:cubicBezTo>
                    <a:pt x="358" y="25"/>
                    <a:pt x="355" y="26"/>
                    <a:pt x="354" y="26"/>
                  </a:cubicBezTo>
                  <a:cubicBezTo>
                    <a:pt x="354" y="27"/>
                    <a:pt x="358" y="29"/>
                    <a:pt x="358" y="29"/>
                  </a:cubicBezTo>
                  <a:cubicBezTo>
                    <a:pt x="359" y="29"/>
                    <a:pt x="361" y="27"/>
                    <a:pt x="362" y="27"/>
                  </a:cubicBezTo>
                  <a:cubicBezTo>
                    <a:pt x="363" y="27"/>
                    <a:pt x="365" y="29"/>
                    <a:pt x="366" y="29"/>
                  </a:cubicBezTo>
                  <a:close/>
                  <a:moveTo>
                    <a:pt x="413" y="30"/>
                  </a:moveTo>
                  <a:cubicBezTo>
                    <a:pt x="413" y="29"/>
                    <a:pt x="417" y="28"/>
                    <a:pt x="417" y="28"/>
                  </a:cubicBezTo>
                  <a:cubicBezTo>
                    <a:pt x="417" y="27"/>
                    <a:pt x="413" y="26"/>
                    <a:pt x="413" y="25"/>
                  </a:cubicBezTo>
                  <a:cubicBezTo>
                    <a:pt x="414" y="25"/>
                    <a:pt x="417" y="24"/>
                    <a:pt x="417" y="23"/>
                  </a:cubicBezTo>
                  <a:cubicBezTo>
                    <a:pt x="418" y="23"/>
                    <a:pt x="414" y="22"/>
                    <a:pt x="414" y="21"/>
                  </a:cubicBezTo>
                  <a:cubicBezTo>
                    <a:pt x="414" y="20"/>
                    <a:pt x="417" y="19"/>
                    <a:pt x="418" y="19"/>
                  </a:cubicBezTo>
                  <a:cubicBezTo>
                    <a:pt x="418" y="19"/>
                    <a:pt x="421" y="21"/>
                    <a:pt x="422" y="21"/>
                  </a:cubicBezTo>
                  <a:cubicBezTo>
                    <a:pt x="422" y="21"/>
                    <a:pt x="426" y="19"/>
                    <a:pt x="426" y="19"/>
                  </a:cubicBezTo>
                  <a:cubicBezTo>
                    <a:pt x="426" y="18"/>
                    <a:pt x="422" y="18"/>
                    <a:pt x="422" y="17"/>
                  </a:cubicBezTo>
                  <a:cubicBezTo>
                    <a:pt x="420" y="17"/>
                    <a:pt x="419" y="19"/>
                    <a:pt x="418" y="19"/>
                  </a:cubicBezTo>
                  <a:cubicBezTo>
                    <a:pt x="417" y="19"/>
                    <a:pt x="415" y="17"/>
                    <a:pt x="414" y="17"/>
                  </a:cubicBezTo>
                  <a:cubicBezTo>
                    <a:pt x="413" y="17"/>
                    <a:pt x="410" y="18"/>
                    <a:pt x="410" y="19"/>
                  </a:cubicBezTo>
                  <a:cubicBezTo>
                    <a:pt x="410" y="19"/>
                    <a:pt x="414" y="21"/>
                    <a:pt x="414" y="21"/>
                  </a:cubicBezTo>
                  <a:cubicBezTo>
                    <a:pt x="414" y="21"/>
                    <a:pt x="410" y="23"/>
                    <a:pt x="410" y="23"/>
                  </a:cubicBezTo>
                  <a:cubicBezTo>
                    <a:pt x="409" y="23"/>
                    <a:pt x="406" y="25"/>
                    <a:pt x="406" y="25"/>
                  </a:cubicBezTo>
                  <a:cubicBezTo>
                    <a:pt x="405" y="26"/>
                    <a:pt x="409" y="27"/>
                    <a:pt x="409" y="27"/>
                  </a:cubicBezTo>
                  <a:cubicBezTo>
                    <a:pt x="409" y="28"/>
                    <a:pt x="405" y="29"/>
                    <a:pt x="405" y="30"/>
                  </a:cubicBezTo>
                  <a:cubicBezTo>
                    <a:pt x="405" y="30"/>
                    <a:pt x="409" y="31"/>
                    <a:pt x="409" y="32"/>
                  </a:cubicBezTo>
                  <a:lnTo>
                    <a:pt x="413" y="30"/>
                  </a:lnTo>
                  <a:close/>
                  <a:moveTo>
                    <a:pt x="672" y="39"/>
                  </a:moveTo>
                  <a:cubicBezTo>
                    <a:pt x="672" y="39"/>
                    <a:pt x="674" y="41"/>
                    <a:pt x="675" y="41"/>
                  </a:cubicBezTo>
                  <a:cubicBezTo>
                    <a:pt x="676" y="41"/>
                    <a:pt x="679" y="39"/>
                    <a:pt x="679" y="39"/>
                  </a:cubicBezTo>
                  <a:cubicBezTo>
                    <a:pt x="681" y="39"/>
                    <a:pt x="682" y="41"/>
                    <a:pt x="683" y="41"/>
                  </a:cubicBezTo>
                  <a:cubicBezTo>
                    <a:pt x="683" y="41"/>
                    <a:pt x="687" y="40"/>
                    <a:pt x="687" y="39"/>
                  </a:cubicBezTo>
                  <a:cubicBezTo>
                    <a:pt x="687" y="39"/>
                    <a:pt x="684" y="37"/>
                    <a:pt x="683" y="37"/>
                  </a:cubicBezTo>
                  <a:cubicBezTo>
                    <a:pt x="683" y="37"/>
                    <a:pt x="680" y="39"/>
                    <a:pt x="679" y="39"/>
                  </a:cubicBezTo>
                  <a:cubicBezTo>
                    <a:pt x="678" y="39"/>
                    <a:pt x="677" y="37"/>
                    <a:pt x="676" y="37"/>
                  </a:cubicBezTo>
                  <a:cubicBezTo>
                    <a:pt x="674" y="36"/>
                    <a:pt x="673" y="35"/>
                    <a:pt x="672" y="35"/>
                  </a:cubicBezTo>
                  <a:cubicBezTo>
                    <a:pt x="673" y="34"/>
                    <a:pt x="675" y="33"/>
                    <a:pt x="676" y="33"/>
                  </a:cubicBezTo>
                  <a:cubicBezTo>
                    <a:pt x="677" y="32"/>
                    <a:pt x="680" y="31"/>
                    <a:pt x="680" y="30"/>
                  </a:cubicBezTo>
                  <a:cubicBezTo>
                    <a:pt x="680" y="30"/>
                    <a:pt x="677" y="28"/>
                    <a:pt x="676" y="28"/>
                  </a:cubicBezTo>
                  <a:cubicBezTo>
                    <a:pt x="676" y="28"/>
                    <a:pt x="673" y="30"/>
                    <a:pt x="672" y="30"/>
                  </a:cubicBezTo>
                  <a:cubicBezTo>
                    <a:pt x="671" y="31"/>
                    <a:pt x="669" y="32"/>
                    <a:pt x="668" y="32"/>
                  </a:cubicBezTo>
                  <a:cubicBezTo>
                    <a:pt x="668" y="33"/>
                    <a:pt x="672" y="34"/>
                    <a:pt x="672" y="35"/>
                  </a:cubicBezTo>
                  <a:cubicBezTo>
                    <a:pt x="672" y="35"/>
                    <a:pt x="668" y="36"/>
                    <a:pt x="668" y="37"/>
                  </a:cubicBezTo>
                  <a:lnTo>
                    <a:pt x="672" y="39"/>
                  </a:lnTo>
                  <a:close/>
                  <a:moveTo>
                    <a:pt x="646" y="10"/>
                  </a:moveTo>
                  <a:cubicBezTo>
                    <a:pt x="647" y="10"/>
                    <a:pt x="649" y="12"/>
                    <a:pt x="650" y="12"/>
                  </a:cubicBezTo>
                  <a:cubicBezTo>
                    <a:pt x="650" y="12"/>
                    <a:pt x="654" y="10"/>
                    <a:pt x="654" y="10"/>
                  </a:cubicBezTo>
                  <a:cubicBezTo>
                    <a:pt x="654" y="10"/>
                    <a:pt x="651" y="8"/>
                    <a:pt x="650" y="8"/>
                  </a:cubicBezTo>
                  <a:cubicBezTo>
                    <a:pt x="650" y="8"/>
                    <a:pt x="648" y="6"/>
                    <a:pt x="647" y="6"/>
                  </a:cubicBezTo>
                  <a:cubicBezTo>
                    <a:pt x="646" y="6"/>
                    <a:pt x="643" y="8"/>
                    <a:pt x="643" y="8"/>
                  </a:cubicBezTo>
                  <a:cubicBezTo>
                    <a:pt x="642" y="8"/>
                    <a:pt x="639" y="6"/>
                    <a:pt x="639" y="6"/>
                  </a:cubicBezTo>
                  <a:cubicBezTo>
                    <a:pt x="638" y="6"/>
                    <a:pt x="635" y="7"/>
                    <a:pt x="635" y="8"/>
                  </a:cubicBezTo>
                  <a:cubicBezTo>
                    <a:pt x="635" y="8"/>
                    <a:pt x="638" y="10"/>
                    <a:pt x="638" y="10"/>
                  </a:cubicBezTo>
                  <a:cubicBezTo>
                    <a:pt x="639" y="10"/>
                    <a:pt x="642" y="8"/>
                    <a:pt x="643" y="8"/>
                  </a:cubicBezTo>
                  <a:cubicBezTo>
                    <a:pt x="644" y="8"/>
                    <a:pt x="645" y="10"/>
                    <a:pt x="646" y="10"/>
                  </a:cubicBezTo>
                  <a:close/>
                  <a:moveTo>
                    <a:pt x="819" y="18"/>
                  </a:moveTo>
                  <a:cubicBezTo>
                    <a:pt x="819" y="18"/>
                    <a:pt x="815" y="16"/>
                    <a:pt x="815" y="16"/>
                  </a:cubicBezTo>
                  <a:cubicBezTo>
                    <a:pt x="814" y="16"/>
                    <a:pt x="812" y="18"/>
                    <a:pt x="811" y="18"/>
                  </a:cubicBezTo>
                  <a:cubicBezTo>
                    <a:pt x="811" y="18"/>
                    <a:pt x="815" y="19"/>
                    <a:pt x="814" y="20"/>
                  </a:cubicBezTo>
                  <a:cubicBezTo>
                    <a:pt x="814" y="21"/>
                    <a:pt x="811" y="21"/>
                    <a:pt x="810" y="22"/>
                  </a:cubicBezTo>
                  <a:cubicBezTo>
                    <a:pt x="810" y="23"/>
                    <a:pt x="806" y="23"/>
                    <a:pt x="806" y="24"/>
                  </a:cubicBezTo>
                  <a:cubicBezTo>
                    <a:pt x="806" y="25"/>
                    <a:pt x="810" y="26"/>
                    <a:pt x="810" y="26"/>
                  </a:cubicBezTo>
                  <a:cubicBezTo>
                    <a:pt x="814" y="24"/>
                    <a:pt x="814" y="24"/>
                    <a:pt x="814" y="24"/>
                  </a:cubicBezTo>
                  <a:cubicBezTo>
                    <a:pt x="815" y="24"/>
                    <a:pt x="818" y="22"/>
                    <a:pt x="818" y="22"/>
                  </a:cubicBezTo>
                  <a:cubicBezTo>
                    <a:pt x="820" y="22"/>
                    <a:pt x="821" y="24"/>
                    <a:pt x="822" y="24"/>
                  </a:cubicBezTo>
                  <a:cubicBezTo>
                    <a:pt x="822" y="24"/>
                    <a:pt x="826" y="23"/>
                    <a:pt x="826" y="22"/>
                  </a:cubicBezTo>
                  <a:cubicBezTo>
                    <a:pt x="826" y="22"/>
                    <a:pt x="823" y="20"/>
                    <a:pt x="822" y="20"/>
                  </a:cubicBezTo>
                  <a:cubicBezTo>
                    <a:pt x="822" y="20"/>
                    <a:pt x="819" y="22"/>
                    <a:pt x="818" y="22"/>
                  </a:cubicBezTo>
                  <a:cubicBezTo>
                    <a:pt x="817" y="22"/>
                    <a:pt x="816" y="20"/>
                    <a:pt x="814" y="20"/>
                  </a:cubicBezTo>
                  <a:cubicBezTo>
                    <a:pt x="815" y="19"/>
                    <a:pt x="818" y="19"/>
                    <a:pt x="819" y="18"/>
                  </a:cubicBezTo>
                  <a:close/>
                  <a:moveTo>
                    <a:pt x="967" y="25"/>
                  </a:moveTo>
                  <a:cubicBezTo>
                    <a:pt x="968" y="24"/>
                    <a:pt x="963" y="23"/>
                    <a:pt x="964" y="23"/>
                  </a:cubicBezTo>
                  <a:cubicBezTo>
                    <a:pt x="964" y="22"/>
                    <a:pt x="968" y="21"/>
                    <a:pt x="968" y="21"/>
                  </a:cubicBezTo>
                  <a:cubicBezTo>
                    <a:pt x="968" y="20"/>
                    <a:pt x="964" y="19"/>
                    <a:pt x="964" y="18"/>
                  </a:cubicBezTo>
                  <a:cubicBezTo>
                    <a:pt x="964" y="18"/>
                    <a:pt x="968" y="17"/>
                    <a:pt x="968" y="16"/>
                  </a:cubicBezTo>
                  <a:cubicBezTo>
                    <a:pt x="968" y="16"/>
                    <a:pt x="964" y="15"/>
                    <a:pt x="964" y="14"/>
                  </a:cubicBezTo>
                  <a:cubicBezTo>
                    <a:pt x="964" y="15"/>
                    <a:pt x="960" y="15"/>
                    <a:pt x="960" y="16"/>
                  </a:cubicBezTo>
                  <a:cubicBezTo>
                    <a:pt x="960" y="17"/>
                    <a:pt x="964" y="18"/>
                    <a:pt x="964" y="18"/>
                  </a:cubicBezTo>
                  <a:cubicBezTo>
                    <a:pt x="964" y="19"/>
                    <a:pt x="960" y="20"/>
                    <a:pt x="960" y="20"/>
                  </a:cubicBezTo>
                  <a:cubicBezTo>
                    <a:pt x="960" y="21"/>
                    <a:pt x="963" y="22"/>
                    <a:pt x="964" y="23"/>
                  </a:cubicBezTo>
                  <a:cubicBezTo>
                    <a:pt x="964" y="23"/>
                    <a:pt x="959" y="24"/>
                    <a:pt x="959" y="25"/>
                  </a:cubicBezTo>
                  <a:cubicBezTo>
                    <a:pt x="959" y="26"/>
                    <a:pt x="963" y="26"/>
                    <a:pt x="963" y="27"/>
                  </a:cubicBezTo>
                  <a:cubicBezTo>
                    <a:pt x="964" y="26"/>
                    <a:pt x="967" y="26"/>
                    <a:pt x="967" y="25"/>
                  </a:cubicBezTo>
                  <a:close/>
                  <a:moveTo>
                    <a:pt x="1011" y="15"/>
                  </a:moveTo>
                  <a:cubicBezTo>
                    <a:pt x="1011" y="15"/>
                    <a:pt x="1015" y="13"/>
                    <a:pt x="1015" y="13"/>
                  </a:cubicBezTo>
                  <a:cubicBezTo>
                    <a:pt x="1017" y="12"/>
                    <a:pt x="1018" y="11"/>
                    <a:pt x="1019" y="11"/>
                  </a:cubicBezTo>
                  <a:cubicBezTo>
                    <a:pt x="1018" y="11"/>
                    <a:pt x="1017" y="8"/>
                    <a:pt x="1016" y="8"/>
                  </a:cubicBezTo>
                  <a:cubicBezTo>
                    <a:pt x="1015" y="9"/>
                    <a:pt x="1012" y="10"/>
                    <a:pt x="1012" y="11"/>
                  </a:cubicBezTo>
                  <a:cubicBezTo>
                    <a:pt x="1011" y="11"/>
                    <a:pt x="1008" y="13"/>
                    <a:pt x="1008" y="13"/>
                  </a:cubicBezTo>
                  <a:cubicBezTo>
                    <a:pt x="1006" y="13"/>
                    <a:pt x="1005" y="11"/>
                    <a:pt x="1004" y="10"/>
                  </a:cubicBezTo>
                  <a:cubicBezTo>
                    <a:pt x="1003" y="11"/>
                    <a:pt x="1000" y="12"/>
                    <a:pt x="1000" y="13"/>
                  </a:cubicBezTo>
                  <a:cubicBezTo>
                    <a:pt x="1000" y="13"/>
                    <a:pt x="1003" y="14"/>
                    <a:pt x="1003" y="15"/>
                  </a:cubicBezTo>
                  <a:cubicBezTo>
                    <a:pt x="1003" y="15"/>
                    <a:pt x="1004" y="14"/>
                    <a:pt x="1005" y="14"/>
                  </a:cubicBezTo>
                  <a:cubicBezTo>
                    <a:pt x="1006" y="13"/>
                    <a:pt x="1007" y="13"/>
                    <a:pt x="1008" y="13"/>
                  </a:cubicBezTo>
                  <a:cubicBezTo>
                    <a:pt x="1008" y="13"/>
                    <a:pt x="1011" y="15"/>
                    <a:pt x="1011" y="15"/>
                  </a:cubicBezTo>
                  <a:cubicBezTo>
                    <a:pt x="1011" y="15"/>
                    <a:pt x="1007" y="17"/>
                    <a:pt x="1007" y="17"/>
                  </a:cubicBezTo>
                  <a:cubicBezTo>
                    <a:pt x="1007" y="17"/>
                    <a:pt x="1011" y="19"/>
                    <a:pt x="1011" y="19"/>
                  </a:cubicBezTo>
                  <a:cubicBezTo>
                    <a:pt x="1012" y="19"/>
                    <a:pt x="1014" y="17"/>
                    <a:pt x="1015" y="17"/>
                  </a:cubicBezTo>
                  <a:cubicBezTo>
                    <a:pt x="1015" y="16"/>
                    <a:pt x="1011" y="16"/>
                    <a:pt x="1011" y="15"/>
                  </a:cubicBezTo>
                  <a:close/>
                  <a:moveTo>
                    <a:pt x="1093" y="23"/>
                  </a:moveTo>
                  <a:cubicBezTo>
                    <a:pt x="1092" y="23"/>
                    <a:pt x="1090" y="25"/>
                    <a:pt x="1089" y="25"/>
                  </a:cubicBezTo>
                  <a:cubicBezTo>
                    <a:pt x="1088" y="25"/>
                    <a:pt x="1085" y="27"/>
                    <a:pt x="1085" y="27"/>
                  </a:cubicBezTo>
                  <a:cubicBezTo>
                    <a:pt x="1085" y="27"/>
                    <a:pt x="1088" y="29"/>
                    <a:pt x="1089" y="29"/>
                  </a:cubicBezTo>
                  <a:cubicBezTo>
                    <a:pt x="1090" y="29"/>
                    <a:pt x="1092" y="27"/>
                    <a:pt x="1093" y="27"/>
                  </a:cubicBezTo>
                  <a:cubicBezTo>
                    <a:pt x="1094" y="27"/>
                    <a:pt x="1095" y="26"/>
                    <a:pt x="1097" y="25"/>
                  </a:cubicBezTo>
                  <a:cubicBezTo>
                    <a:pt x="1101" y="27"/>
                    <a:pt x="1101" y="27"/>
                    <a:pt x="1101" y="27"/>
                  </a:cubicBezTo>
                  <a:cubicBezTo>
                    <a:pt x="1101" y="27"/>
                    <a:pt x="1105" y="26"/>
                    <a:pt x="1105" y="25"/>
                  </a:cubicBezTo>
                  <a:cubicBezTo>
                    <a:pt x="1105" y="25"/>
                    <a:pt x="1101" y="24"/>
                    <a:pt x="1101" y="23"/>
                  </a:cubicBezTo>
                  <a:cubicBezTo>
                    <a:pt x="1101" y="23"/>
                    <a:pt x="1105" y="21"/>
                    <a:pt x="1105" y="21"/>
                  </a:cubicBezTo>
                  <a:cubicBezTo>
                    <a:pt x="1106" y="20"/>
                    <a:pt x="1108" y="19"/>
                    <a:pt x="1109" y="19"/>
                  </a:cubicBezTo>
                  <a:cubicBezTo>
                    <a:pt x="1110" y="19"/>
                    <a:pt x="1112" y="21"/>
                    <a:pt x="1113" y="21"/>
                  </a:cubicBezTo>
                  <a:cubicBezTo>
                    <a:pt x="1114" y="21"/>
                    <a:pt x="1116" y="19"/>
                    <a:pt x="1117" y="19"/>
                  </a:cubicBezTo>
                  <a:cubicBezTo>
                    <a:pt x="1118" y="19"/>
                    <a:pt x="1120" y="21"/>
                    <a:pt x="1121" y="21"/>
                  </a:cubicBezTo>
                  <a:cubicBezTo>
                    <a:pt x="1121" y="22"/>
                    <a:pt x="1117" y="23"/>
                    <a:pt x="1117" y="23"/>
                  </a:cubicBezTo>
                  <a:cubicBezTo>
                    <a:pt x="1117" y="24"/>
                    <a:pt x="1120" y="25"/>
                    <a:pt x="1120" y="26"/>
                  </a:cubicBezTo>
                  <a:cubicBezTo>
                    <a:pt x="1129" y="21"/>
                    <a:pt x="1129" y="21"/>
                    <a:pt x="1129" y="21"/>
                  </a:cubicBezTo>
                  <a:cubicBezTo>
                    <a:pt x="1129" y="21"/>
                    <a:pt x="1133" y="20"/>
                    <a:pt x="1133" y="19"/>
                  </a:cubicBezTo>
                  <a:cubicBezTo>
                    <a:pt x="1133" y="19"/>
                    <a:pt x="1129" y="17"/>
                    <a:pt x="1129" y="17"/>
                  </a:cubicBezTo>
                  <a:cubicBezTo>
                    <a:pt x="1128" y="17"/>
                    <a:pt x="1126" y="19"/>
                    <a:pt x="1125" y="19"/>
                  </a:cubicBezTo>
                  <a:cubicBezTo>
                    <a:pt x="1124" y="19"/>
                    <a:pt x="1122" y="17"/>
                    <a:pt x="1121" y="17"/>
                  </a:cubicBezTo>
                  <a:cubicBezTo>
                    <a:pt x="1120" y="17"/>
                    <a:pt x="1118" y="19"/>
                    <a:pt x="1117" y="19"/>
                  </a:cubicBezTo>
                  <a:cubicBezTo>
                    <a:pt x="1116" y="19"/>
                    <a:pt x="1115" y="17"/>
                    <a:pt x="1113" y="17"/>
                  </a:cubicBezTo>
                  <a:cubicBezTo>
                    <a:pt x="1112" y="17"/>
                    <a:pt x="1110" y="19"/>
                    <a:pt x="1109" y="19"/>
                  </a:cubicBezTo>
                  <a:cubicBezTo>
                    <a:pt x="1108" y="19"/>
                    <a:pt x="1107" y="17"/>
                    <a:pt x="1105" y="17"/>
                  </a:cubicBezTo>
                  <a:cubicBezTo>
                    <a:pt x="1104" y="17"/>
                    <a:pt x="1103" y="19"/>
                    <a:pt x="1101" y="19"/>
                  </a:cubicBezTo>
                  <a:cubicBezTo>
                    <a:pt x="1100" y="19"/>
                    <a:pt x="1099" y="17"/>
                    <a:pt x="1098" y="17"/>
                  </a:cubicBezTo>
                  <a:cubicBezTo>
                    <a:pt x="1097" y="17"/>
                    <a:pt x="1094" y="18"/>
                    <a:pt x="1093" y="19"/>
                  </a:cubicBezTo>
                  <a:cubicBezTo>
                    <a:pt x="1093" y="19"/>
                    <a:pt x="1097" y="21"/>
                    <a:pt x="1097" y="21"/>
                  </a:cubicBezTo>
                  <a:cubicBezTo>
                    <a:pt x="1098" y="21"/>
                    <a:pt x="1101" y="23"/>
                    <a:pt x="1101" y="23"/>
                  </a:cubicBezTo>
                  <a:cubicBezTo>
                    <a:pt x="1101" y="24"/>
                    <a:pt x="1097" y="25"/>
                    <a:pt x="1097" y="25"/>
                  </a:cubicBezTo>
                  <a:cubicBezTo>
                    <a:pt x="1096" y="25"/>
                    <a:pt x="1094" y="23"/>
                    <a:pt x="1093" y="23"/>
                  </a:cubicBezTo>
                  <a:close/>
                  <a:moveTo>
                    <a:pt x="1144" y="26"/>
                  </a:moveTo>
                  <a:cubicBezTo>
                    <a:pt x="1144" y="26"/>
                    <a:pt x="1141" y="24"/>
                    <a:pt x="1140" y="24"/>
                  </a:cubicBezTo>
                  <a:cubicBezTo>
                    <a:pt x="1140" y="24"/>
                    <a:pt x="1137" y="26"/>
                    <a:pt x="1136" y="26"/>
                  </a:cubicBezTo>
                  <a:cubicBezTo>
                    <a:pt x="1135" y="26"/>
                    <a:pt x="1134" y="24"/>
                    <a:pt x="1132" y="24"/>
                  </a:cubicBezTo>
                  <a:cubicBezTo>
                    <a:pt x="1132" y="24"/>
                    <a:pt x="1128" y="25"/>
                    <a:pt x="1128" y="26"/>
                  </a:cubicBezTo>
                  <a:cubicBezTo>
                    <a:pt x="1128" y="26"/>
                    <a:pt x="1132" y="28"/>
                    <a:pt x="1132" y="28"/>
                  </a:cubicBezTo>
                  <a:cubicBezTo>
                    <a:pt x="1133" y="28"/>
                    <a:pt x="1135" y="30"/>
                    <a:pt x="1136" y="30"/>
                  </a:cubicBezTo>
                  <a:cubicBezTo>
                    <a:pt x="1137" y="30"/>
                    <a:pt x="1139" y="28"/>
                    <a:pt x="1140" y="28"/>
                  </a:cubicBezTo>
                  <a:cubicBezTo>
                    <a:pt x="1140" y="28"/>
                    <a:pt x="1144" y="27"/>
                    <a:pt x="1144" y="26"/>
                  </a:cubicBezTo>
                  <a:close/>
                  <a:moveTo>
                    <a:pt x="1281" y="35"/>
                  </a:moveTo>
                  <a:cubicBezTo>
                    <a:pt x="1281" y="35"/>
                    <a:pt x="1277" y="33"/>
                    <a:pt x="1277" y="33"/>
                  </a:cubicBezTo>
                  <a:cubicBezTo>
                    <a:pt x="1276" y="33"/>
                    <a:pt x="1274" y="31"/>
                    <a:pt x="1273" y="31"/>
                  </a:cubicBezTo>
                  <a:cubicBezTo>
                    <a:pt x="1272" y="31"/>
                    <a:pt x="1270" y="33"/>
                    <a:pt x="1269" y="33"/>
                  </a:cubicBezTo>
                  <a:cubicBezTo>
                    <a:pt x="1269" y="34"/>
                    <a:pt x="1273" y="34"/>
                    <a:pt x="1273" y="35"/>
                  </a:cubicBezTo>
                  <a:cubicBezTo>
                    <a:pt x="1273" y="35"/>
                    <a:pt x="1269" y="37"/>
                    <a:pt x="1269" y="37"/>
                  </a:cubicBezTo>
                  <a:cubicBezTo>
                    <a:pt x="1269" y="37"/>
                    <a:pt x="1272" y="39"/>
                    <a:pt x="1273" y="39"/>
                  </a:cubicBezTo>
                  <a:cubicBezTo>
                    <a:pt x="1274" y="39"/>
                    <a:pt x="1275" y="37"/>
                    <a:pt x="1277" y="37"/>
                  </a:cubicBezTo>
                  <a:cubicBezTo>
                    <a:pt x="1277" y="37"/>
                    <a:pt x="1281" y="36"/>
                    <a:pt x="1281" y="35"/>
                  </a:cubicBezTo>
                  <a:close/>
                  <a:moveTo>
                    <a:pt x="1399" y="29"/>
                  </a:moveTo>
                  <a:cubicBezTo>
                    <a:pt x="1400" y="29"/>
                    <a:pt x="1403" y="27"/>
                    <a:pt x="1403" y="27"/>
                  </a:cubicBezTo>
                  <a:cubicBezTo>
                    <a:pt x="1403" y="26"/>
                    <a:pt x="1400" y="25"/>
                    <a:pt x="1399" y="24"/>
                  </a:cubicBezTo>
                  <a:cubicBezTo>
                    <a:pt x="1399" y="24"/>
                    <a:pt x="1396" y="23"/>
                    <a:pt x="1396" y="22"/>
                  </a:cubicBezTo>
                  <a:cubicBezTo>
                    <a:pt x="1395" y="22"/>
                    <a:pt x="1400" y="21"/>
                    <a:pt x="1400" y="20"/>
                  </a:cubicBezTo>
                  <a:cubicBezTo>
                    <a:pt x="1400" y="19"/>
                    <a:pt x="1396" y="19"/>
                    <a:pt x="1396" y="18"/>
                  </a:cubicBezTo>
                  <a:cubicBezTo>
                    <a:pt x="1395" y="19"/>
                    <a:pt x="1393" y="19"/>
                    <a:pt x="1392" y="20"/>
                  </a:cubicBezTo>
                  <a:cubicBezTo>
                    <a:pt x="1392" y="20"/>
                    <a:pt x="1396" y="22"/>
                    <a:pt x="1396" y="22"/>
                  </a:cubicBezTo>
                  <a:cubicBezTo>
                    <a:pt x="1396" y="23"/>
                    <a:pt x="1392" y="24"/>
                    <a:pt x="1392" y="24"/>
                  </a:cubicBezTo>
                  <a:cubicBezTo>
                    <a:pt x="1391" y="25"/>
                    <a:pt x="1388" y="26"/>
                    <a:pt x="1387" y="26"/>
                  </a:cubicBezTo>
                  <a:cubicBezTo>
                    <a:pt x="1387" y="27"/>
                    <a:pt x="1391" y="28"/>
                    <a:pt x="1391" y="29"/>
                  </a:cubicBezTo>
                  <a:cubicBezTo>
                    <a:pt x="1395" y="31"/>
                    <a:pt x="1395" y="31"/>
                    <a:pt x="1395" y="31"/>
                  </a:cubicBezTo>
                  <a:lnTo>
                    <a:pt x="1399" y="29"/>
                  </a:lnTo>
                  <a:close/>
                  <a:moveTo>
                    <a:pt x="1451" y="19"/>
                  </a:moveTo>
                  <a:cubicBezTo>
                    <a:pt x="1451" y="19"/>
                    <a:pt x="1454" y="21"/>
                    <a:pt x="1455" y="21"/>
                  </a:cubicBezTo>
                  <a:cubicBezTo>
                    <a:pt x="1455" y="21"/>
                    <a:pt x="1458" y="19"/>
                    <a:pt x="1459" y="19"/>
                  </a:cubicBezTo>
                  <a:cubicBezTo>
                    <a:pt x="1460" y="19"/>
                    <a:pt x="1461" y="21"/>
                    <a:pt x="1463" y="21"/>
                  </a:cubicBezTo>
                  <a:cubicBezTo>
                    <a:pt x="1464" y="21"/>
                    <a:pt x="1465" y="19"/>
                    <a:pt x="1467" y="19"/>
                  </a:cubicBezTo>
                  <a:cubicBezTo>
                    <a:pt x="1468" y="19"/>
                    <a:pt x="1469" y="21"/>
                    <a:pt x="1470" y="21"/>
                  </a:cubicBezTo>
                  <a:cubicBezTo>
                    <a:pt x="1472" y="21"/>
                    <a:pt x="1473" y="19"/>
                    <a:pt x="1474" y="19"/>
                  </a:cubicBezTo>
                  <a:cubicBezTo>
                    <a:pt x="1476" y="19"/>
                    <a:pt x="1477" y="22"/>
                    <a:pt x="1478" y="22"/>
                  </a:cubicBezTo>
                  <a:cubicBezTo>
                    <a:pt x="1480" y="22"/>
                    <a:pt x="1481" y="20"/>
                    <a:pt x="1482" y="19"/>
                  </a:cubicBezTo>
                  <a:cubicBezTo>
                    <a:pt x="1481" y="19"/>
                    <a:pt x="1480" y="17"/>
                    <a:pt x="1479" y="17"/>
                  </a:cubicBezTo>
                  <a:cubicBezTo>
                    <a:pt x="1477" y="17"/>
                    <a:pt x="1476" y="19"/>
                    <a:pt x="1474" y="19"/>
                  </a:cubicBezTo>
                  <a:cubicBezTo>
                    <a:pt x="1473" y="19"/>
                    <a:pt x="1472" y="17"/>
                    <a:pt x="1471" y="17"/>
                  </a:cubicBezTo>
                  <a:cubicBezTo>
                    <a:pt x="1469" y="17"/>
                    <a:pt x="1468" y="19"/>
                    <a:pt x="1467" y="19"/>
                  </a:cubicBezTo>
                  <a:cubicBezTo>
                    <a:pt x="1465" y="19"/>
                    <a:pt x="1464" y="17"/>
                    <a:pt x="1463" y="17"/>
                  </a:cubicBezTo>
                  <a:cubicBezTo>
                    <a:pt x="1462" y="17"/>
                    <a:pt x="1460" y="15"/>
                    <a:pt x="1459" y="15"/>
                  </a:cubicBezTo>
                  <a:cubicBezTo>
                    <a:pt x="1458" y="15"/>
                    <a:pt x="1456" y="17"/>
                    <a:pt x="1455" y="17"/>
                  </a:cubicBezTo>
                  <a:cubicBezTo>
                    <a:pt x="1455" y="18"/>
                    <a:pt x="1451" y="18"/>
                    <a:pt x="1451" y="19"/>
                  </a:cubicBezTo>
                  <a:close/>
                  <a:moveTo>
                    <a:pt x="1482" y="28"/>
                  </a:moveTo>
                  <a:cubicBezTo>
                    <a:pt x="1483" y="28"/>
                    <a:pt x="1485" y="26"/>
                    <a:pt x="1486" y="26"/>
                  </a:cubicBezTo>
                  <a:cubicBezTo>
                    <a:pt x="1487" y="25"/>
                    <a:pt x="1488" y="25"/>
                    <a:pt x="1490" y="24"/>
                  </a:cubicBezTo>
                  <a:cubicBezTo>
                    <a:pt x="1498" y="20"/>
                    <a:pt x="1498" y="20"/>
                    <a:pt x="1498" y="20"/>
                  </a:cubicBezTo>
                  <a:cubicBezTo>
                    <a:pt x="1498" y="20"/>
                    <a:pt x="1502" y="21"/>
                    <a:pt x="1502" y="22"/>
                  </a:cubicBezTo>
                  <a:cubicBezTo>
                    <a:pt x="1502" y="23"/>
                    <a:pt x="1498" y="24"/>
                    <a:pt x="1498" y="24"/>
                  </a:cubicBezTo>
                  <a:cubicBezTo>
                    <a:pt x="1497" y="24"/>
                    <a:pt x="1494" y="26"/>
                    <a:pt x="1494" y="26"/>
                  </a:cubicBezTo>
                  <a:cubicBezTo>
                    <a:pt x="1494" y="27"/>
                    <a:pt x="1497" y="28"/>
                    <a:pt x="1497" y="28"/>
                  </a:cubicBezTo>
                  <a:cubicBezTo>
                    <a:pt x="1501" y="26"/>
                    <a:pt x="1501" y="26"/>
                    <a:pt x="1501" y="26"/>
                  </a:cubicBezTo>
                  <a:cubicBezTo>
                    <a:pt x="1502" y="26"/>
                    <a:pt x="1505" y="25"/>
                    <a:pt x="1506" y="24"/>
                  </a:cubicBezTo>
                  <a:cubicBezTo>
                    <a:pt x="1506" y="24"/>
                    <a:pt x="1502" y="22"/>
                    <a:pt x="1502" y="22"/>
                  </a:cubicBezTo>
                  <a:cubicBezTo>
                    <a:pt x="1502" y="21"/>
                    <a:pt x="1506" y="21"/>
                    <a:pt x="1506" y="20"/>
                  </a:cubicBezTo>
                  <a:cubicBezTo>
                    <a:pt x="1506" y="20"/>
                    <a:pt x="1503" y="18"/>
                    <a:pt x="1502" y="18"/>
                  </a:cubicBezTo>
                  <a:cubicBezTo>
                    <a:pt x="1502" y="18"/>
                    <a:pt x="1499" y="20"/>
                    <a:pt x="1498" y="20"/>
                  </a:cubicBezTo>
                  <a:cubicBezTo>
                    <a:pt x="1497" y="20"/>
                    <a:pt x="1495" y="17"/>
                    <a:pt x="1494" y="18"/>
                  </a:cubicBezTo>
                  <a:cubicBezTo>
                    <a:pt x="1493" y="18"/>
                    <a:pt x="1491" y="19"/>
                    <a:pt x="1490" y="20"/>
                  </a:cubicBezTo>
                  <a:cubicBezTo>
                    <a:pt x="1486" y="22"/>
                    <a:pt x="1486" y="22"/>
                    <a:pt x="1486" y="22"/>
                  </a:cubicBezTo>
                  <a:cubicBezTo>
                    <a:pt x="1485" y="22"/>
                    <a:pt x="1483" y="23"/>
                    <a:pt x="1482" y="24"/>
                  </a:cubicBezTo>
                  <a:cubicBezTo>
                    <a:pt x="1481" y="25"/>
                    <a:pt x="1479" y="25"/>
                    <a:pt x="1478" y="26"/>
                  </a:cubicBezTo>
                  <a:cubicBezTo>
                    <a:pt x="1479" y="26"/>
                    <a:pt x="1481" y="28"/>
                    <a:pt x="1482" y="28"/>
                  </a:cubicBezTo>
                  <a:close/>
                  <a:moveTo>
                    <a:pt x="1533" y="27"/>
                  </a:moveTo>
                  <a:cubicBezTo>
                    <a:pt x="1533" y="27"/>
                    <a:pt x="1537" y="25"/>
                    <a:pt x="1537" y="25"/>
                  </a:cubicBezTo>
                  <a:cubicBezTo>
                    <a:pt x="1537" y="25"/>
                    <a:pt x="1533" y="23"/>
                    <a:pt x="1533" y="23"/>
                  </a:cubicBezTo>
                  <a:cubicBezTo>
                    <a:pt x="1532" y="23"/>
                    <a:pt x="1530" y="25"/>
                    <a:pt x="1529" y="25"/>
                  </a:cubicBezTo>
                  <a:cubicBezTo>
                    <a:pt x="1528" y="25"/>
                    <a:pt x="1527" y="23"/>
                    <a:pt x="1525" y="22"/>
                  </a:cubicBezTo>
                  <a:cubicBezTo>
                    <a:pt x="1524" y="22"/>
                    <a:pt x="1523" y="20"/>
                    <a:pt x="1522" y="20"/>
                  </a:cubicBezTo>
                  <a:cubicBezTo>
                    <a:pt x="1521" y="20"/>
                    <a:pt x="1517" y="22"/>
                    <a:pt x="1517" y="22"/>
                  </a:cubicBezTo>
                  <a:cubicBezTo>
                    <a:pt x="1517" y="23"/>
                    <a:pt x="1521" y="24"/>
                    <a:pt x="1521" y="25"/>
                  </a:cubicBezTo>
                  <a:cubicBezTo>
                    <a:pt x="1522" y="25"/>
                    <a:pt x="1524" y="27"/>
                    <a:pt x="1525" y="27"/>
                  </a:cubicBezTo>
                  <a:cubicBezTo>
                    <a:pt x="1526" y="27"/>
                    <a:pt x="1528" y="25"/>
                    <a:pt x="1529" y="25"/>
                  </a:cubicBezTo>
                  <a:cubicBezTo>
                    <a:pt x="1530" y="25"/>
                    <a:pt x="1532" y="27"/>
                    <a:pt x="1533" y="27"/>
                  </a:cubicBezTo>
                  <a:close/>
                  <a:moveTo>
                    <a:pt x="1565" y="19"/>
                  </a:moveTo>
                  <a:cubicBezTo>
                    <a:pt x="1565" y="19"/>
                    <a:pt x="1568" y="21"/>
                    <a:pt x="1569" y="21"/>
                  </a:cubicBezTo>
                  <a:cubicBezTo>
                    <a:pt x="1569" y="21"/>
                    <a:pt x="1565" y="23"/>
                    <a:pt x="1565" y="23"/>
                  </a:cubicBezTo>
                  <a:cubicBezTo>
                    <a:pt x="1564" y="24"/>
                    <a:pt x="1568" y="25"/>
                    <a:pt x="1568" y="25"/>
                  </a:cubicBezTo>
                  <a:cubicBezTo>
                    <a:pt x="1568" y="26"/>
                    <a:pt x="1564" y="27"/>
                    <a:pt x="1564" y="28"/>
                  </a:cubicBezTo>
                  <a:cubicBezTo>
                    <a:pt x="1566" y="28"/>
                    <a:pt x="1567" y="30"/>
                    <a:pt x="1568" y="30"/>
                  </a:cubicBezTo>
                  <a:cubicBezTo>
                    <a:pt x="1568" y="30"/>
                    <a:pt x="1572" y="28"/>
                    <a:pt x="1572" y="28"/>
                  </a:cubicBezTo>
                  <a:cubicBezTo>
                    <a:pt x="1572" y="27"/>
                    <a:pt x="1568" y="26"/>
                    <a:pt x="1568" y="25"/>
                  </a:cubicBezTo>
                  <a:cubicBezTo>
                    <a:pt x="1569" y="25"/>
                    <a:pt x="1572" y="24"/>
                    <a:pt x="1572" y="23"/>
                  </a:cubicBezTo>
                  <a:cubicBezTo>
                    <a:pt x="1573" y="23"/>
                    <a:pt x="1569" y="22"/>
                    <a:pt x="1569" y="21"/>
                  </a:cubicBezTo>
                  <a:cubicBezTo>
                    <a:pt x="1569" y="20"/>
                    <a:pt x="1572" y="20"/>
                    <a:pt x="1573" y="19"/>
                  </a:cubicBezTo>
                  <a:cubicBezTo>
                    <a:pt x="1573" y="18"/>
                    <a:pt x="1577" y="18"/>
                    <a:pt x="1577" y="17"/>
                  </a:cubicBezTo>
                  <a:cubicBezTo>
                    <a:pt x="1577" y="16"/>
                    <a:pt x="1573" y="15"/>
                    <a:pt x="1573" y="15"/>
                  </a:cubicBezTo>
                  <a:cubicBezTo>
                    <a:pt x="1569" y="17"/>
                    <a:pt x="1569" y="17"/>
                    <a:pt x="1569" y="17"/>
                  </a:cubicBezTo>
                  <a:cubicBezTo>
                    <a:pt x="1568" y="17"/>
                    <a:pt x="1566" y="18"/>
                    <a:pt x="1565" y="19"/>
                  </a:cubicBezTo>
                  <a:cubicBezTo>
                    <a:pt x="1564" y="19"/>
                    <a:pt x="1562" y="17"/>
                    <a:pt x="1561" y="17"/>
                  </a:cubicBezTo>
                  <a:cubicBezTo>
                    <a:pt x="1561" y="17"/>
                    <a:pt x="1557" y="19"/>
                    <a:pt x="1557" y="19"/>
                  </a:cubicBezTo>
                  <a:cubicBezTo>
                    <a:pt x="1557" y="19"/>
                    <a:pt x="1561" y="20"/>
                    <a:pt x="1561" y="21"/>
                  </a:cubicBezTo>
                  <a:cubicBezTo>
                    <a:pt x="1562" y="21"/>
                    <a:pt x="1564" y="19"/>
                    <a:pt x="1565" y="19"/>
                  </a:cubicBezTo>
                  <a:close/>
                  <a:moveTo>
                    <a:pt x="1626" y="37"/>
                  </a:moveTo>
                  <a:cubicBezTo>
                    <a:pt x="1628" y="37"/>
                    <a:pt x="1629" y="40"/>
                    <a:pt x="1630" y="40"/>
                  </a:cubicBezTo>
                  <a:cubicBezTo>
                    <a:pt x="1631" y="40"/>
                    <a:pt x="1633" y="38"/>
                    <a:pt x="1634" y="38"/>
                  </a:cubicBezTo>
                  <a:cubicBezTo>
                    <a:pt x="1635" y="38"/>
                    <a:pt x="1637" y="40"/>
                    <a:pt x="1638" y="40"/>
                  </a:cubicBezTo>
                  <a:cubicBezTo>
                    <a:pt x="1639" y="40"/>
                    <a:pt x="1641" y="38"/>
                    <a:pt x="1642" y="38"/>
                  </a:cubicBezTo>
                  <a:cubicBezTo>
                    <a:pt x="1646" y="36"/>
                    <a:pt x="1646" y="36"/>
                    <a:pt x="1646" y="36"/>
                  </a:cubicBezTo>
                  <a:cubicBezTo>
                    <a:pt x="1639" y="31"/>
                    <a:pt x="1639" y="31"/>
                    <a:pt x="1639" y="31"/>
                  </a:cubicBezTo>
                  <a:cubicBezTo>
                    <a:pt x="1634" y="33"/>
                    <a:pt x="1634" y="33"/>
                    <a:pt x="1634" y="33"/>
                  </a:cubicBezTo>
                  <a:cubicBezTo>
                    <a:pt x="1630" y="35"/>
                    <a:pt x="1630" y="35"/>
                    <a:pt x="1630" y="35"/>
                  </a:cubicBezTo>
                  <a:cubicBezTo>
                    <a:pt x="1629" y="36"/>
                    <a:pt x="1628" y="37"/>
                    <a:pt x="1626" y="37"/>
                  </a:cubicBezTo>
                  <a:cubicBezTo>
                    <a:pt x="1626" y="38"/>
                    <a:pt x="1623" y="35"/>
                    <a:pt x="1623" y="35"/>
                  </a:cubicBezTo>
                  <a:cubicBezTo>
                    <a:pt x="1622" y="35"/>
                    <a:pt x="1618" y="37"/>
                    <a:pt x="1618" y="37"/>
                  </a:cubicBezTo>
                  <a:cubicBezTo>
                    <a:pt x="1618" y="38"/>
                    <a:pt x="1622" y="39"/>
                    <a:pt x="1622" y="40"/>
                  </a:cubicBezTo>
                  <a:cubicBezTo>
                    <a:pt x="1623" y="39"/>
                    <a:pt x="1625" y="37"/>
                    <a:pt x="1626" y="37"/>
                  </a:cubicBezTo>
                  <a:close/>
                  <a:moveTo>
                    <a:pt x="1631" y="22"/>
                  </a:moveTo>
                  <a:cubicBezTo>
                    <a:pt x="1632" y="22"/>
                    <a:pt x="1635" y="20"/>
                    <a:pt x="1635" y="20"/>
                  </a:cubicBezTo>
                  <a:cubicBezTo>
                    <a:pt x="1635" y="20"/>
                    <a:pt x="1632" y="18"/>
                    <a:pt x="1632" y="18"/>
                  </a:cubicBezTo>
                  <a:cubicBezTo>
                    <a:pt x="1630" y="18"/>
                    <a:pt x="1629" y="20"/>
                    <a:pt x="1628" y="20"/>
                  </a:cubicBezTo>
                  <a:cubicBezTo>
                    <a:pt x="1627" y="20"/>
                    <a:pt x="1625" y="18"/>
                    <a:pt x="1624" y="18"/>
                  </a:cubicBezTo>
                  <a:cubicBezTo>
                    <a:pt x="1623" y="18"/>
                    <a:pt x="1621" y="19"/>
                    <a:pt x="1620" y="20"/>
                  </a:cubicBezTo>
                  <a:cubicBezTo>
                    <a:pt x="1619" y="21"/>
                    <a:pt x="1617" y="21"/>
                    <a:pt x="1616" y="22"/>
                  </a:cubicBezTo>
                  <a:cubicBezTo>
                    <a:pt x="1615" y="23"/>
                    <a:pt x="1612" y="24"/>
                    <a:pt x="1612" y="24"/>
                  </a:cubicBezTo>
                  <a:cubicBezTo>
                    <a:pt x="1612" y="24"/>
                    <a:pt x="1615" y="26"/>
                    <a:pt x="1615" y="26"/>
                  </a:cubicBezTo>
                  <a:cubicBezTo>
                    <a:pt x="1617" y="26"/>
                    <a:pt x="1618" y="24"/>
                    <a:pt x="1619" y="24"/>
                  </a:cubicBezTo>
                  <a:cubicBezTo>
                    <a:pt x="1620" y="24"/>
                    <a:pt x="1623" y="23"/>
                    <a:pt x="1624" y="22"/>
                  </a:cubicBezTo>
                  <a:cubicBezTo>
                    <a:pt x="1625" y="22"/>
                    <a:pt x="1626" y="21"/>
                    <a:pt x="1628" y="20"/>
                  </a:cubicBezTo>
                  <a:cubicBezTo>
                    <a:pt x="1628" y="20"/>
                    <a:pt x="1631" y="22"/>
                    <a:pt x="1631" y="22"/>
                  </a:cubicBezTo>
                  <a:close/>
                  <a:moveTo>
                    <a:pt x="1776" y="27"/>
                  </a:moveTo>
                  <a:cubicBezTo>
                    <a:pt x="1777" y="27"/>
                    <a:pt x="1773" y="26"/>
                    <a:pt x="1773" y="25"/>
                  </a:cubicBezTo>
                  <a:cubicBezTo>
                    <a:pt x="1773" y="24"/>
                    <a:pt x="1777" y="24"/>
                    <a:pt x="1777" y="23"/>
                  </a:cubicBezTo>
                  <a:cubicBezTo>
                    <a:pt x="1777" y="22"/>
                    <a:pt x="1773" y="21"/>
                    <a:pt x="1773" y="21"/>
                  </a:cubicBezTo>
                  <a:cubicBezTo>
                    <a:pt x="1773" y="20"/>
                    <a:pt x="1777" y="19"/>
                    <a:pt x="1777" y="19"/>
                  </a:cubicBezTo>
                  <a:cubicBezTo>
                    <a:pt x="1777" y="18"/>
                    <a:pt x="1773" y="17"/>
                    <a:pt x="1773" y="16"/>
                  </a:cubicBezTo>
                  <a:cubicBezTo>
                    <a:pt x="1773" y="17"/>
                    <a:pt x="1770" y="18"/>
                    <a:pt x="1769" y="18"/>
                  </a:cubicBezTo>
                  <a:cubicBezTo>
                    <a:pt x="1769" y="19"/>
                    <a:pt x="1773" y="20"/>
                    <a:pt x="1773" y="21"/>
                  </a:cubicBezTo>
                  <a:cubicBezTo>
                    <a:pt x="1773" y="21"/>
                    <a:pt x="1769" y="22"/>
                    <a:pt x="1769" y="23"/>
                  </a:cubicBezTo>
                  <a:cubicBezTo>
                    <a:pt x="1769" y="23"/>
                    <a:pt x="1772" y="24"/>
                    <a:pt x="1773" y="25"/>
                  </a:cubicBezTo>
                  <a:cubicBezTo>
                    <a:pt x="1773" y="26"/>
                    <a:pt x="1769" y="26"/>
                    <a:pt x="1768" y="27"/>
                  </a:cubicBezTo>
                  <a:cubicBezTo>
                    <a:pt x="1768" y="28"/>
                    <a:pt x="1772" y="29"/>
                    <a:pt x="1772" y="29"/>
                  </a:cubicBezTo>
                  <a:cubicBezTo>
                    <a:pt x="1773" y="29"/>
                    <a:pt x="1776" y="28"/>
                    <a:pt x="1776" y="27"/>
                  </a:cubicBezTo>
                  <a:close/>
                  <a:moveTo>
                    <a:pt x="1855" y="24"/>
                  </a:moveTo>
                  <a:cubicBezTo>
                    <a:pt x="1855" y="24"/>
                    <a:pt x="1852" y="23"/>
                    <a:pt x="1851" y="22"/>
                  </a:cubicBezTo>
                  <a:cubicBezTo>
                    <a:pt x="1853" y="21"/>
                    <a:pt x="1854" y="21"/>
                    <a:pt x="1855" y="20"/>
                  </a:cubicBezTo>
                  <a:cubicBezTo>
                    <a:pt x="1857" y="20"/>
                    <a:pt x="1858" y="22"/>
                    <a:pt x="1859" y="22"/>
                  </a:cubicBezTo>
                  <a:cubicBezTo>
                    <a:pt x="1861" y="22"/>
                    <a:pt x="1862" y="20"/>
                    <a:pt x="1863" y="20"/>
                  </a:cubicBezTo>
                  <a:cubicBezTo>
                    <a:pt x="1862" y="20"/>
                    <a:pt x="1861" y="18"/>
                    <a:pt x="1860" y="18"/>
                  </a:cubicBezTo>
                  <a:cubicBezTo>
                    <a:pt x="1858" y="18"/>
                    <a:pt x="1857" y="20"/>
                    <a:pt x="1855" y="20"/>
                  </a:cubicBezTo>
                  <a:cubicBezTo>
                    <a:pt x="1854" y="20"/>
                    <a:pt x="1853" y="18"/>
                    <a:pt x="1852" y="18"/>
                  </a:cubicBezTo>
                  <a:cubicBezTo>
                    <a:pt x="1850" y="18"/>
                    <a:pt x="1849" y="20"/>
                    <a:pt x="1848" y="20"/>
                  </a:cubicBezTo>
                  <a:cubicBezTo>
                    <a:pt x="1847" y="20"/>
                    <a:pt x="1845" y="18"/>
                    <a:pt x="1844" y="18"/>
                  </a:cubicBezTo>
                  <a:cubicBezTo>
                    <a:pt x="1843" y="18"/>
                    <a:pt x="1841" y="20"/>
                    <a:pt x="1840" y="20"/>
                  </a:cubicBezTo>
                  <a:cubicBezTo>
                    <a:pt x="1841" y="20"/>
                    <a:pt x="1842" y="22"/>
                    <a:pt x="1844" y="22"/>
                  </a:cubicBezTo>
                  <a:cubicBezTo>
                    <a:pt x="1845" y="22"/>
                    <a:pt x="1847" y="20"/>
                    <a:pt x="1848" y="20"/>
                  </a:cubicBezTo>
                  <a:cubicBezTo>
                    <a:pt x="1849" y="20"/>
                    <a:pt x="1850" y="22"/>
                    <a:pt x="1851" y="22"/>
                  </a:cubicBezTo>
                  <a:cubicBezTo>
                    <a:pt x="1851" y="23"/>
                    <a:pt x="1847" y="24"/>
                    <a:pt x="1847" y="24"/>
                  </a:cubicBezTo>
                  <a:cubicBezTo>
                    <a:pt x="1847" y="25"/>
                    <a:pt x="1851" y="26"/>
                    <a:pt x="1851" y="26"/>
                  </a:cubicBezTo>
                  <a:cubicBezTo>
                    <a:pt x="1851" y="26"/>
                    <a:pt x="1855" y="25"/>
                    <a:pt x="1855" y="24"/>
                  </a:cubicBezTo>
                  <a:close/>
                  <a:moveTo>
                    <a:pt x="1917" y="43"/>
                  </a:moveTo>
                  <a:cubicBezTo>
                    <a:pt x="1918" y="42"/>
                    <a:pt x="1919" y="42"/>
                    <a:pt x="1921" y="41"/>
                  </a:cubicBezTo>
                  <a:cubicBezTo>
                    <a:pt x="1923" y="39"/>
                    <a:pt x="1926" y="38"/>
                    <a:pt x="1929" y="37"/>
                  </a:cubicBezTo>
                  <a:cubicBezTo>
                    <a:pt x="1930" y="36"/>
                    <a:pt x="1932" y="35"/>
                    <a:pt x="1933" y="35"/>
                  </a:cubicBezTo>
                  <a:cubicBezTo>
                    <a:pt x="1933" y="34"/>
                    <a:pt x="1929" y="33"/>
                    <a:pt x="1929" y="32"/>
                  </a:cubicBezTo>
                  <a:cubicBezTo>
                    <a:pt x="1929" y="32"/>
                    <a:pt x="1933" y="31"/>
                    <a:pt x="1933" y="30"/>
                  </a:cubicBezTo>
                  <a:cubicBezTo>
                    <a:pt x="1934" y="30"/>
                    <a:pt x="1937" y="29"/>
                    <a:pt x="1937" y="28"/>
                  </a:cubicBezTo>
                  <a:cubicBezTo>
                    <a:pt x="1938" y="28"/>
                    <a:pt x="1934" y="26"/>
                    <a:pt x="1934" y="26"/>
                  </a:cubicBezTo>
                  <a:cubicBezTo>
                    <a:pt x="1934" y="25"/>
                    <a:pt x="1937" y="24"/>
                    <a:pt x="1938" y="24"/>
                  </a:cubicBezTo>
                  <a:cubicBezTo>
                    <a:pt x="1936" y="24"/>
                    <a:pt x="1935" y="22"/>
                    <a:pt x="1934" y="22"/>
                  </a:cubicBezTo>
                  <a:cubicBezTo>
                    <a:pt x="1934" y="22"/>
                    <a:pt x="1930" y="23"/>
                    <a:pt x="1930" y="24"/>
                  </a:cubicBezTo>
                  <a:cubicBezTo>
                    <a:pt x="1930" y="24"/>
                    <a:pt x="1934" y="26"/>
                    <a:pt x="1934" y="26"/>
                  </a:cubicBezTo>
                  <a:cubicBezTo>
                    <a:pt x="1933" y="27"/>
                    <a:pt x="1931" y="27"/>
                    <a:pt x="1929" y="28"/>
                  </a:cubicBezTo>
                  <a:cubicBezTo>
                    <a:pt x="1928" y="28"/>
                    <a:pt x="1926" y="29"/>
                    <a:pt x="1925" y="30"/>
                  </a:cubicBezTo>
                  <a:cubicBezTo>
                    <a:pt x="1925" y="30"/>
                    <a:pt x="1929" y="32"/>
                    <a:pt x="1929" y="32"/>
                  </a:cubicBezTo>
                  <a:cubicBezTo>
                    <a:pt x="1929" y="33"/>
                    <a:pt x="1926" y="34"/>
                    <a:pt x="1925" y="34"/>
                  </a:cubicBezTo>
                  <a:cubicBezTo>
                    <a:pt x="1924" y="35"/>
                    <a:pt x="1922" y="37"/>
                    <a:pt x="1921" y="37"/>
                  </a:cubicBezTo>
                  <a:cubicBezTo>
                    <a:pt x="1920" y="37"/>
                    <a:pt x="1918" y="34"/>
                    <a:pt x="1917" y="34"/>
                  </a:cubicBezTo>
                  <a:cubicBezTo>
                    <a:pt x="1916" y="35"/>
                    <a:pt x="1914" y="36"/>
                    <a:pt x="1913" y="36"/>
                  </a:cubicBezTo>
                  <a:cubicBezTo>
                    <a:pt x="1909" y="38"/>
                    <a:pt x="1909" y="38"/>
                    <a:pt x="1909" y="38"/>
                  </a:cubicBezTo>
                  <a:lnTo>
                    <a:pt x="1917" y="43"/>
                  </a:lnTo>
                  <a:close/>
                  <a:moveTo>
                    <a:pt x="1906" y="28"/>
                  </a:moveTo>
                  <a:cubicBezTo>
                    <a:pt x="1907" y="28"/>
                    <a:pt x="1909" y="30"/>
                    <a:pt x="1910" y="30"/>
                  </a:cubicBezTo>
                  <a:cubicBezTo>
                    <a:pt x="1910" y="30"/>
                    <a:pt x="1914" y="28"/>
                    <a:pt x="1914" y="28"/>
                  </a:cubicBezTo>
                  <a:cubicBezTo>
                    <a:pt x="1914" y="27"/>
                    <a:pt x="1911" y="26"/>
                    <a:pt x="1910" y="25"/>
                  </a:cubicBezTo>
                  <a:cubicBezTo>
                    <a:pt x="1909" y="25"/>
                    <a:pt x="1907" y="23"/>
                    <a:pt x="1906" y="23"/>
                  </a:cubicBezTo>
                  <a:cubicBezTo>
                    <a:pt x="1905" y="23"/>
                    <a:pt x="1903" y="25"/>
                    <a:pt x="1902" y="25"/>
                  </a:cubicBezTo>
                  <a:cubicBezTo>
                    <a:pt x="1901" y="25"/>
                    <a:pt x="1899" y="23"/>
                    <a:pt x="1898" y="23"/>
                  </a:cubicBezTo>
                  <a:cubicBezTo>
                    <a:pt x="1898" y="23"/>
                    <a:pt x="1894" y="25"/>
                    <a:pt x="1894" y="25"/>
                  </a:cubicBezTo>
                  <a:cubicBezTo>
                    <a:pt x="1894" y="25"/>
                    <a:pt x="1898" y="27"/>
                    <a:pt x="1898" y="27"/>
                  </a:cubicBezTo>
                  <a:cubicBezTo>
                    <a:pt x="1899" y="27"/>
                    <a:pt x="1901" y="25"/>
                    <a:pt x="1902" y="25"/>
                  </a:cubicBezTo>
                  <a:cubicBezTo>
                    <a:pt x="1904" y="26"/>
                    <a:pt x="1905" y="27"/>
                    <a:pt x="1906" y="28"/>
                  </a:cubicBezTo>
                  <a:close/>
                  <a:moveTo>
                    <a:pt x="2078" y="39"/>
                  </a:moveTo>
                  <a:cubicBezTo>
                    <a:pt x="2077" y="40"/>
                    <a:pt x="2075" y="37"/>
                    <a:pt x="2074" y="37"/>
                  </a:cubicBezTo>
                  <a:cubicBezTo>
                    <a:pt x="2074" y="37"/>
                    <a:pt x="2070" y="39"/>
                    <a:pt x="2070" y="39"/>
                  </a:cubicBezTo>
                  <a:cubicBezTo>
                    <a:pt x="2070" y="40"/>
                    <a:pt x="2073" y="42"/>
                    <a:pt x="2074" y="42"/>
                  </a:cubicBezTo>
                  <a:cubicBezTo>
                    <a:pt x="2075" y="42"/>
                    <a:pt x="2077" y="39"/>
                    <a:pt x="2078" y="39"/>
                  </a:cubicBezTo>
                  <a:cubicBezTo>
                    <a:pt x="2079" y="40"/>
                    <a:pt x="2081" y="42"/>
                    <a:pt x="2082" y="42"/>
                  </a:cubicBezTo>
                  <a:cubicBezTo>
                    <a:pt x="2083" y="41"/>
                    <a:pt x="2085" y="40"/>
                    <a:pt x="2086" y="40"/>
                  </a:cubicBezTo>
                  <a:cubicBezTo>
                    <a:pt x="2086" y="39"/>
                    <a:pt x="2090" y="38"/>
                    <a:pt x="2090" y="38"/>
                  </a:cubicBezTo>
                  <a:cubicBezTo>
                    <a:pt x="2090" y="37"/>
                    <a:pt x="2086" y="36"/>
                    <a:pt x="2086" y="35"/>
                  </a:cubicBezTo>
                  <a:cubicBezTo>
                    <a:pt x="2085" y="35"/>
                    <a:pt x="2084" y="33"/>
                    <a:pt x="2082" y="33"/>
                  </a:cubicBezTo>
                  <a:cubicBezTo>
                    <a:pt x="2082" y="33"/>
                    <a:pt x="2078" y="35"/>
                    <a:pt x="2078" y="35"/>
                  </a:cubicBezTo>
                  <a:cubicBezTo>
                    <a:pt x="2078" y="36"/>
                    <a:pt x="2082" y="37"/>
                    <a:pt x="2082" y="37"/>
                  </a:cubicBezTo>
                  <a:cubicBezTo>
                    <a:pt x="2081" y="38"/>
                    <a:pt x="2079" y="39"/>
                    <a:pt x="2078" y="39"/>
                  </a:cubicBezTo>
                  <a:close/>
                  <a:moveTo>
                    <a:pt x="2059" y="24"/>
                  </a:moveTo>
                  <a:cubicBezTo>
                    <a:pt x="2060" y="25"/>
                    <a:pt x="2056" y="25"/>
                    <a:pt x="2055" y="26"/>
                  </a:cubicBezTo>
                  <a:cubicBezTo>
                    <a:pt x="2055" y="26"/>
                    <a:pt x="2059" y="28"/>
                    <a:pt x="2059" y="28"/>
                  </a:cubicBezTo>
                  <a:cubicBezTo>
                    <a:pt x="2060" y="28"/>
                    <a:pt x="2062" y="26"/>
                    <a:pt x="2063" y="26"/>
                  </a:cubicBezTo>
                  <a:cubicBezTo>
                    <a:pt x="2063" y="26"/>
                    <a:pt x="2059" y="24"/>
                    <a:pt x="2059" y="24"/>
                  </a:cubicBezTo>
                  <a:cubicBezTo>
                    <a:pt x="2059" y="24"/>
                    <a:pt x="2063" y="22"/>
                    <a:pt x="2064" y="22"/>
                  </a:cubicBezTo>
                  <a:cubicBezTo>
                    <a:pt x="2064" y="22"/>
                    <a:pt x="2066" y="24"/>
                    <a:pt x="2067" y="24"/>
                  </a:cubicBezTo>
                  <a:cubicBezTo>
                    <a:pt x="2069" y="24"/>
                    <a:pt x="2070" y="22"/>
                    <a:pt x="2071" y="22"/>
                  </a:cubicBezTo>
                  <a:cubicBezTo>
                    <a:pt x="2073" y="22"/>
                    <a:pt x="2074" y="24"/>
                    <a:pt x="2075" y="24"/>
                  </a:cubicBezTo>
                  <a:cubicBezTo>
                    <a:pt x="2075" y="24"/>
                    <a:pt x="2079" y="22"/>
                    <a:pt x="2079" y="22"/>
                  </a:cubicBezTo>
                  <a:cubicBezTo>
                    <a:pt x="2079" y="22"/>
                    <a:pt x="2075" y="20"/>
                    <a:pt x="2075" y="20"/>
                  </a:cubicBezTo>
                  <a:cubicBezTo>
                    <a:pt x="2074" y="20"/>
                    <a:pt x="2073" y="21"/>
                    <a:pt x="2071" y="22"/>
                  </a:cubicBezTo>
                  <a:cubicBezTo>
                    <a:pt x="2070" y="21"/>
                    <a:pt x="2069" y="20"/>
                    <a:pt x="2068" y="20"/>
                  </a:cubicBezTo>
                  <a:cubicBezTo>
                    <a:pt x="2066" y="19"/>
                    <a:pt x="2065" y="18"/>
                    <a:pt x="2064" y="17"/>
                  </a:cubicBezTo>
                  <a:cubicBezTo>
                    <a:pt x="2063" y="17"/>
                    <a:pt x="2061" y="20"/>
                    <a:pt x="2060" y="20"/>
                  </a:cubicBezTo>
                  <a:cubicBezTo>
                    <a:pt x="2059" y="20"/>
                    <a:pt x="2057" y="17"/>
                    <a:pt x="2056" y="17"/>
                  </a:cubicBezTo>
                  <a:cubicBezTo>
                    <a:pt x="2055" y="18"/>
                    <a:pt x="2053" y="19"/>
                    <a:pt x="2052" y="19"/>
                  </a:cubicBezTo>
                  <a:cubicBezTo>
                    <a:pt x="2051" y="20"/>
                    <a:pt x="2048" y="21"/>
                    <a:pt x="2048" y="22"/>
                  </a:cubicBezTo>
                  <a:cubicBezTo>
                    <a:pt x="2048" y="22"/>
                    <a:pt x="2051" y="23"/>
                    <a:pt x="2052" y="24"/>
                  </a:cubicBezTo>
                  <a:cubicBezTo>
                    <a:pt x="2051" y="23"/>
                    <a:pt x="2056" y="22"/>
                    <a:pt x="2056" y="22"/>
                  </a:cubicBezTo>
                  <a:cubicBezTo>
                    <a:pt x="2056" y="22"/>
                    <a:pt x="2059" y="23"/>
                    <a:pt x="2059" y="24"/>
                  </a:cubicBezTo>
                  <a:close/>
                  <a:moveTo>
                    <a:pt x="2121" y="42"/>
                  </a:moveTo>
                  <a:cubicBezTo>
                    <a:pt x="2122" y="42"/>
                    <a:pt x="2124" y="41"/>
                    <a:pt x="2125" y="40"/>
                  </a:cubicBezTo>
                  <a:cubicBezTo>
                    <a:pt x="2126" y="40"/>
                    <a:pt x="2129" y="39"/>
                    <a:pt x="2129" y="38"/>
                  </a:cubicBezTo>
                  <a:cubicBezTo>
                    <a:pt x="2129" y="38"/>
                    <a:pt x="2126" y="36"/>
                    <a:pt x="2125" y="36"/>
                  </a:cubicBezTo>
                  <a:cubicBezTo>
                    <a:pt x="2125" y="36"/>
                    <a:pt x="2122" y="38"/>
                    <a:pt x="2121" y="38"/>
                  </a:cubicBezTo>
                  <a:cubicBezTo>
                    <a:pt x="2120" y="39"/>
                    <a:pt x="2118" y="40"/>
                    <a:pt x="2117" y="40"/>
                  </a:cubicBezTo>
                  <a:cubicBezTo>
                    <a:pt x="2116" y="40"/>
                    <a:pt x="2114" y="38"/>
                    <a:pt x="2113" y="38"/>
                  </a:cubicBezTo>
                  <a:cubicBezTo>
                    <a:pt x="2113" y="38"/>
                    <a:pt x="2109" y="40"/>
                    <a:pt x="2109" y="40"/>
                  </a:cubicBezTo>
                  <a:cubicBezTo>
                    <a:pt x="2109" y="40"/>
                    <a:pt x="2113" y="42"/>
                    <a:pt x="2113" y="42"/>
                  </a:cubicBezTo>
                  <a:cubicBezTo>
                    <a:pt x="2114" y="42"/>
                    <a:pt x="2116" y="40"/>
                    <a:pt x="2117" y="40"/>
                  </a:cubicBezTo>
                  <a:cubicBezTo>
                    <a:pt x="2118" y="40"/>
                    <a:pt x="2120" y="43"/>
                    <a:pt x="2121" y="42"/>
                  </a:cubicBezTo>
                  <a:close/>
                  <a:moveTo>
                    <a:pt x="2106" y="29"/>
                  </a:moveTo>
                  <a:cubicBezTo>
                    <a:pt x="2107" y="29"/>
                    <a:pt x="2110" y="27"/>
                    <a:pt x="2110" y="27"/>
                  </a:cubicBezTo>
                  <a:cubicBezTo>
                    <a:pt x="2110" y="27"/>
                    <a:pt x="2107" y="25"/>
                    <a:pt x="2107" y="25"/>
                  </a:cubicBezTo>
                  <a:cubicBezTo>
                    <a:pt x="2105" y="25"/>
                    <a:pt x="2104" y="27"/>
                    <a:pt x="2102" y="27"/>
                  </a:cubicBezTo>
                  <a:cubicBezTo>
                    <a:pt x="2101" y="27"/>
                    <a:pt x="2100" y="25"/>
                    <a:pt x="2099" y="25"/>
                  </a:cubicBezTo>
                  <a:cubicBezTo>
                    <a:pt x="2097" y="25"/>
                    <a:pt x="2096" y="22"/>
                    <a:pt x="2095" y="22"/>
                  </a:cubicBezTo>
                  <a:cubicBezTo>
                    <a:pt x="2095" y="22"/>
                    <a:pt x="2091" y="24"/>
                    <a:pt x="2091" y="25"/>
                  </a:cubicBezTo>
                  <a:cubicBezTo>
                    <a:pt x="2091" y="25"/>
                    <a:pt x="2094" y="26"/>
                    <a:pt x="2095" y="27"/>
                  </a:cubicBezTo>
                  <a:cubicBezTo>
                    <a:pt x="2095" y="27"/>
                    <a:pt x="2097" y="29"/>
                    <a:pt x="2098" y="29"/>
                  </a:cubicBezTo>
                  <a:cubicBezTo>
                    <a:pt x="2099" y="29"/>
                    <a:pt x="2102" y="27"/>
                    <a:pt x="2102" y="27"/>
                  </a:cubicBezTo>
                  <a:cubicBezTo>
                    <a:pt x="2104" y="27"/>
                    <a:pt x="2105" y="29"/>
                    <a:pt x="2106" y="29"/>
                  </a:cubicBezTo>
                  <a:close/>
                  <a:moveTo>
                    <a:pt x="2161" y="35"/>
                  </a:moveTo>
                  <a:cubicBezTo>
                    <a:pt x="2153" y="30"/>
                    <a:pt x="2153" y="30"/>
                    <a:pt x="2153" y="30"/>
                  </a:cubicBezTo>
                  <a:cubicBezTo>
                    <a:pt x="2153" y="31"/>
                    <a:pt x="2149" y="31"/>
                    <a:pt x="2149" y="32"/>
                  </a:cubicBezTo>
                  <a:cubicBezTo>
                    <a:pt x="2149" y="33"/>
                    <a:pt x="2152" y="34"/>
                    <a:pt x="2153" y="34"/>
                  </a:cubicBezTo>
                  <a:cubicBezTo>
                    <a:pt x="2154" y="35"/>
                    <a:pt x="2156" y="36"/>
                    <a:pt x="2157" y="37"/>
                  </a:cubicBezTo>
                  <a:cubicBezTo>
                    <a:pt x="2157" y="37"/>
                    <a:pt x="2160" y="39"/>
                    <a:pt x="2160" y="39"/>
                  </a:cubicBezTo>
                  <a:cubicBezTo>
                    <a:pt x="2162" y="39"/>
                    <a:pt x="2163" y="37"/>
                    <a:pt x="2164" y="37"/>
                  </a:cubicBezTo>
                  <a:lnTo>
                    <a:pt x="2161" y="35"/>
                  </a:lnTo>
                  <a:close/>
                  <a:moveTo>
                    <a:pt x="2142" y="23"/>
                  </a:moveTo>
                  <a:cubicBezTo>
                    <a:pt x="2143" y="23"/>
                    <a:pt x="2145" y="26"/>
                    <a:pt x="2146" y="26"/>
                  </a:cubicBezTo>
                  <a:cubicBezTo>
                    <a:pt x="2146" y="25"/>
                    <a:pt x="2150" y="24"/>
                    <a:pt x="2150" y="23"/>
                  </a:cubicBezTo>
                  <a:cubicBezTo>
                    <a:pt x="2150" y="23"/>
                    <a:pt x="2147" y="21"/>
                    <a:pt x="2146" y="21"/>
                  </a:cubicBezTo>
                  <a:cubicBezTo>
                    <a:pt x="2145" y="21"/>
                    <a:pt x="2143" y="19"/>
                    <a:pt x="2142" y="19"/>
                  </a:cubicBezTo>
                  <a:cubicBezTo>
                    <a:pt x="2142" y="19"/>
                    <a:pt x="2139" y="21"/>
                    <a:pt x="2138" y="21"/>
                  </a:cubicBezTo>
                  <a:cubicBezTo>
                    <a:pt x="2138" y="21"/>
                    <a:pt x="2134" y="23"/>
                    <a:pt x="2134" y="23"/>
                  </a:cubicBezTo>
                  <a:cubicBezTo>
                    <a:pt x="2134" y="24"/>
                    <a:pt x="2138" y="25"/>
                    <a:pt x="2138" y="25"/>
                  </a:cubicBezTo>
                  <a:cubicBezTo>
                    <a:pt x="2139" y="25"/>
                    <a:pt x="2141" y="23"/>
                    <a:pt x="2142" y="23"/>
                  </a:cubicBezTo>
                  <a:close/>
                  <a:moveTo>
                    <a:pt x="2179" y="46"/>
                  </a:moveTo>
                  <a:cubicBezTo>
                    <a:pt x="2180" y="46"/>
                    <a:pt x="2183" y="44"/>
                    <a:pt x="2184" y="44"/>
                  </a:cubicBezTo>
                  <a:cubicBezTo>
                    <a:pt x="2188" y="42"/>
                    <a:pt x="2188" y="42"/>
                    <a:pt x="2188" y="42"/>
                  </a:cubicBezTo>
                  <a:cubicBezTo>
                    <a:pt x="2189" y="41"/>
                    <a:pt x="2190" y="40"/>
                    <a:pt x="2192" y="39"/>
                  </a:cubicBezTo>
                  <a:cubicBezTo>
                    <a:pt x="2192" y="39"/>
                    <a:pt x="2196" y="38"/>
                    <a:pt x="2196" y="37"/>
                  </a:cubicBezTo>
                  <a:cubicBezTo>
                    <a:pt x="2196" y="37"/>
                    <a:pt x="2192" y="36"/>
                    <a:pt x="2192" y="35"/>
                  </a:cubicBezTo>
                  <a:cubicBezTo>
                    <a:pt x="2189" y="37"/>
                    <a:pt x="2187" y="38"/>
                    <a:pt x="2184" y="39"/>
                  </a:cubicBezTo>
                  <a:cubicBezTo>
                    <a:pt x="2181" y="41"/>
                    <a:pt x="2178" y="42"/>
                    <a:pt x="2176" y="44"/>
                  </a:cubicBezTo>
                  <a:cubicBezTo>
                    <a:pt x="2177" y="44"/>
                    <a:pt x="2178" y="46"/>
                    <a:pt x="2179" y="46"/>
                  </a:cubicBezTo>
                  <a:close/>
                  <a:moveTo>
                    <a:pt x="2193" y="26"/>
                  </a:moveTo>
                  <a:cubicBezTo>
                    <a:pt x="2193" y="26"/>
                    <a:pt x="2189" y="28"/>
                    <a:pt x="2189" y="29"/>
                  </a:cubicBezTo>
                  <a:cubicBezTo>
                    <a:pt x="2189" y="29"/>
                    <a:pt x="2192" y="31"/>
                    <a:pt x="2192" y="31"/>
                  </a:cubicBezTo>
                  <a:cubicBezTo>
                    <a:pt x="2193" y="31"/>
                    <a:pt x="2196" y="33"/>
                    <a:pt x="2196" y="33"/>
                  </a:cubicBezTo>
                  <a:cubicBezTo>
                    <a:pt x="2197" y="33"/>
                    <a:pt x="2200" y="31"/>
                    <a:pt x="2200" y="31"/>
                  </a:cubicBezTo>
                  <a:cubicBezTo>
                    <a:pt x="2202" y="30"/>
                    <a:pt x="2203" y="30"/>
                    <a:pt x="2204" y="29"/>
                  </a:cubicBezTo>
                  <a:cubicBezTo>
                    <a:pt x="2205" y="28"/>
                    <a:pt x="2208" y="27"/>
                    <a:pt x="2208" y="27"/>
                  </a:cubicBezTo>
                  <a:cubicBezTo>
                    <a:pt x="2209" y="26"/>
                    <a:pt x="2205" y="25"/>
                    <a:pt x="2205" y="24"/>
                  </a:cubicBezTo>
                  <a:cubicBezTo>
                    <a:pt x="2205" y="24"/>
                    <a:pt x="2201" y="26"/>
                    <a:pt x="2201" y="27"/>
                  </a:cubicBezTo>
                  <a:cubicBezTo>
                    <a:pt x="2197" y="29"/>
                    <a:pt x="2197" y="29"/>
                    <a:pt x="2197" y="29"/>
                  </a:cubicBezTo>
                  <a:cubicBezTo>
                    <a:pt x="2195" y="29"/>
                    <a:pt x="2194" y="26"/>
                    <a:pt x="2193" y="26"/>
                  </a:cubicBezTo>
                  <a:close/>
                  <a:moveTo>
                    <a:pt x="2209" y="22"/>
                  </a:moveTo>
                  <a:cubicBezTo>
                    <a:pt x="2209" y="23"/>
                    <a:pt x="2212" y="25"/>
                    <a:pt x="2213" y="25"/>
                  </a:cubicBezTo>
                  <a:cubicBezTo>
                    <a:pt x="2214" y="25"/>
                    <a:pt x="2215" y="23"/>
                    <a:pt x="2217" y="23"/>
                  </a:cubicBezTo>
                  <a:cubicBezTo>
                    <a:pt x="2220" y="25"/>
                    <a:pt x="2220" y="25"/>
                    <a:pt x="2220" y="25"/>
                  </a:cubicBezTo>
                  <a:cubicBezTo>
                    <a:pt x="2225" y="23"/>
                    <a:pt x="2225" y="23"/>
                    <a:pt x="2225" y="23"/>
                  </a:cubicBezTo>
                  <a:cubicBezTo>
                    <a:pt x="2225" y="22"/>
                    <a:pt x="2228" y="21"/>
                    <a:pt x="2229" y="21"/>
                  </a:cubicBezTo>
                  <a:cubicBezTo>
                    <a:pt x="2229" y="21"/>
                    <a:pt x="2232" y="23"/>
                    <a:pt x="2232" y="23"/>
                  </a:cubicBezTo>
                  <a:cubicBezTo>
                    <a:pt x="2234" y="24"/>
                    <a:pt x="2235" y="24"/>
                    <a:pt x="2236" y="25"/>
                  </a:cubicBezTo>
                  <a:cubicBezTo>
                    <a:pt x="2237" y="25"/>
                    <a:pt x="2239" y="27"/>
                    <a:pt x="2240" y="27"/>
                  </a:cubicBezTo>
                  <a:cubicBezTo>
                    <a:pt x="2240" y="27"/>
                    <a:pt x="2243" y="25"/>
                    <a:pt x="2244" y="25"/>
                  </a:cubicBezTo>
                  <a:cubicBezTo>
                    <a:pt x="2245" y="25"/>
                    <a:pt x="2247" y="24"/>
                    <a:pt x="2248" y="23"/>
                  </a:cubicBezTo>
                  <a:cubicBezTo>
                    <a:pt x="2256" y="19"/>
                    <a:pt x="2256" y="19"/>
                    <a:pt x="2256" y="19"/>
                  </a:cubicBezTo>
                  <a:cubicBezTo>
                    <a:pt x="2257" y="18"/>
                    <a:pt x="2260" y="18"/>
                    <a:pt x="2260" y="17"/>
                  </a:cubicBezTo>
                  <a:cubicBezTo>
                    <a:pt x="2260" y="17"/>
                    <a:pt x="2257" y="15"/>
                    <a:pt x="2257" y="15"/>
                  </a:cubicBezTo>
                  <a:cubicBezTo>
                    <a:pt x="2256" y="15"/>
                    <a:pt x="2253" y="16"/>
                    <a:pt x="2252" y="17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243" y="21"/>
                    <a:pt x="2242" y="19"/>
                    <a:pt x="2241" y="19"/>
                  </a:cubicBezTo>
                  <a:cubicBezTo>
                    <a:pt x="2239" y="19"/>
                    <a:pt x="2237" y="21"/>
                    <a:pt x="2236" y="21"/>
                  </a:cubicBezTo>
                  <a:cubicBezTo>
                    <a:pt x="2235" y="21"/>
                    <a:pt x="2234" y="19"/>
                    <a:pt x="2233" y="18"/>
                  </a:cubicBezTo>
                  <a:cubicBezTo>
                    <a:pt x="2231" y="18"/>
                    <a:pt x="2230" y="17"/>
                    <a:pt x="2229" y="16"/>
                  </a:cubicBezTo>
                  <a:cubicBezTo>
                    <a:pt x="2225" y="14"/>
                    <a:pt x="2225" y="14"/>
                    <a:pt x="2225" y="14"/>
                  </a:cubicBezTo>
                  <a:cubicBezTo>
                    <a:pt x="2221" y="16"/>
                    <a:pt x="2221" y="16"/>
                    <a:pt x="2221" y="16"/>
                  </a:cubicBezTo>
                  <a:cubicBezTo>
                    <a:pt x="2213" y="20"/>
                    <a:pt x="2213" y="20"/>
                    <a:pt x="2213" y="20"/>
                  </a:cubicBezTo>
                  <a:cubicBezTo>
                    <a:pt x="2213" y="21"/>
                    <a:pt x="2209" y="22"/>
                    <a:pt x="220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6" name="Freeform 27"/>
            <p:cNvSpPr>
              <a:spLocks/>
            </p:cNvSpPr>
            <p:nvPr/>
          </p:nvSpPr>
          <p:spPr bwMode="auto">
            <a:xfrm>
              <a:off x="461963" y="5286376"/>
              <a:ext cx="77788" cy="34925"/>
            </a:xfrm>
            <a:custGeom>
              <a:avLst/>
              <a:gdLst>
                <a:gd name="T0" fmla="*/ 4 w 44"/>
                <a:gd name="T1" fmla="*/ 10 h 19"/>
                <a:gd name="T2" fmla="*/ 8 w 44"/>
                <a:gd name="T3" fmla="*/ 8 h 19"/>
                <a:gd name="T4" fmla="*/ 12 w 44"/>
                <a:gd name="T5" fmla="*/ 6 h 19"/>
                <a:gd name="T6" fmla="*/ 16 w 44"/>
                <a:gd name="T7" fmla="*/ 8 h 19"/>
                <a:gd name="T8" fmla="*/ 20 w 44"/>
                <a:gd name="T9" fmla="*/ 6 h 19"/>
                <a:gd name="T10" fmla="*/ 24 w 44"/>
                <a:gd name="T11" fmla="*/ 8 h 19"/>
                <a:gd name="T12" fmla="*/ 28 w 44"/>
                <a:gd name="T13" fmla="*/ 6 h 19"/>
                <a:gd name="T14" fmla="*/ 24 w 44"/>
                <a:gd name="T15" fmla="*/ 4 h 19"/>
                <a:gd name="T16" fmla="*/ 28 w 44"/>
                <a:gd name="T17" fmla="*/ 2 h 19"/>
                <a:gd name="T18" fmla="*/ 32 w 44"/>
                <a:gd name="T19" fmla="*/ 4 h 19"/>
                <a:gd name="T20" fmla="*/ 36 w 44"/>
                <a:gd name="T21" fmla="*/ 2 h 19"/>
                <a:gd name="T22" fmla="*/ 40 w 44"/>
                <a:gd name="T23" fmla="*/ 0 h 19"/>
                <a:gd name="T24" fmla="*/ 44 w 44"/>
                <a:gd name="T25" fmla="*/ 2 h 19"/>
                <a:gd name="T26" fmla="*/ 40 w 44"/>
                <a:gd name="T27" fmla="*/ 4 h 19"/>
                <a:gd name="T28" fmla="*/ 44 w 44"/>
                <a:gd name="T29" fmla="*/ 6 h 19"/>
                <a:gd name="T30" fmla="*/ 40 w 44"/>
                <a:gd name="T31" fmla="*/ 8 h 19"/>
                <a:gd name="T32" fmla="*/ 31 w 44"/>
                <a:gd name="T33" fmla="*/ 13 h 19"/>
                <a:gd name="T34" fmla="*/ 27 w 44"/>
                <a:gd name="T35" fmla="*/ 15 h 19"/>
                <a:gd name="T36" fmla="*/ 24 w 44"/>
                <a:gd name="T37" fmla="*/ 12 h 19"/>
                <a:gd name="T38" fmla="*/ 28 w 44"/>
                <a:gd name="T39" fmla="*/ 10 h 19"/>
                <a:gd name="T40" fmla="*/ 24 w 44"/>
                <a:gd name="T41" fmla="*/ 8 h 19"/>
                <a:gd name="T42" fmla="*/ 20 w 44"/>
                <a:gd name="T43" fmla="*/ 10 h 19"/>
                <a:gd name="T44" fmla="*/ 16 w 44"/>
                <a:gd name="T45" fmla="*/ 8 h 19"/>
                <a:gd name="T46" fmla="*/ 12 w 44"/>
                <a:gd name="T47" fmla="*/ 10 h 19"/>
                <a:gd name="T48" fmla="*/ 20 w 44"/>
                <a:gd name="T49" fmla="*/ 15 h 19"/>
                <a:gd name="T50" fmla="*/ 23 w 44"/>
                <a:gd name="T51" fmla="*/ 17 h 19"/>
                <a:gd name="T52" fmla="*/ 19 w 44"/>
                <a:gd name="T53" fmla="*/ 19 h 19"/>
                <a:gd name="T54" fmla="*/ 15 w 44"/>
                <a:gd name="T55" fmla="*/ 17 h 19"/>
                <a:gd name="T56" fmla="*/ 11 w 44"/>
                <a:gd name="T57" fmla="*/ 19 h 19"/>
                <a:gd name="T58" fmla="*/ 8 w 44"/>
                <a:gd name="T59" fmla="*/ 16 h 19"/>
                <a:gd name="T60" fmla="*/ 12 w 44"/>
                <a:gd name="T61" fmla="*/ 14 h 19"/>
                <a:gd name="T62" fmla="*/ 8 w 44"/>
                <a:gd name="T63" fmla="*/ 12 h 19"/>
                <a:gd name="T64" fmla="*/ 4 w 44"/>
                <a:gd name="T65" fmla="*/ 14 h 19"/>
                <a:gd name="T66" fmla="*/ 0 w 44"/>
                <a:gd name="T67" fmla="*/ 12 h 19"/>
                <a:gd name="T68" fmla="*/ 4 w 44"/>
                <a:gd name="T6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" h="19">
                  <a:moveTo>
                    <a:pt x="4" y="1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8"/>
                    <a:pt x="12" y="6"/>
                    <a:pt x="12" y="6"/>
                  </a:cubicBezTo>
                  <a:cubicBezTo>
                    <a:pt x="14" y="6"/>
                    <a:pt x="15" y="8"/>
                    <a:pt x="16" y="8"/>
                  </a:cubicBezTo>
                  <a:cubicBezTo>
                    <a:pt x="17" y="8"/>
                    <a:pt x="19" y="6"/>
                    <a:pt x="20" y="6"/>
                  </a:cubicBezTo>
                  <a:cubicBezTo>
                    <a:pt x="21" y="6"/>
                    <a:pt x="23" y="8"/>
                    <a:pt x="24" y="8"/>
                  </a:cubicBezTo>
                  <a:cubicBezTo>
                    <a:pt x="24" y="8"/>
                    <a:pt x="28" y="6"/>
                    <a:pt x="28" y="6"/>
                  </a:cubicBezTo>
                  <a:cubicBezTo>
                    <a:pt x="28" y="6"/>
                    <a:pt x="24" y="4"/>
                    <a:pt x="24" y="4"/>
                  </a:cubicBezTo>
                  <a:cubicBezTo>
                    <a:pt x="25" y="3"/>
                    <a:pt x="28" y="2"/>
                    <a:pt x="28" y="2"/>
                  </a:cubicBezTo>
                  <a:cubicBezTo>
                    <a:pt x="29" y="2"/>
                    <a:pt x="31" y="4"/>
                    <a:pt x="32" y="4"/>
                  </a:cubicBezTo>
                  <a:cubicBezTo>
                    <a:pt x="33" y="4"/>
                    <a:pt x="35" y="2"/>
                    <a:pt x="36" y="2"/>
                  </a:cubicBezTo>
                  <a:cubicBezTo>
                    <a:pt x="37" y="1"/>
                    <a:pt x="40" y="0"/>
                    <a:pt x="40" y="0"/>
                  </a:cubicBezTo>
                  <a:cubicBezTo>
                    <a:pt x="41" y="0"/>
                    <a:pt x="44" y="2"/>
                    <a:pt x="44" y="2"/>
                  </a:cubicBezTo>
                  <a:cubicBezTo>
                    <a:pt x="44" y="3"/>
                    <a:pt x="40" y="3"/>
                    <a:pt x="40" y="4"/>
                  </a:cubicBezTo>
                  <a:cubicBezTo>
                    <a:pt x="40" y="5"/>
                    <a:pt x="43" y="5"/>
                    <a:pt x="44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28" y="15"/>
                    <a:pt x="27" y="15"/>
                  </a:cubicBezTo>
                  <a:cubicBezTo>
                    <a:pt x="27" y="15"/>
                    <a:pt x="24" y="13"/>
                    <a:pt x="24" y="12"/>
                  </a:cubicBezTo>
                  <a:cubicBezTo>
                    <a:pt x="24" y="12"/>
                    <a:pt x="28" y="11"/>
                    <a:pt x="28" y="10"/>
                  </a:cubicBezTo>
                  <a:cubicBezTo>
                    <a:pt x="27" y="10"/>
                    <a:pt x="25" y="8"/>
                    <a:pt x="24" y="8"/>
                  </a:cubicBezTo>
                  <a:cubicBezTo>
                    <a:pt x="23" y="8"/>
                    <a:pt x="21" y="10"/>
                    <a:pt x="20" y="10"/>
                  </a:cubicBezTo>
                  <a:cubicBezTo>
                    <a:pt x="19" y="10"/>
                    <a:pt x="17" y="8"/>
                    <a:pt x="16" y="8"/>
                  </a:cubicBezTo>
                  <a:cubicBezTo>
                    <a:pt x="15" y="8"/>
                    <a:pt x="14" y="10"/>
                    <a:pt x="12" y="10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5"/>
                    <a:pt x="23" y="16"/>
                    <a:pt x="23" y="17"/>
                  </a:cubicBezTo>
                  <a:cubicBezTo>
                    <a:pt x="23" y="17"/>
                    <a:pt x="19" y="19"/>
                    <a:pt x="19" y="19"/>
                  </a:cubicBezTo>
                  <a:cubicBezTo>
                    <a:pt x="18" y="19"/>
                    <a:pt x="17" y="17"/>
                    <a:pt x="15" y="1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8"/>
                    <a:pt x="8" y="17"/>
                    <a:pt x="8" y="16"/>
                  </a:cubicBezTo>
                  <a:cubicBezTo>
                    <a:pt x="8" y="16"/>
                    <a:pt x="12" y="15"/>
                    <a:pt x="12" y="14"/>
                  </a:cubicBezTo>
                  <a:cubicBezTo>
                    <a:pt x="11" y="14"/>
                    <a:pt x="8" y="12"/>
                    <a:pt x="8" y="12"/>
                  </a:cubicBezTo>
                  <a:cubicBezTo>
                    <a:pt x="8" y="12"/>
                    <a:pt x="4" y="14"/>
                    <a:pt x="4" y="14"/>
                  </a:cubicBezTo>
                  <a:cubicBezTo>
                    <a:pt x="3" y="14"/>
                    <a:pt x="0" y="12"/>
                    <a:pt x="0" y="12"/>
                  </a:cubicBezTo>
                  <a:cubicBezTo>
                    <a:pt x="0" y="11"/>
                    <a:pt x="4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7" name="Freeform 28"/>
            <p:cNvSpPr>
              <a:spLocks/>
            </p:cNvSpPr>
            <p:nvPr/>
          </p:nvSpPr>
          <p:spPr bwMode="auto">
            <a:xfrm>
              <a:off x="2312988" y="5324476"/>
              <a:ext cx="36513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8 w 20"/>
                <a:gd name="T7" fmla="*/ 7 h 13"/>
                <a:gd name="T8" fmla="*/ 13 w 20"/>
                <a:gd name="T9" fmla="*/ 5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5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13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13" y="5"/>
                    <a:pt x="13" y="5"/>
                  </a:cubicBezTo>
                  <a:cubicBezTo>
                    <a:pt x="13" y="4"/>
                    <a:pt x="9" y="3"/>
                    <a:pt x="9" y="2"/>
                  </a:cubicBezTo>
                  <a:cubicBezTo>
                    <a:pt x="10" y="2"/>
                    <a:pt x="12" y="0"/>
                    <a:pt x="13" y="0"/>
                  </a:cubicBezTo>
                  <a:cubicBezTo>
                    <a:pt x="13" y="0"/>
                    <a:pt x="17" y="2"/>
                    <a:pt x="17" y="2"/>
                  </a:cubicBezTo>
                  <a:cubicBezTo>
                    <a:pt x="17" y="3"/>
                    <a:pt x="12" y="4"/>
                    <a:pt x="13" y="5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10"/>
                    <a:pt x="17" y="11"/>
                    <a:pt x="16" y="11"/>
                  </a:cubicBezTo>
                  <a:cubicBezTo>
                    <a:pt x="15" y="12"/>
                    <a:pt x="13" y="13"/>
                    <a:pt x="12" y="13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11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8" name="Freeform 29"/>
            <p:cNvSpPr>
              <a:spLocks/>
            </p:cNvSpPr>
            <p:nvPr/>
          </p:nvSpPr>
          <p:spPr bwMode="auto">
            <a:xfrm>
              <a:off x="1166813" y="5299076"/>
              <a:ext cx="36513" cy="26988"/>
            </a:xfrm>
            <a:custGeom>
              <a:avLst/>
              <a:gdLst>
                <a:gd name="T0" fmla="*/ 4 w 21"/>
                <a:gd name="T1" fmla="*/ 15 h 15"/>
                <a:gd name="T2" fmla="*/ 0 w 21"/>
                <a:gd name="T3" fmla="*/ 13 h 15"/>
                <a:gd name="T4" fmla="*/ 4 w 21"/>
                <a:gd name="T5" fmla="*/ 10 h 15"/>
                <a:gd name="T6" fmla="*/ 1 w 21"/>
                <a:gd name="T7" fmla="*/ 8 h 15"/>
                <a:gd name="T8" fmla="*/ 5 w 21"/>
                <a:gd name="T9" fmla="*/ 6 h 15"/>
                <a:gd name="T10" fmla="*/ 9 w 21"/>
                <a:gd name="T11" fmla="*/ 4 h 15"/>
                <a:gd name="T12" fmla="*/ 5 w 21"/>
                <a:gd name="T13" fmla="*/ 2 h 15"/>
                <a:gd name="T14" fmla="*/ 9 w 21"/>
                <a:gd name="T15" fmla="*/ 0 h 15"/>
                <a:gd name="T16" fmla="*/ 13 w 21"/>
                <a:gd name="T17" fmla="*/ 2 h 15"/>
                <a:gd name="T18" fmla="*/ 17 w 21"/>
                <a:gd name="T19" fmla="*/ 0 h 15"/>
                <a:gd name="T20" fmla="*/ 21 w 21"/>
                <a:gd name="T21" fmla="*/ 2 h 15"/>
                <a:gd name="T22" fmla="*/ 17 w 21"/>
                <a:gd name="T23" fmla="*/ 4 h 15"/>
                <a:gd name="T24" fmla="*/ 13 w 21"/>
                <a:gd name="T25" fmla="*/ 2 h 15"/>
                <a:gd name="T26" fmla="*/ 9 w 21"/>
                <a:gd name="T27" fmla="*/ 4 h 15"/>
                <a:gd name="T28" fmla="*/ 12 w 21"/>
                <a:gd name="T29" fmla="*/ 6 h 15"/>
                <a:gd name="T30" fmla="*/ 8 w 21"/>
                <a:gd name="T31" fmla="*/ 8 h 15"/>
                <a:gd name="T32" fmla="*/ 12 w 21"/>
                <a:gd name="T33" fmla="*/ 11 h 15"/>
                <a:gd name="T34" fmla="*/ 8 w 21"/>
                <a:gd name="T35" fmla="*/ 13 h 15"/>
                <a:gd name="T36" fmla="*/ 4 w 21"/>
                <a:gd name="T3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15">
                  <a:moveTo>
                    <a:pt x="4" y="15"/>
                  </a:moveTo>
                  <a:cubicBezTo>
                    <a:pt x="4" y="14"/>
                    <a:pt x="0" y="13"/>
                    <a:pt x="0" y="13"/>
                  </a:cubicBezTo>
                  <a:cubicBezTo>
                    <a:pt x="0" y="12"/>
                    <a:pt x="4" y="11"/>
                    <a:pt x="4" y="10"/>
                  </a:cubicBezTo>
                  <a:cubicBezTo>
                    <a:pt x="4" y="10"/>
                    <a:pt x="0" y="9"/>
                    <a:pt x="1" y="8"/>
                  </a:cubicBezTo>
                  <a:cubicBezTo>
                    <a:pt x="1" y="8"/>
                    <a:pt x="4" y="6"/>
                    <a:pt x="5" y="6"/>
                  </a:cubicBezTo>
                  <a:cubicBezTo>
                    <a:pt x="5" y="6"/>
                    <a:pt x="9" y="4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5" y="1"/>
                    <a:pt x="8" y="0"/>
                    <a:pt x="9" y="0"/>
                  </a:cubicBezTo>
                  <a:cubicBezTo>
                    <a:pt x="10" y="0"/>
                    <a:pt x="12" y="2"/>
                    <a:pt x="13" y="2"/>
                  </a:cubicBezTo>
                  <a:cubicBezTo>
                    <a:pt x="14" y="2"/>
                    <a:pt x="15" y="0"/>
                    <a:pt x="17" y="0"/>
                  </a:cubicBezTo>
                  <a:cubicBezTo>
                    <a:pt x="17" y="1"/>
                    <a:pt x="21" y="1"/>
                    <a:pt x="21" y="2"/>
                  </a:cubicBezTo>
                  <a:cubicBezTo>
                    <a:pt x="21" y="2"/>
                    <a:pt x="17" y="4"/>
                    <a:pt x="17" y="4"/>
                  </a:cubicBezTo>
                  <a:cubicBezTo>
                    <a:pt x="16" y="4"/>
                    <a:pt x="13" y="2"/>
                    <a:pt x="13" y="2"/>
                  </a:cubicBezTo>
                  <a:cubicBezTo>
                    <a:pt x="12" y="2"/>
                    <a:pt x="9" y="3"/>
                    <a:pt x="9" y="4"/>
                  </a:cubicBezTo>
                  <a:cubicBezTo>
                    <a:pt x="9" y="5"/>
                    <a:pt x="13" y="6"/>
                    <a:pt x="12" y="6"/>
                  </a:cubicBezTo>
                  <a:cubicBezTo>
                    <a:pt x="12" y="7"/>
                    <a:pt x="9" y="8"/>
                    <a:pt x="8" y="8"/>
                  </a:cubicBezTo>
                  <a:cubicBezTo>
                    <a:pt x="8" y="9"/>
                    <a:pt x="12" y="10"/>
                    <a:pt x="12" y="11"/>
                  </a:cubicBezTo>
                  <a:cubicBezTo>
                    <a:pt x="12" y="11"/>
                    <a:pt x="8" y="12"/>
                    <a:pt x="8" y="13"/>
                  </a:cubicBezTo>
                  <a:lnTo>
                    <a:pt x="4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9" name="Freeform 30"/>
            <p:cNvSpPr>
              <a:spLocks/>
            </p:cNvSpPr>
            <p:nvPr/>
          </p:nvSpPr>
          <p:spPr bwMode="auto">
            <a:xfrm>
              <a:off x="1630363" y="5318126"/>
              <a:ext cx="33338" cy="23813"/>
            </a:xfrm>
            <a:custGeom>
              <a:avLst/>
              <a:gdLst>
                <a:gd name="T0" fmla="*/ 0 w 19"/>
                <a:gd name="T1" fmla="*/ 9 h 13"/>
                <a:gd name="T2" fmla="*/ 4 w 19"/>
                <a:gd name="T3" fmla="*/ 7 h 13"/>
                <a:gd name="T4" fmla="*/ 0 w 19"/>
                <a:gd name="T5" fmla="*/ 4 h 13"/>
                <a:gd name="T6" fmla="*/ 4 w 19"/>
                <a:gd name="T7" fmla="*/ 2 h 13"/>
                <a:gd name="T8" fmla="*/ 8 w 19"/>
                <a:gd name="T9" fmla="*/ 0 h 13"/>
                <a:gd name="T10" fmla="*/ 12 w 19"/>
                <a:gd name="T11" fmla="*/ 2 h 13"/>
                <a:gd name="T12" fmla="*/ 8 w 19"/>
                <a:gd name="T13" fmla="*/ 5 h 13"/>
                <a:gd name="T14" fmla="*/ 4 w 19"/>
                <a:gd name="T15" fmla="*/ 7 h 13"/>
                <a:gd name="T16" fmla="*/ 8 w 19"/>
                <a:gd name="T17" fmla="*/ 9 h 13"/>
                <a:gd name="T18" fmla="*/ 11 w 19"/>
                <a:gd name="T19" fmla="*/ 11 h 13"/>
                <a:gd name="T20" fmla="*/ 15 w 19"/>
                <a:gd name="T21" fmla="*/ 9 h 13"/>
                <a:gd name="T22" fmla="*/ 19 w 19"/>
                <a:gd name="T23" fmla="*/ 11 h 13"/>
                <a:gd name="T24" fmla="*/ 15 w 19"/>
                <a:gd name="T25" fmla="*/ 13 h 13"/>
                <a:gd name="T26" fmla="*/ 11 w 19"/>
                <a:gd name="T27" fmla="*/ 11 h 13"/>
                <a:gd name="T28" fmla="*/ 7 w 19"/>
                <a:gd name="T29" fmla="*/ 13 h 13"/>
                <a:gd name="T30" fmla="*/ 4 w 19"/>
                <a:gd name="T31" fmla="*/ 11 h 13"/>
                <a:gd name="T32" fmla="*/ 0 w 19"/>
                <a:gd name="T3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3">
                  <a:moveTo>
                    <a:pt x="0" y="9"/>
                  </a:moveTo>
                  <a:cubicBezTo>
                    <a:pt x="0" y="8"/>
                    <a:pt x="4" y="7"/>
                    <a:pt x="4" y="7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1" y="4"/>
                    <a:pt x="3" y="3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3"/>
                    <a:pt x="9" y="4"/>
                    <a:pt x="8" y="5"/>
                  </a:cubicBezTo>
                  <a:cubicBezTo>
                    <a:pt x="7" y="5"/>
                    <a:pt x="5" y="6"/>
                    <a:pt x="4" y="7"/>
                  </a:cubicBezTo>
                  <a:cubicBezTo>
                    <a:pt x="5" y="7"/>
                    <a:pt x="6" y="8"/>
                    <a:pt x="8" y="9"/>
                  </a:cubicBezTo>
                  <a:cubicBezTo>
                    <a:pt x="9" y="9"/>
                    <a:pt x="10" y="11"/>
                    <a:pt x="11" y="11"/>
                  </a:cubicBezTo>
                  <a:cubicBezTo>
                    <a:pt x="12" y="11"/>
                    <a:pt x="15" y="9"/>
                    <a:pt x="15" y="9"/>
                  </a:cubicBezTo>
                  <a:cubicBezTo>
                    <a:pt x="16" y="9"/>
                    <a:pt x="19" y="11"/>
                    <a:pt x="19" y="11"/>
                  </a:cubicBezTo>
                  <a:cubicBezTo>
                    <a:pt x="19" y="12"/>
                    <a:pt x="15" y="13"/>
                    <a:pt x="15" y="13"/>
                  </a:cubicBezTo>
                  <a:cubicBezTo>
                    <a:pt x="14" y="13"/>
                    <a:pt x="13" y="11"/>
                    <a:pt x="11" y="11"/>
                  </a:cubicBezTo>
                  <a:cubicBezTo>
                    <a:pt x="11" y="11"/>
                    <a:pt x="8" y="13"/>
                    <a:pt x="7" y="13"/>
                  </a:cubicBezTo>
                  <a:cubicBezTo>
                    <a:pt x="6" y="13"/>
                    <a:pt x="4" y="11"/>
                    <a:pt x="4" y="11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0" name="Freeform 31"/>
            <p:cNvSpPr>
              <a:spLocks/>
            </p:cNvSpPr>
            <p:nvPr/>
          </p:nvSpPr>
          <p:spPr bwMode="auto">
            <a:xfrm>
              <a:off x="1571625" y="5278438"/>
              <a:ext cx="33338" cy="11113"/>
            </a:xfrm>
            <a:custGeom>
              <a:avLst/>
              <a:gdLst>
                <a:gd name="T0" fmla="*/ 8 w 19"/>
                <a:gd name="T1" fmla="*/ 2 h 6"/>
                <a:gd name="T2" fmla="*/ 3 w 19"/>
                <a:gd name="T3" fmla="*/ 4 h 6"/>
                <a:gd name="T4" fmla="*/ 0 w 19"/>
                <a:gd name="T5" fmla="*/ 2 h 6"/>
                <a:gd name="T6" fmla="*/ 4 w 19"/>
                <a:gd name="T7" fmla="*/ 0 h 6"/>
                <a:gd name="T8" fmla="*/ 8 w 19"/>
                <a:gd name="T9" fmla="*/ 2 h 6"/>
                <a:gd name="T10" fmla="*/ 12 w 19"/>
                <a:gd name="T11" fmla="*/ 0 h 6"/>
                <a:gd name="T12" fmla="*/ 15 w 19"/>
                <a:gd name="T13" fmla="*/ 2 h 6"/>
                <a:gd name="T14" fmla="*/ 19 w 19"/>
                <a:gd name="T15" fmla="*/ 4 h 6"/>
                <a:gd name="T16" fmla="*/ 15 w 19"/>
                <a:gd name="T17" fmla="*/ 6 h 6"/>
                <a:gd name="T18" fmla="*/ 11 w 19"/>
                <a:gd name="T19" fmla="*/ 4 h 6"/>
                <a:gd name="T20" fmla="*/ 8 w 19"/>
                <a:gd name="T2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6">
                  <a:moveTo>
                    <a:pt x="8" y="2"/>
                  </a:moveTo>
                  <a:cubicBezTo>
                    <a:pt x="7" y="2"/>
                    <a:pt x="4" y="4"/>
                    <a:pt x="3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3" y="0"/>
                    <a:pt x="4" y="0"/>
                  </a:cubicBezTo>
                  <a:cubicBezTo>
                    <a:pt x="4" y="0"/>
                    <a:pt x="7" y="2"/>
                    <a:pt x="8" y="2"/>
                  </a:cubicBezTo>
                  <a:cubicBezTo>
                    <a:pt x="8" y="2"/>
                    <a:pt x="11" y="0"/>
                    <a:pt x="12" y="0"/>
                  </a:cubicBezTo>
                  <a:cubicBezTo>
                    <a:pt x="13" y="0"/>
                    <a:pt x="15" y="2"/>
                    <a:pt x="15" y="2"/>
                  </a:cubicBezTo>
                  <a:cubicBezTo>
                    <a:pt x="16" y="2"/>
                    <a:pt x="19" y="4"/>
                    <a:pt x="19" y="4"/>
                  </a:cubicBezTo>
                  <a:cubicBezTo>
                    <a:pt x="19" y="4"/>
                    <a:pt x="15" y="6"/>
                    <a:pt x="15" y="6"/>
                  </a:cubicBezTo>
                  <a:cubicBezTo>
                    <a:pt x="14" y="6"/>
                    <a:pt x="12" y="4"/>
                    <a:pt x="11" y="4"/>
                  </a:cubicBezTo>
                  <a:cubicBezTo>
                    <a:pt x="10" y="4"/>
                    <a:pt x="9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1" name="Freeform 32"/>
            <p:cNvSpPr>
              <a:spLocks/>
            </p:cNvSpPr>
            <p:nvPr/>
          </p:nvSpPr>
          <p:spPr bwMode="auto">
            <a:xfrm>
              <a:off x="1873250" y="5295901"/>
              <a:ext cx="34925" cy="19050"/>
            </a:xfrm>
            <a:custGeom>
              <a:avLst/>
              <a:gdLst>
                <a:gd name="T0" fmla="*/ 8 w 20"/>
                <a:gd name="T1" fmla="*/ 4 h 10"/>
                <a:gd name="T2" fmla="*/ 12 w 20"/>
                <a:gd name="T3" fmla="*/ 6 h 10"/>
                <a:gd name="T4" fmla="*/ 16 w 20"/>
                <a:gd name="T5" fmla="*/ 4 h 10"/>
                <a:gd name="T6" fmla="*/ 20 w 20"/>
                <a:gd name="T7" fmla="*/ 6 h 10"/>
                <a:gd name="T8" fmla="*/ 16 w 20"/>
                <a:gd name="T9" fmla="*/ 8 h 10"/>
                <a:gd name="T10" fmla="*/ 12 w 20"/>
                <a:gd name="T11" fmla="*/ 6 h 10"/>
                <a:gd name="T12" fmla="*/ 8 w 20"/>
                <a:gd name="T13" fmla="*/ 8 h 10"/>
                <a:gd name="T14" fmla="*/ 4 w 20"/>
                <a:gd name="T15" fmla="*/ 10 h 10"/>
                <a:gd name="T16" fmla="*/ 0 w 20"/>
                <a:gd name="T17" fmla="*/ 8 h 10"/>
                <a:gd name="T18" fmla="*/ 4 w 20"/>
                <a:gd name="T19" fmla="*/ 6 h 10"/>
                <a:gd name="T20" fmla="*/ 8 w 20"/>
                <a:gd name="T21" fmla="*/ 4 h 10"/>
                <a:gd name="T22" fmla="*/ 5 w 20"/>
                <a:gd name="T23" fmla="*/ 2 h 10"/>
                <a:gd name="T24" fmla="*/ 9 w 20"/>
                <a:gd name="T25" fmla="*/ 0 h 10"/>
                <a:gd name="T26" fmla="*/ 13 w 20"/>
                <a:gd name="T27" fmla="*/ 2 h 10"/>
                <a:gd name="T28" fmla="*/ 8 w 20"/>
                <a:gd name="T2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0">
                  <a:moveTo>
                    <a:pt x="8" y="4"/>
                  </a:moveTo>
                  <a:cubicBezTo>
                    <a:pt x="10" y="4"/>
                    <a:pt x="11" y="6"/>
                    <a:pt x="12" y="6"/>
                  </a:cubicBezTo>
                  <a:cubicBezTo>
                    <a:pt x="13" y="6"/>
                    <a:pt x="16" y="4"/>
                    <a:pt x="16" y="4"/>
                  </a:cubicBezTo>
                  <a:cubicBezTo>
                    <a:pt x="17" y="4"/>
                    <a:pt x="20" y="6"/>
                    <a:pt x="20" y="6"/>
                  </a:cubicBezTo>
                  <a:cubicBezTo>
                    <a:pt x="20" y="7"/>
                    <a:pt x="16" y="8"/>
                    <a:pt x="16" y="8"/>
                  </a:cubicBezTo>
                  <a:cubicBezTo>
                    <a:pt x="15" y="8"/>
                    <a:pt x="14" y="6"/>
                    <a:pt x="12" y="6"/>
                  </a:cubicBezTo>
                  <a:cubicBezTo>
                    <a:pt x="12" y="6"/>
                    <a:pt x="9" y="8"/>
                    <a:pt x="8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0" y="7"/>
                    <a:pt x="4" y="7"/>
                    <a:pt x="4" y="6"/>
                  </a:cubicBezTo>
                  <a:cubicBezTo>
                    <a:pt x="5" y="5"/>
                    <a:pt x="8" y="5"/>
                    <a:pt x="8" y="4"/>
                  </a:cubicBezTo>
                  <a:cubicBezTo>
                    <a:pt x="9" y="3"/>
                    <a:pt x="5" y="2"/>
                    <a:pt x="5" y="2"/>
                  </a:cubicBezTo>
                  <a:cubicBezTo>
                    <a:pt x="6" y="2"/>
                    <a:pt x="8" y="0"/>
                    <a:pt x="9" y="0"/>
                  </a:cubicBezTo>
                  <a:cubicBezTo>
                    <a:pt x="9" y="0"/>
                    <a:pt x="13" y="2"/>
                    <a:pt x="13" y="2"/>
                  </a:cubicBezTo>
                  <a:cubicBezTo>
                    <a:pt x="12" y="3"/>
                    <a:pt x="9" y="3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2" name="Freeform 33"/>
            <p:cNvSpPr>
              <a:spLocks/>
            </p:cNvSpPr>
            <p:nvPr/>
          </p:nvSpPr>
          <p:spPr bwMode="auto">
            <a:xfrm>
              <a:off x="2143125" y="5292726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6 h 13"/>
                <a:gd name="T8" fmla="*/ 5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5 w 9"/>
                <a:gd name="T17" fmla="*/ 4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5" y="9"/>
                    <a:pt x="5" y="9"/>
                  </a:cubicBezTo>
                  <a:cubicBezTo>
                    <a:pt x="4" y="8"/>
                    <a:pt x="1" y="7"/>
                    <a:pt x="1" y="6"/>
                  </a:cubicBezTo>
                  <a:cubicBezTo>
                    <a:pt x="1" y="6"/>
                    <a:pt x="5" y="5"/>
                    <a:pt x="5" y="4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1" y="1"/>
                    <a:pt x="5" y="1"/>
                    <a:pt x="5" y="0"/>
                  </a:cubicBezTo>
                  <a:cubicBezTo>
                    <a:pt x="5" y="1"/>
                    <a:pt x="9" y="2"/>
                    <a:pt x="9" y="2"/>
                  </a:cubicBezTo>
                  <a:cubicBezTo>
                    <a:pt x="9" y="3"/>
                    <a:pt x="5" y="4"/>
                    <a:pt x="5" y="4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7"/>
                    <a:pt x="5" y="8"/>
                    <a:pt x="5" y="9"/>
                  </a:cubicBezTo>
                  <a:cubicBezTo>
                    <a:pt x="4" y="9"/>
                    <a:pt x="9" y="10"/>
                    <a:pt x="8" y="11"/>
                  </a:cubicBezTo>
                  <a:cubicBezTo>
                    <a:pt x="8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3" name="Freeform 34"/>
            <p:cNvSpPr>
              <a:spLocks/>
            </p:cNvSpPr>
            <p:nvPr/>
          </p:nvSpPr>
          <p:spPr bwMode="auto">
            <a:xfrm>
              <a:off x="2214563" y="5281613"/>
              <a:ext cx="33338" cy="20638"/>
            </a:xfrm>
            <a:custGeom>
              <a:avLst/>
              <a:gdLst>
                <a:gd name="T0" fmla="*/ 15 w 19"/>
                <a:gd name="T1" fmla="*/ 9 h 11"/>
                <a:gd name="T2" fmla="*/ 11 w 19"/>
                <a:gd name="T3" fmla="*/ 11 h 11"/>
                <a:gd name="T4" fmla="*/ 7 w 19"/>
                <a:gd name="T5" fmla="*/ 9 h 11"/>
                <a:gd name="T6" fmla="*/ 11 w 19"/>
                <a:gd name="T7" fmla="*/ 7 h 11"/>
                <a:gd name="T8" fmla="*/ 8 w 19"/>
                <a:gd name="T9" fmla="*/ 5 h 11"/>
                <a:gd name="T10" fmla="*/ 5 w 19"/>
                <a:gd name="T11" fmla="*/ 6 h 11"/>
                <a:gd name="T12" fmla="*/ 3 w 19"/>
                <a:gd name="T13" fmla="*/ 7 h 11"/>
                <a:gd name="T14" fmla="*/ 0 w 19"/>
                <a:gd name="T15" fmla="*/ 5 h 11"/>
                <a:gd name="T16" fmla="*/ 4 w 19"/>
                <a:gd name="T17" fmla="*/ 2 h 11"/>
                <a:gd name="T18" fmla="*/ 8 w 19"/>
                <a:gd name="T19" fmla="*/ 5 h 11"/>
                <a:gd name="T20" fmla="*/ 12 w 19"/>
                <a:gd name="T21" fmla="*/ 3 h 11"/>
                <a:gd name="T22" fmla="*/ 16 w 19"/>
                <a:gd name="T23" fmla="*/ 0 h 11"/>
                <a:gd name="T24" fmla="*/ 19 w 19"/>
                <a:gd name="T25" fmla="*/ 3 h 11"/>
                <a:gd name="T26" fmla="*/ 15 w 19"/>
                <a:gd name="T27" fmla="*/ 5 h 11"/>
                <a:gd name="T28" fmla="*/ 11 w 19"/>
                <a:gd name="T29" fmla="*/ 7 h 11"/>
                <a:gd name="T30" fmla="*/ 15 w 19"/>
                <a:gd name="T3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11">
                  <a:moveTo>
                    <a:pt x="15" y="9"/>
                  </a:move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7" y="9"/>
                    <a:pt x="11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4" y="6"/>
                    <a:pt x="3" y="7"/>
                    <a:pt x="3" y="7"/>
                  </a:cubicBezTo>
                  <a:cubicBezTo>
                    <a:pt x="3" y="6"/>
                    <a:pt x="0" y="5"/>
                    <a:pt x="0" y="5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3"/>
                    <a:pt x="6" y="5"/>
                    <a:pt x="8" y="5"/>
                  </a:cubicBezTo>
                  <a:cubicBezTo>
                    <a:pt x="8" y="5"/>
                    <a:pt x="11" y="3"/>
                    <a:pt x="12" y="3"/>
                  </a:cubicBezTo>
                  <a:cubicBezTo>
                    <a:pt x="12" y="2"/>
                    <a:pt x="15" y="1"/>
                    <a:pt x="16" y="0"/>
                  </a:cubicBezTo>
                  <a:cubicBezTo>
                    <a:pt x="17" y="0"/>
                    <a:pt x="18" y="3"/>
                    <a:pt x="19" y="3"/>
                  </a:cubicBezTo>
                  <a:cubicBezTo>
                    <a:pt x="18" y="3"/>
                    <a:pt x="17" y="4"/>
                    <a:pt x="15" y="5"/>
                  </a:cubicBezTo>
                  <a:cubicBezTo>
                    <a:pt x="15" y="5"/>
                    <a:pt x="11" y="7"/>
                    <a:pt x="11" y="7"/>
                  </a:cubicBezTo>
                  <a:cubicBezTo>
                    <a:pt x="11" y="8"/>
                    <a:pt x="15" y="8"/>
                    <a:pt x="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4" name="Freeform 35"/>
            <p:cNvSpPr>
              <a:spLocks/>
            </p:cNvSpPr>
            <p:nvPr/>
          </p:nvSpPr>
          <p:spPr bwMode="auto">
            <a:xfrm>
              <a:off x="2365375" y="5299076"/>
              <a:ext cx="84138" cy="22225"/>
            </a:xfrm>
            <a:custGeom>
              <a:avLst/>
              <a:gdLst>
                <a:gd name="T0" fmla="*/ 12 w 48"/>
                <a:gd name="T1" fmla="*/ 8 h 12"/>
                <a:gd name="T2" fmla="*/ 16 w 48"/>
                <a:gd name="T3" fmla="*/ 6 h 12"/>
                <a:gd name="T4" fmla="*/ 12 w 48"/>
                <a:gd name="T5" fmla="*/ 4 h 12"/>
                <a:gd name="T6" fmla="*/ 8 w 48"/>
                <a:gd name="T7" fmla="*/ 2 h 12"/>
                <a:gd name="T8" fmla="*/ 13 w 48"/>
                <a:gd name="T9" fmla="*/ 0 h 12"/>
                <a:gd name="T10" fmla="*/ 16 w 48"/>
                <a:gd name="T11" fmla="*/ 2 h 12"/>
                <a:gd name="T12" fmla="*/ 20 w 48"/>
                <a:gd name="T13" fmla="*/ 0 h 12"/>
                <a:gd name="T14" fmla="*/ 24 w 48"/>
                <a:gd name="T15" fmla="*/ 2 h 12"/>
                <a:gd name="T16" fmla="*/ 28 w 48"/>
                <a:gd name="T17" fmla="*/ 0 h 12"/>
                <a:gd name="T18" fmla="*/ 32 w 48"/>
                <a:gd name="T19" fmla="*/ 2 h 12"/>
                <a:gd name="T20" fmla="*/ 36 w 48"/>
                <a:gd name="T21" fmla="*/ 0 h 12"/>
                <a:gd name="T22" fmla="*/ 40 w 48"/>
                <a:gd name="T23" fmla="*/ 2 h 12"/>
                <a:gd name="T24" fmla="*/ 44 w 48"/>
                <a:gd name="T25" fmla="*/ 0 h 12"/>
                <a:gd name="T26" fmla="*/ 48 w 48"/>
                <a:gd name="T27" fmla="*/ 2 h 12"/>
                <a:gd name="T28" fmla="*/ 44 w 48"/>
                <a:gd name="T29" fmla="*/ 4 h 12"/>
                <a:gd name="T30" fmla="*/ 35 w 48"/>
                <a:gd name="T31" fmla="*/ 9 h 12"/>
                <a:gd name="T32" fmla="*/ 32 w 48"/>
                <a:gd name="T33" fmla="*/ 6 h 12"/>
                <a:gd name="T34" fmla="*/ 36 w 48"/>
                <a:gd name="T35" fmla="*/ 4 h 12"/>
                <a:gd name="T36" fmla="*/ 32 w 48"/>
                <a:gd name="T37" fmla="*/ 2 h 12"/>
                <a:gd name="T38" fmla="*/ 28 w 48"/>
                <a:gd name="T39" fmla="*/ 4 h 12"/>
                <a:gd name="T40" fmla="*/ 24 w 48"/>
                <a:gd name="T41" fmla="*/ 2 h 12"/>
                <a:gd name="T42" fmla="*/ 20 w 48"/>
                <a:gd name="T43" fmla="*/ 4 h 12"/>
                <a:gd name="T44" fmla="*/ 16 w 48"/>
                <a:gd name="T45" fmla="*/ 6 h 12"/>
                <a:gd name="T46" fmla="*/ 20 w 48"/>
                <a:gd name="T47" fmla="*/ 8 h 12"/>
                <a:gd name="T48" fmla="*/ 16 w 48"/>
                <a:gd name="T49" fmla="*/ 10 h 12"/>
                <a:gd name="T50" fmla="*/ 12 w 48"/>
                <a:gd name="T51" fmla="*/ 8 h 12"/>
                <a:gd name="T52" fmla="*/ 8 w 48"/>
                <a:gd name="T53" fmla="*/ 10 h 12"/>
                <a:gd name="T54" fmla="*/ 4 w 48"/>
                <a:gd name="T55" fmla="*/ 12 h 12"/>
                <a:gd name="T56" fmla="*/ 0 w 48"/>
                <a:gd name="T57" fmla="*/ 10 h 12"/>
                <a:gd name="T58" fmla="*/ 4 w 48"/>
                <a:gd name="T59" fmla="*/ 8 h 12"/>
                <a:gd name="T60" fmla="*/ 8 w 48"/>
                <a:gd name="T61" fmla="*/ 6 h 12"/>
                <a:gd name="T62" fmla="*/ 12 w 48"/>
                <a:gd name="T6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12">
                  <a:moveTo>
                    <a:pt x="12" y="8"/>
                  </a:moveTo>
                  <a:cubicBezTo>
                    <a:pt x="12" y="8"/>
                    <a:pt x="16" y="7"/>
                    <a:pt x="16" y="6"/>
                  </a:cubicBezTo>
                  <a:cubicBezTo>
                    <a:pt x="16" y="6"/>
                    <a:pt x="13" y="4"/>
                    <a:pt x="12" y="4"/>
                  </a:cubicBezTo>
                  <a:cubicBezTo>
                    <a:pt x="12" y="4"/>
                    <a:pt x="8" y="2"/>
                    <a:pt x="8" y="2"/>
                  </a:cubicBezTo>
                  <a:cubicBezTo>
                    <a:pt x="9" y="1"/>
                    <a:pt x="12" y="0"/>
                    <a:pt x="13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8" y="2"/>
                    <a:pt x="19" y="0"/>
                    <a:pt x="20" y="0"/>
                  </a:cubicBezTo>
                  <a:cubicBezTo>
                    <a:pt x="22" y="0"/>
                    <a:pt x="23" y="2"/>
                    <a:pt x="24" y="2"/>
                  </a:cubicBezTo>
                  <a:cubicBezTo>
                    <a:pt x="25" y="2"/>
                    <a:pt x="27" y="0"/>
                    <a:pt x="28" y="0"/>
                  </a:cubicBezTo>
                  <a:cubicBezTo>
                    <a:pt x="30" y="0"/>
                    <a:pt x="31" y="2"/>
                    <a:pt x="32" y="2"/>
                  </a:cubicBezTo>
                  <a:cubicBezTo>
                    <a:pt x="33" y="2"/>
                    <a:pt x="35" y="0"/>
                    <a:pt x="36" y="0"/>
                  </a:cubicBezTo>
                  <a:cubicBezTo>
                    <a:pt x="37" y="0"/>
                    <a:pt x="39" y="2"/>
                    <a:pt x="40" y="2"/>
                  </a:cubicBezTo>
                  <a:cubicBezTo>
                    <a:pt x="41" y="2"/>
                    <a:pt x="43" y="0"/>
                    <a:pt x="44" y="0"/>
                  </a:cubicBezTo>
                  <a:cubicBezTo>
                    <a:pt x="44" y="0"/>
                    <a:pt x="48" y="2"/>
                    <a:pt x="48" y="2"/>
                  </a:cubicBezTo>
                  <a:cubicBezTo>
                    <a:pt x="48" y="3"/>
                    <a:pt x="44" y="4"/>
                    <a:pt x="44" y="4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8"/>
                    <a:pt x="32" y="7"/>
                    <a:pt x="32" y="6"/>
                  </a:cubicBezTo>
                  <a:cubicBezTo>
                    <a:pt x="32" y="6"/>
                    <a:pt x="36" y="5"/>
                    <a:pt x="36" y="4"/>
                  </a:cubicBezTo>
                  <a:cubicBezTo>
                    <a:pt x="35" y="4"/>
                    <a:pt x="33" y="2"/>
                    <a:pt x="32" y="2"/>
                  </a:cubicBezTo>
                  <a:cubicBezTo>
                    <a:pt x="31" y="2"/>
                    <a:pt x="29" y="4"/>
                    <a:pt x="28" y="4"/>
                  </a:cubicBezTo>
                  <a:cubicBezTo>
                    <a:pt x="27" y="4"/>
                    <a:pt x="25" y="2"/>
                    <a:pt x="24" y="2"/>
                  </a:cubicBezTo>
                  <a:cubicBezTo>
                    <a:pt x="23" y="2"/>
                    <a:pt x="21" y="3"/>
                    <a:pt x="20" y="4"/>
                  </a:cubicBezTo>
                  <a:cubicBezTo>
                    <a:pt x="20" y="4"/>
                    <a:pt x="16" y="6"/>
                    <a:pt x="16" y="6"/>
                  </a:cubicBezTo>
                  <a:cubicBezTo>
                    <a:pt x="16" y="7"/>
                    <a:pt x="20" y="8"/>
                    <a:pt x="20" y="8"/>
                  </a:cubicBezTo>
                  <a:cubicBezTo>
                    <a:pt x="20" y="9"/>
                    <a:pt x="16" y="10"/>
                    <a:pt x="16" y="10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9"/>
                    <a:pt x="9" y="10"/>
                    <a:pt x="8" y="10"/>
                  </a:cubicBezTo>
                  <a:cubicBezTo>
                    <a:pt x="7" y="10"/>
                    <a:pt x="5" y="12"/>
                    <a:pt x="4" y="12"/>
                  </a:cubicBezTo>
                  <a:cubicBezTo>
                    <a:pt x="3" y="12"/>
                    <a:pt x="0" y="10"/>
                    <a:pt x="0" y="10"/>
                  </a:cubicBezTo>
                  <a:cubicBezTo>
                    <a:pt x="0" y="10"/>
                    <a:pt x="3" y="8"/>
                    <a:pt x="4" y="8"/>
                  </a:cubicBezTo>
                  <a:cubicBezTo>
                    <a:pt x="5" y="8"/>
                    <a:pt x="7" y="6"/>
                    <a:pt x="8" y="6"/>
                  </a:cubicBezTo>
                  <a:cubicBezTo>
                    <a:pt x="9" y="6"/>
                    <a:pt x="11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5" name="Freeform 36"/>
            <p:cNvSpPr>
              <a:spLocks/>
            </p:cNvSpPr>
            <p:nvPr/>
          </p:nvSpPr>
          <p:spPr bwMode="auto">
            <a:xfrm>
              <a:off x="2897188" y="5300663"/>
              <a:ext cx="28575" cy="23813"/>
            </a:xfrm>
            <a:custGeom>
              <a:avLst/>
              <a:gdLst>
                <a:gd name="T0" fmla="*/ 8 w 16"/>
                <a:gd name="T1" fmla="*/ 13 h 13"/>
                <a:gd name="T2" fmla="*/ 4 w 16"/>
                <a:gd name="T3" fmla="*/ 11 h 13"/>
                <a:gd name="T4" fmla="*/ 0 w 16"/>
                <a:gd name="T5" fmla="*/ 8 h 13"/>
                <a:gd name="T6" fmla="*/ 5 w 16"/>
                <a:gd name="T7" fmla="*/ 6 h 13"/>
                <a:gd name="T8" fmla="*/ 9 w 16"/>
                <a:gd name="T9" fmla="*/ 4 h 13"/>
                <a:gd name="T10" fmla="*/ 5 w 16"/>
                <a:gd name="T11" fmla="*/ 2 h 13"/>
                <a:gd name="T12" fmla="*/ 9 w 16"/>
                <a:gd name="T13" fmla="*/ 0 h 13"/>
                <a:gd name="T14" fmla="*/ 13 w 16"/>
                <a:gd name="T15" fmla="*/ 2 h 13"/>
                <a:gd name="T16" fmla="*/ 9 w 16"/>
                <a:gd name="T17" fmla="*/ 4 h 13"/>
                <a:gd name="T18" fmla="*/ 12 w 16"/>
                <a:gd name="T19" fmla="*/ 6 h 13"/>
                <a:gd name="T20" fmla="*/ 16 w 16"/>
                <a:gd name="T21" fmla="*/ 9 h 13"/>
                <a:gd name="T22" fmla="*/ 12 w 16"/>
                <a:gd name="T23" fmla="*/ 11 h 13"/>
                <a:gd name="T24" fmla="*/ 8 w 16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3">
                  <a:moveTo>
                    <a:pt x="8" y="13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1" y="8"/>
                    <a:pt x="4" y="7"/>
                    <a:pt x="5" y="6"/>
                  </a:cubicBezTo>
                  <a:cubicBezTo>
                    <a:pt x="5" y="6"/>
                    <a:pt x="9" y="5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9" y="1"/>
                    <a:pt x="13" y="1"/>
                    <a:pt x="13" y="2"/>
                  </a:cubicBezTo>
                  <a:cubicBezTo>
                    <a:pt x="13" y="3"/>
                    <a:pt x="8" y="4"/>
                    <a:pt x="9" y="4"/>
                  </a:cubicBezTo>
                  <a:cubicBezTo>
                    <a:pt x="9" y="5"/>
                    <a:pt x="12" y="6"/>
                    <a:pt x="12" y="6"/>
                  </a:cubicBezTo>
                  <a:cubicBezTo>
                    <a:pt x="13" y="7"/>
                    <a:pt x="16" y="8"/>
                    <a:pt x="16" y="9"/>
                  </a:cubicBezTo>
                  <a:cubicBezTo>
                    <a:pt x="16" y="9"/>
                    <a:pt x="13" y="11"/>
                    <a:pt x="12" y="11"/>
                  </a:cubicBezTo>
                  <a:lnTo>
                    <a:pt x="8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6" name="Freeform 37"/>
            <p:cNvSpPr>
              <a:spLocks/>
            </p:cNvSpPr>
            <p:nvPr/>
          </p:nvSpPr>
          <p:spPr bwMode="auto">
            <a:xfrm>
              <a:off x="3009900" y="5294313"/>
              <a:ext cx="53975" cy="12700"/>
            </a:xfrm>
            <a:custGeom>
              <a:avLst/>
              <a:gdLst>
                <a:gd name="T0" fmla="*/ 4 w 31"/>
                <a:gd name="T1" fmla="*/ 2 h 7"/>
                <a:gd name="T2" fmla="*/ 8 w 31"/>
                <a:gd name="T3" fmla="*/ 0 h 7"/>
                <a:gd name="T4" fmla="*/ 12 w 31"/>
                <a:gd name="T5" fmla="*/ 2 h 7"/>
                <a:gd name="T6" fmla="*/ 16 w 31"/>
                <a:gd name="T7" fmla="*/ 4 h 7"/>
                <a:gd name="T8" fmla="*/ 20 w 31"/>
                <a:gd name="T9" fmla="*/ 2 h 7"/>
                <a:gd name="T10" fmla="*/ 23 w 31"/>
                <a:gd name="T11" fmla="*/ 4 h 7"/>
                <a:gd name="T12" fmla="*/ 28 w 31"/>
                <a:gd name="T13" fmla="*/ 2 h 7"/>
                <a:gd name="T14" fmla="*/ 31 w 31"/>
                <a:gd name="T15" fmla="*/ 4 h 7"/>
                <a:gd name="T16" fmla="*/ 27 w 31"/>
                <a:gd name="T17" fmla="*/ 7 h 7"/>
                <a:gd name="T18" fmla="*/ 23 w 31"/>
                <a:gd name="T19" fmla="*/ 4 h 7"/>
                <a:gd name="T20" fmla="*/ 19 w 31"/>
                <a:gd name="T21" fmla="*/ 6 h 7"/>
                <a:gd name="T22" fmla="*/ 16 w 31"/>
                <a:gd name="T23" fmla="*/ 4 h 7"/>
                <a:gd name="T24" fmla="*/ 12 w 31"/>
                <a:gd name="T25" fmla="*/ 6 h 7"/>
                <a:gd name="T26" fmla="*/ 8 w 31"/>
                <a:gd name="T27" fmla="*/ 4 h 7"/>
                <a:gd name="T28" fmla="*/ 4 w 31"/>
                <a:gd name="T29" fmla="*/ 6 h 7"/>
                <a:gd name="T30" fmla="*/ 0 w 31"/>
                <a:gd name="T31" fmla="*/ 4 h 7"/>
                <a:gd name="T32" fmla="*/ 4 w 31"/>
                <a:gd name="T3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7">
                  <a:moveTo>
                    <a:pt x="4" y="2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4" y="4"/>
                    <a:pt x="16" y="4"/>
                  </a:cubicBezTo>
                  <a:cubicBezTo>
                    <a:pt x="17" y="4"/>
                    <a:pt x="18" y="2"/>
                    <a:pt x="20" y="2"/>
                  </a:cubicBezTo>
                  <a:cubicBezTo>
                    <a:pt x="21" y="2"/>
                    <a:pt x="22" y="4"/>
                    <a:pt x="23" y="4"/>
                  </a:cubicBezTo>
                  <a:cubicBezTo>
                    <a:pt x="25" y="4"/>
                    <a:pt x="26" y="2"/>
                    <a:pt x="28" y="2"/>
                  </a:cubicBezTo>
                  <a:cubicBezTo>
                    <a:pt x="29" y="2"/>
                    <a:pt x="30" y="4"/>
                    <a:pt x="31" y="4"/>
                  </a:cubicBezTo>
                  <a:cubicBezTo>
                    <a:pt x="30" y="5"/>
                    <a:pt x="29" y="7"/>
                    <a:pt x="27" y="7"/>
                  </a:cubicBezTo>
                  <a:cubicBezTo>
                    <a:pt x="26" y="7"/>
                    <a:pt x="25" y="4"/>
                    <a:pt x="23" y="4"/>
                  </a:cubicBezTo>
                  <a:cubicBezTo>
                    <a:pt x="22" y="4"/>
                    <a:pt x="21" y="6"/>
                    <a:pt x="19" y="6"/>
                  </a:cubicBezTo>
                  <a:cubicBezTo>
                    <a:pt x="18" y="6"/>
                    <a:pt x="17" y="4"/>
                    <a:pt x="16" y="4"/>
                  </a:cubicBezTo>
                  <a:cubicBezTo>
                    <a:pt x="14" y="4"/>
                    <a:pt x="13" y="6"/>
                    <a:pt x="12" y="6"/>
                  </a:cubicBezTo>
                  <a:cubicBezTo>
                    <a:pt x="10" y="6"/>
                    <a:pt x="9" y="4"/>
                    <a:pt x="8" y="4"/>
                  </a:cubicBezTo>
                  <a:cubicBezTo>
                    <a:pt x="7" y="4"/>
                    <a:pt x="4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7" name="Freeform 38"/>
            <p:cNvSpPr>
              <a:spLocks/>
            </p:cNvSpPr>
            <p:nvPr/>
          </p:nvSpPr>
          <p:spPr bwMode="auto">
            <a:xfrm>
              <a:off x="3057525" y="5299076"/>
              <a:ext cx="49213" cy="19050"/>
            </a:xfrm>
            <a:custGeom>
              <a:avLst/>
              <a:gdLst>
                <a:gd name="T0" fmla="*/ 0 w 28"/>
                <a:gd name="T1" fmla="*/ 9 h 11"/>
                <a:gd name="T2" fmla="*/ 4 w 28"/>
                <a:gd name="T3" fmla="*/ 7 h 11"/>
                <a:gd name="T4" fmla="*/ 8 w 28"/>
                <a:gd name="T5" fmla="*/ 5 h 11"/>
                <a:gd name="T6" fmla="*/ 12 w 28"/>
                <a:gd name="T7" fmla="*/ 3 h 11"/>
                <a:gd name="T8" fmla="*/ 16 w 28"/>
                <a:gd name="T9" fmla="*/ 1 h 11"/>
                <a:gd name="T10" fmla="*/ 20 w 28"/>
                <a:gd name="T11" fmla="*/ 3 h 11"/>
                <a:gd name="T12" fmla="*/ 24 w 28"/>
                <a:gd name="T13" fmla="*/ 1 h 11"/>
                <a:gd name="T14" fmla="*/ 28 w 28"/>
                <a:gd name="T15" fmla="*/ 3 h 11"/>
                <a:gd name="T16" fmla="*/ 24 w 28"/>
                <a:gd name="T17" fmla="*/ 5 h 11"/>
                <a:gd name="T18" fmla="*/ 28 w 28"/>
                <a:gd name="T19" fmla="*/ 7 h 11"/>
                <a:gd name="T20" fmla="*/ 23 w 28"/>
                <a:gd name="T21" fmla="*/ 9 h 11"/>
                <a:gd name="T22" fmla="*/ 19 w 28"/>
                <a:gd name="T23" fmla="*/ 11 h 11"/>
                <a:gd name="T24" fmla="*/ 16 w 28"/>
                <a:gd name="T25" fmla="*/ 9 h 11"/>
                <a:gd name="T26" fmla="*/ 20 w 28"/>
                <a:gd name="T27" fmla="*/ 7 h 11"/>
                <a:gd name="T28" fmla="*/ 24 w 28"/>
                <a:gd name="T29" fmla="*/ 5 h 11"/>
                <a:gd name="T30" fmla="*/ 20 w 28"/>
                <a:gd name="T31" fmla="*/ 3 h 11"/>
                <a:gd name="T32" fmla="*/ 12 w 28"/>
                <a:gd name="T33" fmla="*/ 7 h 11"/>
                <a:gd name="T34" fmla="*/ 8 w 28"/>
                <a:gd name="T35" fmla="*/ 9 h 11"/>
                <a:gd name="T36" fmla="*/ 4 w 28"/>
                <a:gd name="T37" fmla="*/ 11 h 11"/>
                <a:gd name="T38" fmla="*/ 0 w 28"/>
                <a:gd name="T3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1" y="8"/>
                    <a:pt x="3" y="8"/>
                    <a:pt x="4" y="7"/>
                  </a:cubicBezTo>
                  <a:cubicBezTo>
                    <a:pt x="5" y="6"/>
                    <a:pt x="7" y="5"/>
                    <a:pt x="8" y="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5" y="1"/>
                    <a:pt x="16" y="1"/>
                  </a:cubicBezTo>
                  <a:cubicBezTo>
                    <a:pt x="17" y="0"/>
                    <a:pt x="19" y="3"/>
                    <a:pt x="20" y="3"/>
                  </a:cubicBezTo>
                  <a:cubicBezTo>
                    <a:pt x="21" y="3"/>
                    <a:pt x="24" y="1"/>
                    <a:pt x="24" y="1"/>
                  </a:cubicBezTo>
                  <a:cubicBezTo>
                    <a:pt x="25" y="1"/>
                    <a:pt x="28" y="3"/>
                    <a:pt x="28" y="3"/>
                  </a:cubicBezTo>
                  <a:cubicBezTo>
                    <a:pt x="28" y="4"/>
                    <a:pt x="24" y="4"/>
                    <a:pt x="24" y="5"/>
                  </a:cubicBezTo>
                  <a:cubicBezTo>
                    <a:pt x="24" y="5"/>
                    <a:pt x="28" y="7"/>
                    <a:pt x="28" y="7"/>
                  </a:cubicBezTo>
                  <a:cubicBezTo>
                    <a:pt x="27" y="8"/>
                    <a:pt x="24" y="9"/>
                    <a:pt x="23" y="9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6" y="10"/>
                    <a:pt x="16" y="9"/>
                  </a:cubicBezTo>
                  <a:cubicBezTo>
                    <a:pt x="16" y="9"/>
                    <a:pt x="19" y="7"/>
                    <a:pt x="20" y="7"/>
                  </a:cubicBezTo>
                  <a:cubicBezTo>
                    <a:pt x="20" y="7"/>
                    <a:pt x="24" y="6"/>
                    <a:pt x="24" y="5"/>
                  </a:cubicBezTo>
                  <a:cubicBezTo>
                    <a:pt x="24" y="4"/>
                    <a:pt x="20" y="3"/>
                    <a:pt x="20" y="3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8"/>
                    <a:pt x="9" y="8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8" name="Freeform 39"/>
            <p:cNvSpPr>
              <a:spLocks/>
            </p:cNvSpPr>
            <p:nvPr/>
          </p:nvSpPr>
          <p:spPr bwMode="auto">
            <a:xfrm>
              <a:off x="3125788" y="5303838"/>
              <a:ext cx="34925" cy="12700"/>
            </a:xfrm>
            <a:custGeom>
              <a:avLst/>
              <a:gdLst>
                <a:gd name="T0" fmla="*/ 12 w 20"/>
                <a:gd name="T1" fmla="*/ 5 h 7"/>
                <a:gd name="T2" fmla="*/ 8 w 20"/>
                <a:gd name="T3" fmla="*/ 7 h 7"/>
                <a:gd name="T4" fmla="*/ 4 w 20"/>
                <a:gd name="T5" fmla="*/ 5 h 7"/>
                <a:gd name="T6" fmla="*/ 0 w 20"/>
                <a:gd name="T7" fmla="*/ 2 h 7"/>
                <a:gd name="T8" fmla="*/ 5 w 20"/>
                <a:gd name="T9" fmla="*/ 0 h 7"/>
                <a:gd name="T10" fmla="*/ 8 w 20"/>
                <a:gd name="T11" fmla="*/ 2 h 7"/>
                <a:gd name="T12" fmla="*/ 12 w 20"/>
                <a:gd name="T13" fmla="*/ 5 h 7"/>
                <a:gd name="T14" fmla="*/ 16 w 20"/>
                <a:gd name="T15" fmla="*/ 3 h 7"/>
                <a:gd name="T16" fmla="*/ 20 w 20"/>
                <a:gd name="T17" fmla="*/ 5 h 7"/>
                <a:gd name="T18" fmla="*/ 16 w 20"/>
                <a:gd name="T19" fmla="*/ 7 h 7"/>
                <a:gd name="T20" fmla="*/ 12 w 20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4" y="4"/>
                    <a:pt x="0" y="3"/>
                    <a:pt x="0" y="2"/>
                  </a:cubicBezTo>
                  <a:cubicBezTo>
                    <a:pt x="0" y="2"/>
                    <a:pt x="4" y="0"/>
                    <a:pt x="5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10" y="3"/>
                    <a:pt x="11" y="5"/>
                    <a:pt x="12" y="5"/>
                  </a:cubicBezTo>
                  <a:cubicBezTo>
                    <a:pt x="13" y="5"/>
                    <a:pt x="15" y="3"/>
                    <a:pt x="16" y="3"/>
                  </a:cubicBezTo>
                  <a:cubicBezTo>
                    <a:pt x="16" y="3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9" name="Freeform 40"/>
            <p:cNvSpPr>
              <a:spLocks/>
            </p:cNvSpPr>
            <p:nvPr/>
          </p:nvSpPr>
          <p:spPr bwMode="auto">
            <a:xfrm>
              <a:off x="3197225" y="5294313"/>
              <a:ext cx="34925" cy="28575"/>
            </a:xfrm>
            <a:custGeom>
              <a:avLst/>
              <a:gdLst>
                <a:gd name="T0" fmla="*/ 4 w 20"/>
                <a:gd name="T1" fmla="*/ 6 h 15"/>
                <a:gd name="T2" fmla="*/ 0 w 20"/>
                <a:gd name="T3" fmla="*/ 4 h 15"/>
                <a:gd name="T4" fmla="*/ 4 w 20"/>
                <a:gd name="T5" fmla="*/ 2 h 15"/>
                <a:gd name="T6" fmla="*/ 8 w 20"/>
                <a:gd name="T7" fmla="*/ 4 h 15"/>
                <a:gd name="T8" fmla="*/ 12 w 20"/>
                <a:gd name="T9" fmla="*/ 2 h 15"/>
                <a:gd name="T10" fmla="*/ 16 w 20"/>
                <a:gd name="T11" fmla="*/ 0 h 15"/>
                <a:gd name="T12" fmla="*/ 20 w 20"/>
                <a:gd name="T13" fmla="*/ 2 h 15"/>
                <a:gd name="T14" fmla="*/ 16 w 20"/>
                <a:gd name="T15" fmla="*/ 4 h 15"/>
                <a:gd name="T16" fmla="*/ 12 w 20"/>
                <a:gd name="T17" fmla="*/ 6 h 15"/>
                <a:gd name="T18" fmla="*/ 15 w 20"/>
                <a:gd name="T19" fmla="*/ 8 h 15"/>
                <a:gd name="T20" fmla="*/ 11 w 20"/>
                <a:gd name="T21" fmla="*/ 10 h 15"/>
                <a:gd name="T22" fmla="*/ 15 w 20"/>
                <a:gd name="T23" fmla="*/ 13 h 15"/>
                <a:gd name="T24" fmla="*/ 11 w 20"/>
                <a:gd name="T25" fmla="*/ 15 h 15"/>
                <a:gd name="T26" fmla="*/ 7 w 20"/>
                <a:gd name="T27" fmla="*/ 13 h 15"/>
                <a:gd name="T28" fmla="*/ 11 w 20"/>
                <a:gd name="T29" fmla="*/ 10 h 15"/>
                <a:gd name="T30" fmla="*/ 8 w 20"/>
                <a:gd name="T31" fmla="*/ 8 h 15"/>
                <a:gd name="T32" fmla="*/ 12 w 20"/>
                <a:gd name="T33" fmla="*/ 6 h 15"/>
                <a:gd name="T34" fmla="*/ 8 w 20"/>
                <a:gd name="T35" fmla="*/ 4 h 15"/>
                <a:gd name="T36" fmla="*/ 4 w 20"/>
                <a:gd name="T3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4" y="6"/>
                  </a:moveTo>
                  <a:cubicBezTo>
                    <a:pt x="4" y="5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3"/>
                    <a:pt x="11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0" y="1"/>
                    <a:pt x="20" y="2"/>
                  </a:cubicBezTo>
                  <a:cubicBezTo>
                    <a:pt x="20" y="3"/>
                    <a:pt x="16" y="3"/>
                    <a:pt x="16" y="4"/>
                  </a:cubicBezTo>
                  <a:cubicBezTo>
                    <a:pt x="15" y="5"/>
                    <a:pt x="12" y="5"/>
                    <a:pt x="12" y="6"/>
                  </a:cubicBezTo>
                  <a:cubicBezTo>
                    <a:pt x="12" y="7"/>
                    <a:pt x="16" y="8"/>
                    <a:pt x="15" y="8"/>
                  </a:cubicBezTo>
                  <a:cubicBezTo>
                    <a:pt x="15" y="9"/>
                    <a:pt x="12" y="10"/>
                    <a:pt x="11" y="10"/>
                  </a:cubicBezTo>
                  <a:cubicBezTo>
                    <a:pt x="11" y="11"/>
                    <a:pt x="15" y="12"/>
                    <a:pt x="15" y="13"/>
                  </a:cubicBezTo>
                  <a:cubicBezTo>
                    <a:pt x="15" y="13"/>
                    <a:pt x="11" y="15"/>
                    <a:pt x="11" y="15"/>
                  </a:cubicBezTo>
                  <a:cubicBezTo>
                    <a:pt x="10" y="15"/>
                    <a:pt x="9" y="13"/>
                    <a:pt x="7" y="13"/>
                  </a:cubicBezTo>
                  <a:cubicBezTo>
                    <a:pt x="7" y="12"/>
                    <a:pt x="11" y="11"/>
                    <a:pt x="11" y="10"/>
                  </a:cubicBezTo>
                  <a:cubicBezTo>
                    <a:pt x="11" y="10"/>
                    <a:pt x="7" y="9"/>
                    <a:pt x="8" y="8"/>
                  </a:cubicBezTo>
                  <a:cubicBezTo>
                    <a:pt x="8" y="8"/>
                    <a:pt x="12" y="6"/>
                    <a:pt x="12" y="6"/>
                  </a:cubicBezTo>
                  <a:cubicBezTo>
                    <a:pt x="11" y="6"/>
                    <a:pt x="8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0" name="Freeform 41"/>
            <p:cNvSpPr>
              <a:spLocks/>
            </p:cNvSpPr>
            <p:nvPr/>
          </p:nvSpPr>
          <p:spPr bwMode="auto">
            <a:xfrm>
              <a:off x="3303588" y="5324476"/>
              <a:ext cx="49213" cy="15875"/>
            </a:xfrm>
            <a:custGeom>
              <a:avLst/>
              <a:gdLst>
                <a:gd name="T0" fmla="*/ 4 w 28"/>
                <a:gd name="T1" fmla="*/ 9 h 9"/>
                <a:gd name="T2" fmla="*/ 0 w 28"/>
                <a:gd name="T3" fmla="*/ 6 h 9"/>
                <a:gd name="T4" fmla="*/ 5 w 28"/>
                <a:gd name="T5" fmla="*/ 4 h 9"/>
                <a:gd name="T6" fmla="*/ 8 w 28"/>
                <a:gd name="T7" fmla="*/ 6 h 9"/>
                <a:gd name="T8" fmla="*/ 12 w 28"/>
                <a:gd name="T9" fmla="*/ 4 h 9"/>
                <a:gd name="T10" fmla="*/ 16 w 28"/>
                <a:gd name="T11" fmla="*/ 2 h 9"/>
                <a:gd name="T12" fmla="*/ 21 w 28"/>
                <a:gd name="T13" fmla="*/ 0 h 9"/>
                <a:gd name="T14" fmla="*/ 28 w 28"/>
                <a:gd name="T15" fmla="*/ 5 h 9"/>
                <a:gd name="T16" fmla="*/ 24 w 28"/>
                <a:gd name="T17" fmla="*/ 7 h 9"/>
                <a:gd name="T18" fmla="*/ 20 w 28"/>
                <a:gd name="T19" fmla="*/ 9 h 9"/>
                <a:gd name="T20" fmla="*/ 16 w 28"/>
                <a:gd name="T21" fmla="*/ 7 h 9"/>
                <a:gd name="T22" fmla="*/ 12 w 28"/>
                <a:gd name="T23" fmla="*/ 9 h 9"/>
                <a:gd name="T24" fmla="*/ 8 w 28"/>
                <a:gd name="T25" fmla="*/ 6 h 9"/>
                <a:gd name="T26" fmla="*/ 4 w 28"/>
                <a:gd name="T2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9">
                  <a:moveTo>
                    <a:pt x="4" y="9"/>
                  </a:moveTo>
                  <a:cubicBezTo>
                    <a:pt x="4" y="8"/>
                    <a:pt x="0" y="7"/>
                    <a:pt x="0" y="6"/>
                  </a:cubicBezTo>
                  <a:cubicBezTo>
                    <a:pt x="0" y="6"/>
                    <a:pt x="4" y="4"/>
                    <a:pt x="5" y="4"/>
                  </a:cubicBezTo>
                  <a:cubicBezTo>
                    <a:pt x="5" y="4"/>
                    <a:pt x="8" y="7"/>
                    <a:pt x="8" y="6"/>
                  </a:cubicBezTo>
                  <a:cubicBezTo>
                    <a:pt x="10" y="6"/>
                    <a:pt x="11" y="5"/>
                    <a:pt x="12" y="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3" y="7"/>
                    <a:pt x="21" y="9"/>
                    <a:pt x="20" y="9"/>
                  </a:cubicBezTo>
                  <a:cubicBezTo>
                    <a:pt x="19" y="9"/>
                    <a:pt x="17" y="7"/>
                    <a:pt x="16" y="7"/>
                  </a:cubicBezTo>
                  <a:cubicBezTo>
                    <a:pt x="15" y="7"/>
                    <a:pt x="13" y="9"/>
                    <a:pt x="12" y="9"/>
                  </a:cubicBezTo>
                  <a:cubicBezTo>
                    <a:pt x="11" y="9"/>
                    <a:pt x="10" y="6"/>
                    <a:pt x="8" y="6"/>
                  </a:cubicBezTo>
                  <a:cubicBezTo>
                    <a:pt x="7" y="6"/>
                    <a:pt x="5" y="8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1" name="Freeform 42"/>
            <p:cNvSpPr>
              <a:spLocks/>
            </p:cNvSpPr>
            <p:nvPr/>
          </p:nvSpPr>
          <p:spPr bwMode="auto">
            <a:xfrm>
              <a:off x="3294063" y="5300663"/>
              <a:ext cx="39688" cy="14288"/>
            </a:xfrm>
            <a:custGeom>
              <a:avLst/>
              <a:gdLst>
                <a:gd name="T0" fmla="*/ 16 w 23"/>
                <a:gd name="T1" fmla="*/ 2 h 8"/>
                <a:gd name="T2" fmla="*/ 12 w 23"/>
                <a:gd name="T3" fmla="*/ 4 h 8"/>
                <a:gd name="T4" fmla="*/ 7 w 23"/>
                <a:gd name="T5" fmla="*/ 6 h 8"/>
                <a:gd name="T6" fmla="*/ 3 w 23"/>
                <a:gd name="T7" fmla="*/ 8 h 8"/>
                <a:gd name="T8" fmla="*/ 0 w 23"/>
                <a:gd name="T9" fmla="*/ 6 h 8"/>
                <a:gd name="T10" fmla="*/ 4 w 23"/>
                <a:gd name="T11" fmla="*/ 4 h 8"/>
                <a:gd name="T12" fmla="*/ 8 w 23"/>
                <a:gd name="T13" fmla="*/ 2 h 8"/>
                <a:gd name="T14" fmla="*/ 12 w 23"/>
                <a:gd name="T15" fmla="*/ 0 h 8"/>
                <a:gd name="T16" fmla="*/ 16 w 23"/>
                <a:gd name="T17" fmla="*/ 2 h 8"/>
                <a:gd name="T18" fmla="*/ 20 w 23"/>
                <a:gd name="T19" fmla="*/ 0 h 8"/>
                <a:gd name="T20" fmla="*/ 23 w 23"/>
                <a:gd name="T21" fmla="*/ 2 h 8"/>
                <a:gd name="T22" fmla="*/ 19 w 23"/>
                <a:gd name="T23" fmla="*/ 4 h 8"/>
                <a:gd name="T24" fmla="*/ 16 w 23"/>
                <a:gd name="T2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8">
                  <a:moveTo>
                    <a:pt x="16" y="2"/>
                  </a:moveTo>
                  <a:cubicBezTo>
                    <a:pt x="14" y="3"/>
                    <a:pt x="13" y="4"/>
                    <a:pt x="12" y="4"/>
                  </a:cubicBezTo>
                  <a:cubicBezTo>
                    <a:pt x="11" y="5"/>
                    <a:pt x="8" y="6"/>
                    <a:pt x="7" y="6"/>
                  </a:cubicBezTo>
                  <a:cubicBezTo>
                    <a:pt x="6" y="6"/>
                    <a:pt x="5" y="8"/>
                    <a:pt x="3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3" y="5"/>
                    <a:pt x="4" y="4"/>
                  </a:cubicBezTo>
                  <a:cubicBezTo>
                    <a:pt x="5" y="3"/>
                    <a:pt x="7" y="3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0" y="0"/>
                    <a:pt x="23" y="2"/>
                    <a:pt x="23" y="2"/>
                  </a:cubicBezTo>
                  <a:cubicBezTo>
                    <a:pt x="23" y="2"/>
                    <a:pt x="20" y="4"/>
                    <a:pt x="19" y="4"/>
                  </a:cubicBezTo>
                  <a:cubicBezTo>
                    <a:pt x="19" y="4"/>
                    <a:pt x="16" y="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2" name="Freeform 43"/>
            <p:cNvSpPr>
              <a:spLocks/>
            </p:cNvSpPr>
            <p:nvPr/>
          </p:nvSpPr>
          <p:spPr bwMode="auto">
            <a:xfrm>
              <a:off x="3568700" y="5295901"/>
              <a:ext cx="15875" cy="25400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7 h 13"/>
                <a:gd name="T8" fmla="*/ 5 w 9"/>
                <a:gd name="T9" fmla="*/ 5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3 h 13"/>
                <a:gd name="T16" fmla="*/ 5 w 9"/>
                <a:gd name="T17" fmla="*/ 5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3"/>
                    <a:pt x="0" y="12"/>
                    <a:pt x="0" y="11"/>
                  </a:cubicBezTo>
                  <a:cubicBezTo>
                    <a:pt x="1" y="10"/>
                    <a:pt x="5" y="10"/>
                    <a:pt x="5" y="9"/>
                  </a:cubicBezTo>
                  <a:cubicBezTo>
                    <a:pt x="4" y="8"/>
                    <a:pt x="1" y="7"/>
                    <a:pt x="1" y="7"/>
                  </a:cubicBezTo>
                  <a:cubicBezTo>
                    <a:pt x="1" y="6"/>
                    <a:pt x="5" y="5"/>
                    <a:pt x="5" y="5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1"/>
                    <a:pt x="9" y="2"/>
                    <a:pt x="9" y="3"/>
                  </a:cubicBezTo>
                  <a:cubicBezTo>
                    <a:pt x="9" y="3"/>
                    <a:pt x="5" y="4"/>
                    <a:pt x="5" y="5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8"/>
                    <a:pt x="5" y="8"/>
                    <a:pt x="5" y="9"/>
                  </a:cubicBezTo>
                  <a:cubicBezTo>
                    <a:pt x="5" y="10"/>
                    <a:pt x="9" y="11"/>
                    <a:pt x="8" y="11"/>
                  </a:cubicBezTo>
                  <a:cubicBezTo>
                    <a:pt x="8" y="12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3" name="Freeform 44"/>
            <p:cNvSpPr>
              <a:spLocks/>
            </p:cNvSpPr>
            <p:nvPr/>
          </p:nvSpPr>
          <p:spPr bwMode="auto">
            <a:xfrm>
              <a:off x="3695700" y="5300663"/>
              <a:ext cx="39688" cy="14288"/>
            </a:xfrm>
            <a:custGeom>
              <a:avLst/>
              <a:gdLst>
                <a:gd name="T0" fmla="*/ 11 w 23"/>
                <a:gd name="T1" fmla="*/ 8 h 8"/>
                <a:gd name="T2" fmla="*/ 7 w 23"/>
                <a:gd name="T3" fmla="*/ 6 h 8"/>
                <a:gd name="T4" fmla="*/ 11 w 23"/>
                <a:gd name="T5" fmla="*/ 4 h 8"/>
                <a:gd name="T6" fmla="*/ 8 w 23"/>
                <a:gd name="T7" fmla="*/ 2 h 8"/>
                <a:gd name="T8" fmla="*/ 4 w 23"/>
                <a:gd name="T9" fmla="*/ 4 h 8"/>
                <a:gd name="T10" fmla="*/ 0 w 23"/>
                <a:gd name="T11" fmla="*/ 2 h 8"/>
                <a:gd name="T12" fmla="*/ 4 w 23"/>
                <a:gd name="T13" fmla="*/ 0 h 8"/>
                <a:gd name="T14" fmla="*/ 8 w 23"/>
                <a:gd name="T15" fmla="*/ 2 h 8"/>
                <a:gd name="T16" fmla="*/ 12 w 23"/>
                <a:gd name="T17" fmla="*/ 0 h 8"/>
                <a:gd name="T18" fmla="*/ 15 w 23"/>
                <a:gd name="T19" fmla="*/ 2 h 8"/>
                <a:gd name="T20" fmla="*/ 20 w 23"/>
                <a:gd name="T21" fmla="*/ 0 h 8"/>
                <a:gd name="T22" fmla="*/ 23 w 23"/>
                <a:gd name="T23" fmla="*/ 2 h 8"/>
                <a:gd name="T24" fmla="*/ 19 w 23"/>
                <a:gd name="T25" fmla="*/ 4 h 8"/>
                <a:gd name="T26" fmla="*/ 15 w 23"/>
                <a:gd name="T27" fmla="*/ 2 h 8"/>
                <a:gd name="T28" fmla="*/ 11 w 23"/>
                <a:gd name="T29" fmla="*/ 4 h 8"/>
                <a:gd name="T30" fmla="*/ 15 w 23"/>
                <a:gd name="T31" fmla="*/ 6 h 8"/>
                <a:gd name="T32" fmla="*/ 11 w 23"/>
                <a:gd name="T3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8">
                  <a:moveTo>
                    <a:pt x="11" y="8"/>
                  </a:moveTo>
                  <a:cubicBezTo>
                    <a:pt x="11" y="8"/>
                    <a:pt x="7" y="7"/>
                    <a:pt x="7" y="6"/>
                  </a:cubicBezTo>
                  <a:cubicBezTo>
                    <a:pt x="7" y="6"/>
                    <a:pt x="11" y="5"/>
                    <a:pt x="11" y="4"/>
                  </a:cubicBezTo>
                  <a:cubicBezTo>
                    <a:pt x="10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2" y="4"/>
                    <a:pt x="1" y="2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0" y="0"/>
                    <a:pt x="12" y="0"/>
                  </a:cubicBezTo>
                  <a:cubicBezTo>
                    <a:pt x="13" y="0"/>
                    <a:pt x="14" y="2"/>
                    <a:pt x="15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1" y="0"/>
                    <a:pt x="22" y="2"/>
                    <a:pt x="23" y="2"/>
                  </a:cubicBezTo>
                  <a:cubicBezTo>
                    <a:pt x="22" y="2"/>
                    <a:pt x="21" y="4"/>
                    <a:pt x="19" y="4"/>
                  </a:cubicBezTo>
                  <a:cubicBezTo>
                    <a:pt x="18" y="4"/>
                    <a:pt x="17" y="2"/>
                    <a:pt x="15" y="2"/>
                  </a:cubicBezTo>
                  <a:cubicBezTo>
                    <a:pt x="14" y="3"/>
                    <a:pt x="13" y="3"/>
                    <a:pt x="11" y="4"/>
                  </a:cubicBezTo>
                  <a:cubicBezTo>
                    <a:pt x="12" y="5"/>
                    <a:pt x="15" y="6"/>
                    <a:pt x="15" y="6"/>
                  </a:cubicBezTo>
                  <a:cubicBezTo>
                    <a:pt x="15" y="7"/>
                    <a:pt x="11" y="8"/>
                    <a:pt x="1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4" name="Freeform 45"/>
            <p:cNvSpPr>
              <a:spLocks/>
            </p:cNvSpPr>
            <p:nvPr/>
          </p:nvSpPr>
          <p:spPr bwMode="auto">
            <a:xfrm>
              <a:off x="3816350" y="5307013"/>
              <a:ext cx="50800" cy="39688"/>
            </a:xfrm>
            <a:custGeom>
              <a:avLst/>
              <a:gdLst>
                <a:gd name="T0" fmla="*/ 0 w 29"/>
                <a:gd name="T1" fmla="*/ 16 h 21"/>
                <a:gd name="T2" fmla="*/ 4 w 29"/>
                <a:gd name="T3" fmla="*/ 14 h 21"/>
                <a:gd name="T4" fmla="*/ 8 w 29"/>
                <a:gd name="T5" fmla="*/ 12 h 21"/>
                <a:gd name="T6" fmla="*/ 12 w 29"/>
                <a:gd name="T7" fmla="*/ 15 h 21"/>
                <a:gd name="T8" fmla="*/ 16 w 29"/>
                <a:gd name="T9" fmla="*/ 12 h 21"/>
                <a:gd name="T10" fmla="*/ 20 w 29"/>
                <a:gd name="T11" fmla="*/ 10 h 21"/>
                <a:gd name="T12" fmla="*/ 16 w 29"/>
                <a:gd name="T13" fmla="*/ 8 h 21"/>
                <a:gd name="T14" fmla="*/ 20 w 29"/>
                <a:gd name="T15" fmla="*/ 6 h 21"/>
                <a:gd name="T16" fmla="*/ 25 w 29"/>
                <a:gd name="T17" fmla="*/ 4 h 21"/>
                <a:gd name="T18" fmla="*/ 21 w 29"/>
                <a:gd name="T19" fmla="*/ 2 h 21"/>
                <a:gd name="T20" fmla="*/ 25 w 29"/>
                <a:gd name="T21" fmla="*/ 0 h 21"/>
                <a:gd name="T22" fmla="*/ 29 w 29"/>
                <a:gd name="T23" fmla="*/ 2 h 21"/>
                <a:gd name="T24" fmla="*/ 25 w 29"/>
                <a:gd name="T25" fmla="*/ 4 h 21"/>
                <a:gd name="T26" fmla="*/ 28 w 29"/>
                <a:gd name="T27" fmla="*/ 6 h 21"/>
                <a:gd name="T28" fmla="*/ 24 w 29"/>
                <a:gd name="T29" fmla="*/ 8 h 21"/>
                <a:gd name="T30" fmla="*/ 20 w 29"/>
                <a:gd name="T31" fmla="*/ 10 h 21"/>
                <a:gd name="T32" fmla="*/ 24 w 29"/>
                <a:gd name="T33" fmla="*/ 13 h 21"/>
                <a:gd name="T34" fmla="*/ 20 w 29"/>
                <a:gd name="T35" fmla="*/ 15 h 21"/>
                <a:gd name="T36" fmla="*/ 12 w 29"/>
                <a:gd name="T37" fmla="*/ 19 h 21"/>
                <a:gd name="T38" fmla="*/ 8 w 29"/>
                <a:gd name="T39" fmla="*/ 21 h 21"/>
                <a:gd name="T40" fmla="*/ 0 w 29"/>
                <a:gd name="T41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1">
                  <a:moveTo>
                    <a:pt x="0" y="16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5" y="14"/>
                    <a:pt x="7" y="13"/>
                    <a:pt x="8" y="12"/>
                  </a:cubicBezTo>
                  <a:cubicBezTo>
                    <a:pt x="9" y="12"/>
                    <a:pt x="11" y="15"/>
                    <a:pt x="12" y="15"/>
                  </a:cubicBezTo>
                  <a:cubicBezTo>
                    <a:pt x="13" y="15"/>
                    <a:pt x="15" y="13"/>
                    <a:pt x="16" y="12"/>
                  </a:cubicBezTo>
                  <a:cubicBezTo>
                    <a:pt x="17" y="12"/>
                    <a:pt x="20" y="11"/>
                    <a:pt x="20" y="10"/>
                  </a:cubicBezTo>
                  <a:cubicBezTo>
                    <a:pt x="20" y="10"/>
                    <a:pt x="16" y="8"/>
                    <a:pt x="16" y="8"/>
                  </a:cubicBezTo>
                  <a:cubicBezTo>
                    <a:pt x="17" y="7"/>
                    <a:pt x="19" y="6"/>
                    <a:pt x="20" y="6"/>
                  </a:cubicBezTo>
                  <a:cubicBezTo>
                    <a:pt x="22" y="5"/>
                    <a:pt x="24" y="5"/>
                    <a:pt x="25" y="4"/>
                  </a:cubicBezTo>
                  <a:cubicBezTo>
                    <a:pt x="25" y="4"/>
                    <a:pt x="21" y="2"/>
                    <a:pt x="21" y="2"/>
                  </a:cubicBezTo>
                  <a:cubicBezTo>
                    <a:pt x="21" y="1"/>
                    <a:pt x="25" y="0"/>
                    <a:pt x="25" y="0"/>
                  </a:cubicBezTo>
                  <a:cubicBezTo>
                    <a:pt x="26" y="0"/>
                    <a:pt x="27" y="2"/>
                    <a:pt x="29" y="2"/>
                  </a:cubicBezTo>
                  <a:cubicBezTo>
                    <a:pt x="28" y="2"/>
                    <a:pt x="25" y="3"/>
                    <a:pt x="25" y="4"/>
                  </a:cubicBezTo>
                  <a:cubicBezTo>
                    <a:pt x="25" y="4"/>
                    <a:pt x="29" y="6"/>
                    <a:pt x="28" y="6"/>
                  </a:cubicBezTo>
                  <a:cubicBezTo>
                    <a:pt x="28" y="7"/>
                    <a:pt x="25" y="8"/>
                    <a:pt x="24" y="8"/>
                  </a:cubicBezTo>
                  <a:cubicBezTo>
                    <a:pt x="24" y="9"/>
                    <a:pt x="20" y="10"/>
                    <a:pt x="20" y="10"/>
                  </a:cubicBezTo>
                  <a:cubicBezTo>
                    <a:pt x="20" y="11"/>
                    <a:pt x="24" y="12"/>
                    <a:pt x="24" y="13"/>
                  </a:cubicBezTo>
                  <a:cubicBezTo>
                    <a:pt x="23" y="13"/>
                    <a:pt x="21" y="14"/>
                    <a:pt x="20" y="15"/>
                  </a:cubicBezTo>
                  <a:cubicBezTo>
                    <a:pt x="17" y="16"/>
                    <a:pt x="14" y="17"/>
                    <a:pt x="12" y="19"/>
                  </a:cubicBezTo>
                  <a:cubicBezTo>
                    <a:pt x="10" y="20"/>
                    <a:pt x="9" y="20"/>
                    <a:pt x="8" y="21"/>
                  </a:cubicBez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5" name="Freeform 46"/>
            <p:cNvSpPr>
              <a:spLocks/>
            </p:cNvSpPr>
            <p:nvPr/>
          </p:nvSpPr>
          <p:spPr bwMode="auto">
            <a:xfrm>
              <a:off x="3790950" y="5310188"/>
              <a:ext cx="34925" cy="12700"/>
            </a:xfrm>
            <a:custGeom>
              <a:avLst/>
              <a:gdLst>
                <a:gd name="T0" fmla="*/ 8 w 20"/>
                <a:gd name="T1" fmla="*/ 2 h 7"/>
                <a:gd name="T2" fmla="*/ 4 w 20"/>
                <a:gd name="T3" fmla="*/ 4 h 7"/>
                <a:gd name="T4" fmla="*/ 0 w 20"/>
                <a:gd name="T5" fmla="*/ 2 h 7"/>
                <a:gd name="T6" fmla="*/ 4 w 20"/>
                <a:gd name="T7" fmla="*/ 0 h 7"/>
                <a:gd name="T8" fmla="*/ 8 w 20"/>
                <a:gd name="T9" fmla="*/ 2 h 7"/>
                <a:gd name="T10" fmla="*/ 12 w 20"/>
                <a:gd name="T11" fmla="*/ 0 h 7"/>
                <a:gd name="T12" fmla="*/ 16 w 20"/>
                <a:gd name="T13" fmla="*/ 2 h 7"/>
                <a:gd name="T14" fmla="*/ 20 w 20"/>
                <a:gd name="T15" fmla="*/ 5 h 7"/>
                <a:gd name="T16" fmla="*/ 16 w 20"/>
                <a:gd name="T17" fmla="*/ 7 h 7"/>
                <a:gd name="T18" fmla="*/ 12 w 20"/>
                <a:gd name="T19" fmla="*/ 5 h 7"/>
                <a:gd name="T20" fmla="*/ 8 w 20"/>
                <a:gd name="T2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2"/>
                  </a:move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3"/>
                    <a:pt x="20" y="4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ubicBezTo>
                    <a:pt x="11" y="4"/>
                    <a:pt x="10" y="3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6" name="Freeform 47"/>
            <p:cNvSpPr>
              <a:spLocks/>
            </p:cNvSpPr>
            <p:nvPr/>
          </p:nvSpPr>
          <p:spPr bwMode="auto">
            <a:xfrm>
              <a:off x="4100513" y="5327651"/>
              <a:ext cx="34925" cy="17463"/>
            </a:xfrm>
            <a:custGeom>
              <a:avLst/>
              <a:gdLst>
                <a:gd name="T0" fmla="*/ 12 w 20"/>
                <a:gd name="T1" fmla="*/ 4 h 9"/>
                <a:gd name="T2" fmla="*/ 8 w 20"/>
                <a:gd name="T3" fmla="*/ 2 h 9"/>
                <a:gd name="T4" fmla="*/ 12 w 20"/>
                <a:gd name="T5" fmla="*/ 0 h 9"/>
                <a:gd name="T6" fmla="*/ 16 w 20"/>
                <a:gd name="T7" fmla="*/ 2 h 9"/>
                <a:gd name="T8" fmla="*/ 20 w 20"/>
                <a:gd name="T9" fmla="*/ 5 h 9"/>
                <a:gd name="T10" fmla="*/ 16 w 20"/>
                <a:gd name="T11" fmla="*/ 7 h 9"/>
                <a:gd name="T12" fmla="*/ 12 w 20"/>
                <a:gd name="T13" fmla="*/ 9 h 9"/>
                <a:gd name="T14" fmla="*/ 8 w 20"/>
                <a:gd name="T15" fmla="*/ 6 h 9"/>
                <a:gd name="T16" fmla="*/ 4 w 20"/>
                <a:gd name="T17" fmla="*/ 9 h 9"/>
                <a:gd name="T18" fmla="*/ 0 w 20"/>
                <a:gd name="T19" fmla="*/ 6 h 9"/>
                <a:gd name="T20" fmla="*/ 4 w 20"/>
                <a:gd name="T21" fmla="*/ 4 h 9"/>
                <a:gd name="T22" fmla="*/ 8 w 20"/>
                <a:gd name="T23" fmla="*/ 6 h 9"/>
                <a:gd name="T24" fmla="*/ 12 w 20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9">
                  <a:moveTo>
                    <a:pt x="12" y="4"/>
                  </a:moveTo>
                  <a:cubicBezTo>
                    <a:pt x="12" y="4"/>
                    <a:pt x="8" y="3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6" y="3"/>
                    <a:pt x="20" y="4"/>
                    <a:pt x="20" y="5"/>
                  </a:cubicBezTo>
                  <a:cubicBezTo>
                    <a:pt x="20" y="5"/>
                    <a:pt x="16" y="6"/>
                    <a:pt x="16" y="7"/>
                  </a:cubicBezTo>
                  <a:cubicBezTo>
                    <a:pt x="15" y="7"/>
                    <a:pt x="13" y="8"/>
                    <a:pt x="12" y="9"/>
                  </a:cubicBezTo>
                  <a:cubicBezTo>
                    <a:pt x="11" y="9"/>
                    <a:pt x="9" y="7"/>
                    <a:pt x="8" y="6"/>
                  </a:cubicBezTo>
                  <a:cubicBezTo>
                    <a:pt x="7" y="6"/>
                    <a:pt x="5" y="9"/>
                    <a:pt x="4" y="9"/>
                  </a:cubicBezTo>
                  <a:cubicBezTo>
                    <a:pt x="3" y="9"/>
                    <a:pt x="0" y="7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7" y="7"/>
                    <a:pt x="8" y="6"/>
                  </a:cubicBezTo>
                  <a:cubicBezTo>
                    <a:pt x="9" y="6"/>
                    <a:pt x="11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7" name="Freeform 48"/>
            <p:cNvSpPr>
              <a:spLocks/>
            </p:cNvSpPr>
            <p:nvPr/>
          </p:nvSpPr>
          <p:spPr bwMode="auto">
            <a:xfrm>
              <a:off x="4062413" y="5299076"/>
              <a:ext cx="53975" cy="19050"/>
            </a:xfrm>
            <a:custGeom>
              <a:avLst/>
              <a:gdLst>
                <a:gd name="T0" fmla="*/ 8 w 31"/>
                <a:gd name="T1" fmla="*/ 5 h 11"/>
                <a:gd name="T2" fmla="*/ 4 w 31"/>
                <a:gd name="T3" fmla="*/ 7 h 11"/>
                <a:gd name="T4" fmla="*/ 0 w 31"/>
                <a:gd name="T5" fmla="*/ 5 h 11"/>
                <a:gd name="T6" fmla="*/ 4 w 31"/>
                <a:gd name="T7" fmla="*/ 2 h 11"/>
                <a:gd name="T8" fmla="*/ 8 w 31"/>
                <a:gd name="T9" fmla="*/ 0 h 11"/>
                <a:gd name="T10" fmla="*/ 12 w 31"/>
                <a:gd name="T11" fmla="*/ 3 h 11"/>
                <a:gd name="T12" fmla="*/ 16 w 31"/>
                <a:gd name="T13" fmla="*/ 0 h 11"/>
                <a:gd name="T14" fmla="*/ 20 w 31"/>
                <a:gd name="T15" fmla="*/ 3 h 11"/>
                <a:gd name="T16" fmla="*/ 23 w 31"/>
                <a:gd name="T17" fmla="*/ 5 h 11"/>
                <a:gd name="T18" fmla="*/ 27 w 31"/>
                <a:gd name="T19" fmla="*/ 3 h 11"/>
                <a:gd name="T20" fmla="*/ 31 w 31"/>
                <a:gd name="T21" fmla="*/ 5 h 11"/>
                <a:gd name="T22" fmla="*/ 27 w 31"/>
                <a:gd name="T23" fmla="*/ 7 h 11"/>
                <a:gd name="T24" fmla="*/ 23 w 31"/>
                <a:gd name="T25" fmla="*/ 5 h 11"/>
                <a:gd name="T26" fmla="*/ 19 w 31"/>
                <a:gd name="T27" fmla="*/ 7 h 11"/>
                <a:gd name="T28" fmla="*/ 16 w 31"/>
                <a:gd name="T29" fmla="*/ 5 h 11"/>
                <a:gd name="T30" fmla="*/ 11 w 31"/>
                <a:gd name="T31" fmla="*/ 7 h 11"/>
                <a:gd name="T32" fmla="*/ 15 w 31"/>
                <a:gd name="T33" fmla="*/ 9 h 11"/>
                <a:gd name="T34" fmla="*/ 11 w 31"/>
                <a:gd name="T35" fmla="*/ 11 h 11"/>
                <a:gd name="T36" fmla="*/ 7 w 31"/>
                <a:gd name="T37" fmla="*/ 9 h 11"/>
                <a:gd name="T38" fmla="*/ 11 w 31"/>
                <a:gd name="T39" fmla="*/ 7 h 11"/>
                <a:gd name="T40" fmla="*/ 8 w 31"/>
                <a:gd name="T41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" h="11">
                  <a:moveTo>
                    <a:pt x="8" y="5"/>
                  </a:moveTo>
                  <a:cubicBezTo>
                    <a:pt x="8" y="5"/>
                    <a:pt x="3" y="6"/>
                    <a:pt x="4" y="7"/>
                  </a:cubicBezTo>
                  <a:cubicBezTo>
                    <a:pt x="3" y="6"/>
                    <a:pt x="0" y="5"/>
                    <a:pt x="0" y="5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2"/>
                    <a:pt x="7" y="1"/>
                    <a:pt x="8" y="0"/>
                  </a:cubicBezTo>
                  <a:cubicBezTo>
                    <a:pt x="9" y="0"/>
                    <a:pt x="11" y="3"/>
                    <a:pt x="12" y="3"/>
                  </a:cubicBezTo>
                  <a:cubicBezTo>
                    <a:pt x="13" y="3"/>
                    <a:pt x="15" y="0"/>
                    <a:pt x="16" y="0"/>
                  </a:cubicBezTo>
                  <a:cubicBezTo>
                    <a:pt x="17" y="1"/>
                    <a:pt x="18" y="2"/>
                    <a:pt x="20" y="3"/>
                  </a:cubicBezTo>
                  <a:cubicBezTo>
                    <a:pt x="21" y="3"/>
                    <a:pt x="22" y="4"/>
                    <a:pt x="23" y="5"/>
                  </a:cubicBezTo>
                  <a:cubicBezTo>
                    <a:pt x="25" y="4"/>
                    <a:pt x="26" y="3"/>
                    <a:pt x="27" y="3"/>
                  </a:cubicBezTo>
                  <a:cubicBezTo>
                    <a:pt x="27" y="3"/>
                    <a:pt x="31" y="5"/>
                    <a:pt x="31" y="5"/>
                  </a:cubicBezTo>
                  <a:cubicBezTo>
                    <a:pt x="31" y="5"/>
                    <a:pt x="27" y="7"/>
                    <a:pt x="27" y="7"/>
                  </a:cubicBezTo>
                  <a:cubicBezTo>
                    <a:pt x="26" y="7"/>
                    <a:pt x="25" y="5"/>
                    <a:pt x="23" y="5"/>
                  </a:cubicBezTo>
                  <a:cubicBezTo>
                    <a:pt x="22" y="5"/>
                    <a:pt x="21" y="7"/>
                    <a:pt x="19" y="7"/>
                  </a:cubicBezTo>
                  <a:cubicBezTo>
                    <a:pt x="18" y="7"/>
                    <a:pt x="16" y="5"/>
                    <a:pt x="16" y="5"/>
                  </a:cubicBezTo>
                  <a:cubicBezTo>
                    <a:pt x="15" y="5"/>
                    <a:pt x="11" y="7"/>
                    <a:pt x="11" y="7"/>
                  </a:cubicBezTo>
                  <a:cubicBezTo>
                    <a:pt x="11" y="7"/>
                    <a:pt x="15" y="9"/>
                    <a:pt x="15" y="9"/>
                  </a:cubicBez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8" y="8"/>
                    <a:pt x="12" y="8"/>
                    <a:pt x="11" y="7"/>
                  </a:cubicBezTo>
                  <a:cubicBezTo>
                    <a:pt x="11" y="6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8" name="Freeform 49"/>
            <p:cNvSpPr>
              <a:spLocks/>
            </p:cNvSpPr>
            <p:nvPr/>
          </p:nvSpPr>
          <p:spPr bwMode="auto">
            <a:xfrm>
              <a:off x="4168775" y="5334001"/>
              <a:ext cx="34925" cy="12700"/>
            </a:xfrm>
            <a:custGeom>
              <a:avLst/>
              <a:gdLst>
                <a:gd name="T0" fmla="*/ 8 w 20"/>
                <a:gd name="T1" fmla="*/ 4 h 7"/>
                <a:gd name="T2" fmla="*/ 4 w 20"/>
                <a:gd name="T3" fmla="*/ 6 h 7"/>
                <a:gd name="T4" fmla="*/ 0 w 20"/>
                <a:gd name="T5" fmla="*/ 4 h 7"/>
                <a:gd name="T6" fmla="*/ 4 w 20"/>
                <a:gd name="T7" fmla="*/ 2 h 7"/>
                <a:gd name="T8" fmla="*/ 8 w 20"/>
                <a:gd name="T9" fmla="*/ 4 h 7"/>
                <a:gd name="T10" fmla="*/ 12 w 20"/>
                <a:gd name="T11" fmla="*/ 2 h 7"/>
                <a:gd name="T12" fmla="*/ 16 w 20"/>
                <a:gd name="T13" fmla="*/ 0 h 7"/>
                <a:gd name="T14" fmla="*/ 20 w 20"/>
                <a:gd name="T15" fmla="*/ 2 h 7"/>
                <a:gd name="T16" fmla="*/ 16 w 20"/>
                <a:gd name="T17" fmla="*/ 4 h 7"/>
                <a:gd name="T18" fmla="*/ 12 w 20"/>
                <a:gd name="T19" fmla="*/ 6 h 7"/>
                <a:gd name="T20" fmla="*/ 8 w 2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4"/>
                  </a:moveTo>
                  <a:cubicBezTo>
                    <a:pt x="7" y="4"/>
                    <a:pt x="5" y="6"/>
                    <a:pt x="4" y="6"/>
                  </a:cubicBezTo>
                  <a:cubicBezTo>
                    <a:pt x="4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4"/>
                    <a:pt x="11" y="3"/>
                    <a:pt x="12" y="2"/>
                  </a:cubicBezTo>
                  <a:cubicBezTo>
                    <a:pt x="13" y="2"/>
                    <a:pt x="16" y="0"/>
                    <a:pt x="16" y="0"/>
                  </a:cubicBezTo>
                  <a:cubicBezTo>
                    <a:pt x="17" y="0"/>
                    <a:pt x="20" y="2"/>
                    <a:pt x="20" y="2"/>
                  </a:cubicBezTo>
                  <a:cubicBezTo>
                    <a:pt x="20" y="3"/>
                    <a:pt x="17" y="4"/>
                    <a:pt x="16" y="4"/>
                  </a:cubicBezTo>
                  <a:cubicBezTo>
                    <a:pt x="15" y="5"/>
                    <a:pt x="13" y="6"/>
                    <a:pt x="12" y="6"/>
                  </a:cubicBezTo>
                  <a:cubicBezTo>
                    <a:pt x="11" y="7"/>
                    <a:pt x="9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9" name="Freeform 50"/>
            <p:cNvSpPr>
              <a:spLocks/>
            </p:cNvSpPr>
            <p:nvPr/>
          </p:nvSpPr>
          <p:spPr bwMode="auto">
            <a:xfrm>
              <a:off x="4137025" y="5307013"/>
              <a:ext cx="33338" cy="14288"/>
            </a:xfrm>
            <a:custGeom>
              <a:avLst/>
              <a:gdLst>
                <a:gd name="T0" fmla="*/ 11 w 19"/>
                <a:gd name="T1" fmla="*/ 5 h 7"/>
                <a:gd name="T2" fmla="*/ 7 w 19"/>
                <a:gd name="T3" fmla="*/ 7 h 7"/>
                <a:gd name="T4" fmla="*/ 4 w 19"/>
                <a:gd name="T5" fmla="*/ 5 h 7"/>
                <a:gd name="T6" fmla="*/ 0 w 19"/>
                <a:gd name="T7" fmla="*/ 3 h 7"/>
                <a:gd name="T8" fmla="*/ 4 w 19"/>
                <a:gd name="T9" fmla="*/ 0 h 7"/>
                <a:gd name="T10" fmla="*/ 8 w 19"/>
                <a:gd name="T11" fmla="*/ 3 h 7"/>
                <a:gd name="T12" fmla="*/ 11 w 19"/>
                <a:gd name="T13" fmla="*/ 5 h 7"/>
                <a:gd name="T14" fmla="*/ 16 w 19"/>
                <a:gd name="T15" fmla="*/ 3 h 7"/>
                <a:gd name="T16" fmla="*/ 19 w 19"/>
                <a:gd name="T17" fmla="*/ 5 h 7"/>
                <a:gd name="T18" fmla="*/ 15 w 19"/>
                <a:gd name="T19" fmla="*/ 7 h 7"/>
                <a:gd name="T20" fmla="*/ 11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11" y="5"/>
                  </a:moveTo>
                  <a:cubicBezTo>
                    <a:pt x="11" y="5"/>
                    <a:pt x="8" y="7"/>
                    <a:pt x="7" y="7"/>
                  </a:cubicBezTo>
                  <a:cubicBezTo>
                    <a:pt x="6" y="7"/>
                    <a:pt x="4" y="5"/>
                    <a:pt x="4" y="5"/>
                  </a:cubicBezTo>
                  <a:cubicBezTo>
                    <a:pt x="3" y="4"/>
                    <a:pt x="0" y="3"/>
                    <a:pt x="0" y="3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6" y="3"/>
                    <a:pt x="8" y="3"/>
                  </a:cubicBezTo>
                  <a:cubicBezTo>
                    <a:pt x="9" y="3"/>
                    <a:pt x="10" y="5"/>
                    <a:pt x="11" y="5"/>
                  </a:cubicBezTo>
                  <a:cubicBezTo>
                    <a:pt x="13" y="5"/>
                    <a:pt x="14" y="3"/>
                    <a:pt x="16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6" y="7"/>
                    <a:pt x="15" y="7"/>
                  </a:cubicBezTo>
                  <a:cubicBezTo>
                    <a:pt x="14" y="7"/>
                    <a:pt x="13" y="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0" name="Freeform 51"/>
            <p:cNvSpPr>
              <a:spLocks/>
            </p:cNvSpPr>
            <p:nvPr/>
          </p:nvSpPr>
          <p:spPr bwMode="auto">
            <a:xfrm>
              <a:off x="4675188" y="5327651"/>
              <a:ext cx="41275" cy="23813"/>
            </a:xfrm>
            <a:custGeom>
              <a:avLst/>
              <a:gdLst>
                <a:gd name="T0" fmla="*/ 3 w 24"/>
                <a:gd name="T1" fmla="*/ 13 h 13"/>
                <a:gd name="T2" fmla="*/ 0 w 24"/>
                <a:gd name="T3" fmla="*/ 10 h 13"/>
                <a:gd name="T4" fmla="*/ 4 w 24"/>
                <a:gd name="T5" fmla="*/ 8 h 13"/>
                <a:gd name="T6" fmla="*/ 8 w 24"/>
                <a:gd name="T7" fmla="*/ 6 h 13"/>
                <a:gd name="T8" fmla="*/ 4 w 24"/>
                <a:gd name="T9" fmla="*/ 4 h 13"/>
                <a:gd name="T10" fmla="*/ 8 w 24"/>
                <a:gd name="T11" fmla="*/ 2 h 13"/>
                <a:gd name="T12" fmla="*/ 12 w 24"/>
                <a:gd name="T13" fmla="*/ 0 h 13"/>
                <a:gd name="T14" fmla="*/ 16 w 24"/>
                <a:gd name="T15" fmla="*/ 2 h 13"/>
                <a:gd name="T16" fmla="*/ 20 w 24"/>
                <a:gd name="T17" fmla="*/ 0 h 13"/>
                <a:gd name="T18" fmla="*/ 24 w 24"/>
                <a:gd name="T19" fmla="*/ 2 h 13"/>
                <a:gd name="T20" fmla="*/ 20 w 24"/>
                <a:gd name="T21" fmla="*/ 4 h 13"/>
                <a:gd name="T22" fmla="*/ 16 w 24"/>
                <a:gd name="T23" fmla="*/ 6 h 13"/>
                <a:gd name="T24" fmla="*/ 12 w 24"/>
                <a:gd name="T25" fmla="*/ 4 h 13"/>
                <a:gd name="T26" fmla="*/ 8 w 24"/>
                <a:gd name="T27" fmla="*/ 6 h 13"/>
                <a:gd name="T28" fmla="*/ 12 w 24"/>
                <a:gd name="T29" fmla="*/ 8 h 13"/>
                <a:gd name="T30" fmla="*/ 8 w 24"/>
                <a:gd name="T31" fmla="*/ 10 h 13"/>
                <a:gd name="T32" fmla="*/ 3 w 24"/>
                <a:gd name="T3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3">
                  <a:moveTo>
                    <a:pt x="3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4" y="9"/>
                    <a:pt x="4" y="8"/>
                  </a:cubicBezTo>
                  <a:cubicBezTo>
                    <a:pt x="4" y="8"/>
                    <a:pt x="8" y="7"/>
                    <a:pt x="8" y="6"/>
                  </a:cubicBezTo>
                  <a:cubicBezTo>
                    <a:pt x="8" y="5"/>
                    <a:pt x="4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9" y="0"/>
                    <a:pt x="20" y="0"/>
                  </a:cubicBezTo>
                  <a:cubicBezTo>
                    <a:pt x="22" y="0"/>
                    <a:pt x="22" y="2"/>
                    <a:pt x="24" y="2"/>
                  </a:cubicBezTo>
                  <a:cubicBezTo>
                    <a:pt x="23" y="3"/>
                    <a:pt x="21" y="3"/>
                    <a:pt x="20" y="4"/>
                  </a:cubicBezTo>
                  <a:cubicBezTo>
                    <a:pt x="19" y="4"/>
                    <a:pt x="16" y="6"/>
                    <a:pt x="16" y="6"/>
                  </a:cubicBezTo>
                  <a:cubicBezTo>
                    <a:pt x="15" y="6"/>
                    <a:pt x="13" y="4"/>
                    <a:pt x="12" y="4"/>
                  </a:cubicBezTo>
                  <a:cubicBezTo>
                    <a:pt x="11" y="4"/>
                    <a:pt x="9" y="6"/>
                    <a:pt x="8" y="6"/>
                  </a:cubicBezTo>
                  <a:cubicBezTo>
                    <a:pt x="8" y="7"/>
                    <a:pt x="12" y="8"/>
                    <a:pt x="12" y="8"/>
                  </a:cubicBezTo>
                  <a:cubicBezTo>
                    <a:pt x="12" y="9"/>
                    <a:pt x="8" y="10"/>
                    <a:pt x="8" y="10"/>
                  </a:cubicBezTo>
                  <a:cubicBezTo>
                    <a:pt x="6" y="11"/>
                    <a:pt x="5" y="12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1" name="Freeform 52"/>
            <p:cNvSpPr>
              <a:spLocks/>
            </p:cNvSpPr>
            <p:nvPr/>
          </p:nvSpPr>
          <p:spPr bwMode="auto">
            <a:xfrm>
              <a:off x="4678363" y="5287963"/>
              <a:ext cx="34925" cy="19050"/>
            </a:xfrm>
            <a:custGeom>
              <a:avLst/>
              <a:gdLst>
                <a:gd name="T0" fmla="*/ 15 w 20"/>
                <a:gd name="T1" fmla="*/ 7 h 11"/>
                <a:gd name="T2" fmla="*/ 19 w 20"/>
                <a:gd name="T3" fmla="*/ 9 h 11"/>
                <a:gd name="T4" fmla="*/ 15 w 20"/>
                <a:gd name="T5" fmla="*/ 11 h 11"/>
                <a:gd name="T6" fmla="*/ 11 w 20"/>
                <a:gd name="T7" fmla="*/ 9 h 11"/>
                <a:gd name="T8" fmla="*/ 15 w 20"/>
                <a:gd name="T9" fmla="*/ 7 h 11"/>
                <a:gd name="T10" fmla="*/ 12 w 20"/>
                <a:gd name="T11" fmla="*/ 4 h 11"/>
                <a:gd name="T12" fmla="*/ 8 w 20"/>
                <a:gd name="T13" fmla="*/ 2 h 11"/>
                <a:gd name="T14" fmla="*/ 4 w 20"/>
                <a:gd name="T15" fmla="*/ 4 h 11"/>
                <a:gd name="T16" fmla="*/ 0 w 20"/>
                <a:gd name="T17" fmla="*/ 2 h 11"/>
                <a:gd name="T18" fmla="*/ 4 w 20"/>
                <a:gd name="T19" fmla="*/ 0 h 11"/>
                <a:gd name="T20" fmla="*/ 8 w 20"/>
                <a:gd name="T21" fmla="*/ 2 h 11"/>
                <a:gd name="T22" fmla="*/ 12 w 20"/>
                <a:gd name="T23" fmla="*/ 0 h 11"/>
                <a:gd name="T24" fmla="*/ 16 w 20"/>
                <a:gd name="T25" fmla="*/ 2 h 11"/>
                <a:gd name="T26" fmla="*/ 20 w 20"/>
                <a:gd name="T27" fmla="*/ 4 h 11"/>
                <a:gd name="T28" fmla="*/ 15 w 20"/>
                <a:gd name="T2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15" y="7"/>
                  </a:moveTo>
                  <a:cubicBezTo>
                    <a:pt x="16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5" y="11"/>
                    <a:pt x="12" y="9"/>
                    <a:pt x="11" y="9"/>
                  </a:cubicBezTo>
                  <a:cubicBezTo>
                    <a:pt x="11" y="8"/>
                    <a:pt x="15" y="7"/>
                    <a:pt x="15" y="7"/>
                  </a:cubicBezTo>
                  <a:cubicBezTo>
                    <a:pt x="16" y="6"/>
                    <a:pt x="12" y="5"/>
                    <a:pt x="12" y="4"/>
                  </a:cubicBezTo>
                  <a:cubicBezTo>
                    <a:pt x="11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6" y="3"/>
                    <a:pt x="20" y="4"/>
                    <a:pt x="20" y="4"/>
                  </a:cubicBezTo>
                  <a:cubicBezTo>
                    <a:pt x="20" y="5"/>
                    <a:pt x="15" y="6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2" name="Freeform 53"/>
            <p:cNvSpPr>
              <a:spLocks/>
            </p:cNvSpPr>
            <p:nvPr/>
          </p:nvSpPr>
          <p:spPr bwMode="auto">
            <a:xfrm>
              <a:off x="3783013" y="5280026"/>
              <a:ext cx="22225" cy="15875"/>
            </a:xfrm>
            <a:custGeom>
              <a:avLst/>
              <a:gdLst>
                <a:gd name="T0" fmla="*/ 12 w 12"/>
                <a:gd name="T1" fmla="*/ 6 h 9"/>
                <a:gd name="T2" fmla="*/ 7 w 12"/>
                <a:gd name="T3" fmla="*/ 9 h 9"/>
                <a:gd name="T4" fmla="*/ 4 w 12"/>
                <a:gd name="T5" fmla="*/ 6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2 h 9"/>
                <a:gd name="T14" fmla="*/ 8 w 12"/>
                <a:gd name="T15" fmla="*/ 4 h 9"/>
                <a:gd name="T16" fmla="*/ 12 w 12"/>
                <a:gd name="T1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6"/>
                  </a:moveTo>
                  <a:cubicBezTo>
                    <a:pt x="10" y="7"/>
                    <a:pt x="9" y="9"/>
                    <a:pt x="7" y="9"/>
                  </a:cubicBezTo>
                  <a:cubicBezTo>
                    <a:pt x="7" y="9"/>
                    <a:pt x="4" y="7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2"/>
                    <a:pt x="8" y="4"/>
                    <a:pt x="8" y="4"/>
                  </a:cubicBezTo>
                  <a:cubicBezTo>
                    <a:pt x="8" y="5"/>
                    <a:pt x="11" y="6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3" name="Freeform 54"/>
            <p:cNvSpPr>
              <a:spLocks/>
            </p:cNvSpPr>
            <p:nvPr/>
          </p:nvSpPr>
          <p:spPr bwMode="auto">
            <a:xfrm>
              <a:off x="3905250" y="5305426"/>
              <a:ext cx="28575" cy="12700"/>
            </a:xfrm>
            <a:custGeom>
              <a:avLst/>
              <a:gdLst>
                <a:gd name="T0" fmla="*/ 4 w 16"/>
                <a:gd name="T1" fmla="*/ 7 h 7"/>
                <a:gd name="T2" fmla="*/ 0 w 16"/>
                <a:gd name="T3" fmla="*/ 4 h 7"/>
                <a:gd name="T4" fmla="*/ 5 w 16"/>
                <a:gd name="T5" fmla="*/ 2 h 7"/>
                <a:gd name="T6" fmla="*/ 9 w 16"/>
                <a:gd name="T7" fmla="*/ 0 h 7"/>
                <a:gd name="T8" fmla="*/ 12 w 16"/>
                <a:gd name="T9" fmla="*/ 2 h 7"/>
                <a:gd name="T10" fmla="*/ 16 w 16"/>
                <a:gd name="T11" fmla="*/ 5 h 7"/>
                <a:gd name="T12" fmla="*/ 12 w 16"/>
                <a:gd name="T13" fmla="*/ 7 h 7"/>
                <a:gd name="T14" fmla="*/ 8 w 16"/>
                <a:gd name="T15" fmla="*/ 5 h 7"/>
                <a:gd name="T16" fmla="*/ 4 w 16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7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1" y="4"/>
                    <a:pt x="4" y="3"/>
                    <a:pt x="5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10" y="0"/>
                    <a:pt x="11" y="2"/>
                    <a:pt x="12" y="2"/>
                  </a:cubicBezTo>
                  <a:cubicBezTo>
                    <a:pt x="13" y="3"/>
                    <a:pt x="16" y="4"/>
                    <a:pt x="16" y="5"/>
                  </a:cubicBezTo>
                  <a:cubicBezTo>
                    <a:pt x="16" y="5"/>
                    <a:pt x="13" y="7"/>
                    <a:pt x="12" y="7"/>
                  </a:cubicBezTo>
                  <a:cubicBezTo>
                    <a:pt x="12" y="7"/>
                    <a:pt x="9" y="5"/>
                    <a:pt x="8" y="5"/>
                  </a:cubicBezTo>
                  <a:cubicBezTo>
                    <a:pt x="7" y="5"/>
                    <a:pt x="6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4" name="Freeform 55"/>
            <p:cNvSpPr>
              <a:spLocks/>
            </p:cNvSpPr>
            <p:nvPr/>
          </p:nvSpPr>
          <p:spPr bwMode="auto">
            <a:xfrm>
              <a:off x="4133850" y="5311776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0" y="4"/>
                    <a:pt x="9" y="6"/>
                    <a:pt x="8" y="6"/>
                  </a:cubicBezTo>
                  <a:cubicBezTo>
                    <a:pt x="7" y="6"/>
                    <a:pt x="4" y="4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5" name="Freeform 56"/>
            <p:cNvSpPr>
              <a:spLocks/>
            </p:cNvSpPr>
            <p:nvPr/>
          </p:nvSpPr>
          <p:spPr bwMode="auto">
            <a:xfrm>
              <a:off x="4305300" y="5329238"/>
              <a:ext cx="34925" cy="17463"/>
            </a:xfrm>
            <a:custGeom>
              <a:avLst/>
              <a:gdLst>
                <a:gd name="T0" fmla="*/ 0 w 20"/>
                <a:gd name="T1" fmla="*/ 4 h 9"/>
                <a:gd name="T2" fmla="*/ 8 w 20"/>
                <a:gd name="T3" fmla="*/ 0 h 9"/>
                <a:gd name="T4" fmla="*/ 12 w 20"/>
                <a:gd name="T5" fmla="*/ 2 h 9"/>
                <a:gd name="T6" fmla="*/ 20 w 20"/>
                <a:gd name="T7" fmla="*/ 7 h 9"/>
                <a:gd name="T8" fmla="*/ 16 w 20"/>
                <a:gd name="T9" fmla="*/ 9 h 9"/>
                <a:gd name="T10" fmla="*/ 12 w 20"/>
                <a:gd name="T11" fmla="*/ 7 h 9"/>
                <a:gd name="T12" fmla="*/ 8 w 20"/>
                <a:gd name="T13" fmla="*/ 5 h 9"/>
                <a:gd name="T14" fmla="*/ 4 w 20"/>
                <a:gd name="T15" fmla="*/ 7 h 9"/>
                <a:gd name="T16" fmla="*/ 0 w 20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9">
                  <a:moveTo>
                    <a:pt x="0" y="4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8" y="7"/>
                    <a:pt x="17" y="9"/>
                    <a:pt x="16" y="9"/>
                  </a:cubicBezTo>
                  <a:cubicBezTo>
                    <a:pt x="14" y="9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7" y="5"/>
                    <a:pt x="5" y="7"/>
                    <a:pt x="4" y="7"/>
                  </a:cubicBezTo>
                  <a:cubicBezTo>
                    <a:pt x="3" y="6"/>
                    <a:pt x="2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6" name="Freeform 57"/>
            <p:cNvSpPr>
              <a:spLocks/>
            </p:cNvSpPr>
            <p:nvPr/>
          </p:nvSpPr>
          <p:spPr bwMode="auto">
            <a:xfrm>
              <a:off x="4273550" y="5295901"/>
              <a:ext cx="28575" cy="14288"/>
            </a:xfrm>
            <a:custGeom>
              <a:avLst/>
              <a:gdLst>
                <a:gd name="T0" fmla="*/ 12 w 16"/>
                <a:gd name="T1" fmla="*/ 5 h 7"/>
                <a:gd name="T2" fmla="*/ 8 w 16"/>
                <a:gd name="T3" fmla="*/ 7 h 7"/>
                <a:gd name="T4" fmla="*/ 4 w 16"/>
                <a:gd name="T5" fmla="*/ 5 h 7"/>
                <a:gd name="T6" fmla="*/ 0 w 16"/>
                <a:gd name="T7" fmla="*/ 3 h 7"/>
                <a:gd name="T8" fmla="*/ 4 w 16"/>
                <a:gd name="T9" fmla="*/ 0 h 7"/>
                <a:gd name="T10" fmla="*/ 8 w 16"/>
                <a:gd name="T11" fmla="*/ 3 h 7"/>
                <a:gd name="T12" fmla="*/ 12 w 16"/>
                <a:gd name="T13" fmla="*/ 1 h 7"/>
                <a:gd name="T14" fmla="*/ 16 w 16"/>
                <a:gd name="T15" fmla="*/ 3 h 7"/>
                <a:gd name="T16" fmla="*/ 12 w 16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3" y="4"/>
                    <a:pt x="0" y="3"/>
                    <a:pt x="0" y="3"/>
                  </a:cubicBezTo>
                  <a:cubicBezTo>
                    <a:pt x="0" y="2"/>
                    <a:pt x="4" y="1"/>
                    <a:pt x="4" y="0"/>
                  </a:cubicBezTo>
                  <a:cubicBezTo>
                    <a:pt x="6" y="1"/>
                    <a:pt x="7" y="3"/>
                    <a:pt x="8" y="3"/>
                  </a:cubicBezTo>
                  <a:cubicBezTo>
                    <a:pt x="9" y="3"/>
                    <a:pt x="12" y="0"/>
                    <a:pt x="12" y="1"/>
                  </a:cubicBezTo>
                  <a:cubicBezTo>
                    <a:pt x="13" y="1"/>
                    <a:pt x="16" y="3"/>
                    <a:pt x="16" y="3"/>
                  </a:cubicBezTo>
                  <a:cubicBezTo>
                    <a:pt x="16" y="4"/>
                    <a:pt x="12" y="4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7" name="Freeform 58"/>
            <p:cNvSpPr>
              <a:spLocks/>
            </p:cNvSpPr>
            <p:nvPr/>
          </p:nvSpPr>
          <p:spPr bwMode="auto">
            <a:xfrm>
              <a:off x="4651375" y="5321301"/>
              <a:ext cx="22225" cy="15875"/>
            </a:xfrm>
            <a:custGeom>
              <a:avLst/>
              <a:gdLst>
                <a:gd name="T0" fmla="*/ 12 w 12"/>
                <a:gd name="T1" fmla="*/ 7 h 9"/>
                <a:gd name="T2" fmla="*/ 8 w 12"/>
                <a:gd name="T3" fmla="*/ 9 h 9"/>
                <a:gd name="T4" fmla="*/ 4 w 12"/>
                <a:gd name="T5" fmla="*/ 7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3 h 9"/>
                <a:gd name="T14" fmla="*/ 8 w 12"/>
                <a:gd name="T15" fmla="*/ 5 h 9"/>
                <a:gd name="T16" fmla="*/ 12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7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9"/>
                    <a:pt x="4" y="7"/>
                    <a:pt x="4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4" y="3"/>
                    <a:pt x="4" y="2"/>
                  </a:cubicBezTo>
                  <a:cubicBezTo>
                    <a:pt x="6" y="2"/>
                    <a:pt x="7" y="0"/>
                    <a:pt x="8" y="0"/>
                  </a:cubicBezTo>
                  <a:cubicBezTo>
                    <a:pt x="9" y="0"/>
                    <a:pt x="12" y="2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8" name="Freeform 59"/>
            <p:cNvSpPr>
              <a:spLocks/>
            </p:cNvSpPr>
            <p:nvPr/>
          </p:nvSpPr>
          <p:spPr bwMode="auto">
            <a:xfrm>
              <a:off x="4922838" y="5318126"/>
              <a:ext cx="33338" cy="20638"/>
            </a:xfrm>
            <a:custGeom>
              <a:avLst/>
              <a:gdLst>
                <a:gd name="T0" fmla="*/ 3 w 19"/>
                <a:gd name="T1" fmla="*/ 4 h 11"/>
                <a:gd name="T2" fmla="*/ 0 w 19"/>
                <a:gd name="T3" fmla="*/ 2 h 11"/>
                <a:gd name="T4" fmla="*/ 4 w 19"/>
                <a:gd name="T5" fmla="*/ 0 h 11"/>
                <a:gd name="T6" fmla="*/ 7 w 19"/>
                <a:gd name="T7" fmla="*/ 2 h 11"/>
                <a:gd name="T8" fmla="*/ 11 w 19"/>
                <a:gd name="T9" fmla="*/ 4 h 11"/>
                <a:gd name="T10" fmla="*/ 15 w 19"/>
                <a:gd name="T11" fmla="*/ 6 h 11"/>
                <a:gd name="T12" fmla="*/ 19 w 19"/>
                <a:gd name="T13" fmla="*/ 9 h 11"/>
                <a:gd name="T14" fmla="*/ 15 w 19"/>
                <a:gd name="T15" fmla="*/ 11 h 11"/>
                <a:gd name="T16" fmla="*/ 11 w 19"/>
                <a:gd name="T17" fmla="*/ 9 h 11"/>
                <a:gd name="T18" fmla="*/ 7 w 19"/>
                <a:gd name="T19" fmla="*/ 6 h 11"/>
                <a:gd name="T20" fmla="*/ 3 w 19"/>
                <a:gd name="T2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1">
                  <a:moveTo>
                    <a:pt x="3" y="4"/>
                  </a:moveTo>
                  <a:cubicBezTo>
                    <a:pt x="3" y="3"/>
                    <a:pt x="0" y="3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5" y="0"/>
                    <a:pt x="6" y="2"/>
                    <a:pt x="7" y="2"/>
                  </a:cubicBezTo>
                  <a:cubicBezTo>
                    <a:pt x="9" y="3"/>
                    <a:pt x="10" y="4"/>
                    <a:pt x="11" y="4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4" y="11"/>
                    <a:pt x="12" y="9"/>
                    <a:pt x="11" y="9"/>
                  </a:cubicBezTo>
                  <a:cubicBezTo>
                    <a:pt x="9" y="8"/>
                    <a:pt x="8" y="7"/>
                    <a:pt x="7" y="6"/>
                  </a:cubicBez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9" name="Freeform 60"/>
            <p:cNvSpPr>
              <a:spLocks/>
            </p:cNvSpPr>
            <p:nvPr/>
          </p:nvSpPr>
          <p:spPr bwMode="auto">
            <a:xfrm>
              <a:off x="5008563" y="5291138"/>
              <a:ext cx="33338" cy="12700"/>
            </a:xfrm>
            <a:custGeom>
              <a:avLst/>
              <a:gdLst>
                <a:gd name="T0" fmla="*/ 0 w 19"/>
                <a:gd name="T1" fmla="*/ 5 h 7"/>
                <a:gd name="T2" fmla="*/ 4 w 19"/>
                <a:gd name="T3" fmla="*/ 3 h 7"/>
                <a:gd name="T4" fmla="*/ 8 w 19"/>
                <a:gd name="T5" fmla="*/ 1 h 7"/>
                <a:gd name="T6" fmla="*/ 12 w 19"/>
                <a:gd name="T7" fmla="*/ 3 h 7"/>
                <a:gd name="T8" fmla="*/ 16 w 19"/>
                <a:gd name="T9" fmla="*/ 1 h 7"/>
                <a:gd name="T10" fmla="*/ 19 w 19"/>
                <a:gd name="T11" fmla="*/ 3 h 7"/>
                <a:gd name="T12" fmla="*/ 15 w 19"/>
                <a:gd name="T13" fmla="*/ 5 h 7"/>
                <a:gd name="T14" fmla="*/ 11 w 19"/>
                <a:gd name="T15" fmla="*/ 7 h 7"/>
                <a:gd name="T16" fmla="*/ 8 w 19"/>
                <a:gd name="T17" fmla="*/ 5 h 7"/>
                <a:gd name="T18" fmla="*/ 3 w 19"/>
                <a:gd name="T19" fmla="*/ 7 h 7"/>
                <a:gd name="T20" fmla="*/ 0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0" y="5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1"/>
                    <a:pt x="8" y="1"/>
                  </a:cubicBezTo>
                  <a:cubicBezTo>
                    <a:pt x="9" y="0"/>
                    <a:pt x="11" y="3"/>
                    <a:pt x="12" y="3"/>
                  </a:cubicBezTo>
                  <a:cubicBezTo>
                    <a:pt x="13" y="3"/>
                    <a:pt x="15" y="0"/>
                    <a:pt x="16" y="1"/>
                  </a:cubicBezTo>
                  <a:cubicBezTo>
                    <a:pt x="17" y="1"/>
                    <a:pt x="18" y="3"/>
                    <a:pt x="19" y="3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6"/>
                    <a:pt x="13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4" y="7"/>
                    <a:pt x="3" y="7"/>
                  </a:cubicBezTo>
                  <a:cubicBezTo>
                    <a:pt x="2" y="7"/>
                    <a:pt x="1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0" name="Freeform 61"/>
            <p:cNvSpPr>
              <a:spLocks/>
            </p:cNvSpPr>
            <p:nvPr/>
          </p:nvSpPr>
          <p:spPr bwMode="auto">
            <a:xfrm>
              <a:off x="5276850" y="5289551"/>
              <a:ext cx="28575" cy="15875"/>
            </a:xfrm>
            <a:custGeom>
              <a:avLst/>
              <a:gdLst>
                <a:gd name="T0" fmla="*/ 4 w 16"/>
                <a:gd name="T1" fmla="*/ 9 h 9"/>
                <a:gd name="T2" fmla="*/ 0 w 16"/>
                <a:gd name="T3" fmla="*/ 6 h 9"/>
                <a:gd name="T4" fmla="*/ 4 w 16"/>
                <a:gd name="T5" fmla="*/ 4 h 9"/>
                <a:gd name="T6" fmla="*/ 0 w 16"/>
                <a:gd name="T7" fmla="*/ 2 h 9"/>
                <a:gd name="T8" fmla="*/ 4 w 16"/>
                <a:gd name="T9" fmla="*/ 0 h 9"/>
                <a:gd name="T10" fmla="*/ 8 w 16"/>
                <a:gd name="T11" fmla="*/ 2 h 9"/>
                <a:gd name="T12" fmla="*/ 12 w 16"/>
                <a:gd name="T13" fmla="*/ 0 h 9"/>
                <a:gd name="T14" fmla="*/ 16 w 16"/>
                <a:gd name="T15" fmla="*/ 2 h 9"/>
                <a:gd name="T16" fmla="*/ 12 w 16"/>
                <a:gd name="T17" fmla="*/ 4 h 9"/>
                <a:gd name="T18" fmla="*/ 8 w 16"/>
                <a:gd name="T19" fmla="*/ 7 h 9"/>
                <a:gd name="T20" fmla="*/ 4 w 16"/>
                <a:gd name="T2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4" y="9"/>
                  </a:moveTo>
                  <a:cubicBezTo>
                    <a:pt x="3" y="8"/>
                    <a:pt x="0" y="7"/>
                    <a:pt x="0" y="6"/>
                  </a:cubicBezTo>
                  <a:cubicBezTo>
                    <a:pt x="0" y="6"/>
                    <a:pt x="4" y="5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3" y="1"/>
                    <a:pt x="16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ubicBezTo>
                    <a:pt x="11" y="5"/>
                    <a:pt x="9" y="6"/>
                    <a:pt x="8" y="7"/>
                  </a:cubicBezTo>
                  <a:lnTo>
                    <a:pt x="4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1" name="Freeform 62"/>
            <p:cNvSpPr>
              <a:spLocks/>
            </p:cNvSpPr>
            <p:nvPr/>
          </p:nvSpPr>
          <p:spPr bwMode="auto">
            <a:xfrm>
              <a:off x="5773738" y="5307013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1" y="4"/>
                    <a:pt x="9" y="6"/>
                    <a:pt x="8" y="6"/>
                  </a:cubicBezTo>
                  <a:cubicBezTo>
                    <a:pt x="7" y="6"/>
                    <a:pt x="5" y="4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2" name="Freeform 63"/>
            <p:cNvSpPr>
              <a:spLocks/>
            </p:cNvSpPr>
            <p:nvPr/>
          </p:nvSpPr>
          <p:spPr bwMode="auto">
            <a:xfrm>
              <a:off x="5862638" y="5324476"/>
              <a:ext cx="28575" cy="20638"/>
            </a:xfrm>
            <a:custGeom>
              <a:avLst/>
              <a:gdLst>
                <a:gd name="T0" fmla="*/ 9 w 16"/>
                <a:gd name="T1" fmla="*/ 0 h 11"/>
                <a:gd name="T2" fmla="*/ 12 w 16"/>
                <a:gd name="T3" fmla="*/ 3 h 11"/>
                <a:gd name="T4" fmla="*/ 16 w 16"/>
                <a:gd name="T5" fmla="*/ 5 h 11"/>
                <a:gd name="T6" fmla="*/ 12 w 16"/>
                <a:gd name="T7" fmla="*/ 7 h 11"/>
                <a:gd name="T8" fmla="*/ 16 w 16"/>
                <a:gd name="T9" fmla="*/ 9 h 11"/>
                <a:gd name="T10" fmla="*/ 12 w 16"/>
                <a:gd name="T11" fmla="*/ 11 h 11"/>
                <a:gd name="T12" fmla="*/ 8 w 16"/>
                <a:gd name="T13" fmla="*/ 9 h 11"/>
                <a:gd name="T14" fmla="*/ 0 w 16"/>
                <a:gd name="T15" fmla="*/ 5 h 11"/>
                <a:gd name="T16" fmla="*/ 9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9" y="0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6" y="4"/>
                    <a:pt x="16" y="5"/>
                  </a:cubicBezTo>
                  <a:cubicBezTo>
                    <a:pt x="16" y="5"/>
                    <a:pt x="12" y="7"/>
                    <a:pt x="12" y="7"/>
                  </a:cubicBezTo>
                  <a:cubicBezTo>
                    <a:pt x="12" y="8"/>
                    <a:pt x="16" y="9"/>
                    <a:pt x="16" y="9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3" name="Freeform 64"/>
            <p:cNvSpPr>
              <a:spLocks/>
            </p:cNvSpPr>
            <p:nvPr/>
          </p:nvSpPr>
          <p:spPr bwMode="auto">
            <a:xfrm>
              <a:off x="6022975" y="5321301"/>
              <a:ext cx="20638" cy="14288"/>
            </a:xfrm>
            <a:custGeom>
              <a:avLst/>
              <a:gdLst>
                <a:gd name="T0" fmla="*/ 8 w 12"/>
                <a:gd name="T1" fmla="*/ 6 h 8"/>
                <a:gd name="T2" fmla="*/ 4 w 12"/>
                <a:gd name="T3" fmla="*/ 8 h 8"/>
                <a:gd name="T4" fmla="*/ 0 w 12"/>
                <a:gd name="T5" fmla="*/ 6 h 8"/>
                <a:gd name="T6" fmla="*/ 4 w 12"/>
                <a:gd name="T7" fmla="*/ 4 h 8"/>
                <a:gd name="T8" fmla="*/ 0 w 12"/>
                <a:gd name="T9" fmla="*/ 2 h 8"/>
                <a:gd name="T10" fmla="*/ 4 w 12"/>
                <a:gd name="T11" fmla="*/ 0 h 8"/>
                <a:gd name="T12" fmla="*/ 8 w 12"/>
                <a:gd name="T13" fmla="*/ 2 h 8"/>
                <a:gd name="T14" fmla="*/ 12 w 12"/>
                <a:gd name="T15" fmla="*/ 4 h 8"/>
                <a:gd name="T16" fmla="*/ 8 w 12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8" y="6"/>
                  </a:moveTo>
                  <a:cubicBezTo>
                    <a:pt x="6" y="6"/>
                    <a:pt x="5" y="8"/>
                    <a:pt x="4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4" y="3"/>
                    <a:pt x="0" y="3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4"/>
                    <a:pt x="12" y="4"/>
                  </a:cubicBezTo>
                  <a:cubicBezTo>
                    <a:pt x="12" y="5"/>
                    <a:pt x="8" y="6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4" name="Freeform 65"/>
            <p:cNvSpPr>
              <a:spLocks/>
            </p:cNvSpPr>
            <p:nvPr/>
          </p:nvSpPr>
          <p:spPr bwMode="auto">
            <a:xfrm>
              <a:off x="7573963" y="5318126"/>
              <a:ext cx="25400" cy="17463"/>
            </a:xfrm>
            <a:custGeom>
              <a:avLst/>
              <a:gdLst>
                <a:gd name="T0" fmla="*/ 15 w 15"/>
                <a:gd name="T1" fmla="*/ 7 h 9"/>
                <a:gd name="T2" fmla="*/ 11 w 15"/>
                <a:gd name="T3" fmla="*/ 9 h 9"/>
                <a:gd name="T4" fmla="*/ 8 w 15"/>
                <a:gd name="T5" fmla="*/ 7 h 9"/>
                <a:gd name="T6" fmla="*/ 4 w 15"/>
                <a:gd name="T7" fmla="*/ 4 h 9"/>
                <a:gd name="T8" fmla="*/ 0 w 15"/>
                <a:gd name="T9" fmla="*/ 2 h 9"/>
                <a:gd name="T10" fmla="*/ 4 w 15"/>
                <a:gd name="T11" fmla="*/ 0 h 9"/>
                <a:gd name="T12" fmla="*/ 12 w 15"/>
                <a:gd name="T13" fmla="*/ 4 h 9"/>
                <a:gd name="T14" fmla="*/ 15 w 15"/>
                <a:gd name="T1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7"/>
                  </a:moveTo>
                  <a:cubicBezTo>
                    <a:pt x="14" y="7"/>
                    <a:pt x="13" y="9"/>
                    <a:pt x="11" y="9"/>
                  </a:cubicBezTo>
                  <a:cubicBezTo>
                    <a:pt x="11" y="9"/>
                    <a:pt x="8" y="7"/>
                    <a:pt x="8" y="7"/>
                  </a:cubicBezTo>
                  <a:cubicBezTo>
                    <a:pt x="7" y="6"/>
                    <a:pt x="5" y="5"/>
                    <a:pt x="4" y="4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1"/>
                    <a:pt x="4" y="1"/>
                    <a:pt x="4" y="0"/>
                  </a:cubicBezTo>
                  <a:cubicBezTo>
                    <a:pt x="12" y="4"/>
                    <a:pt x="12" y="4"/>
                    <a:pt x="12" y="4"/>
                  </a:cubicBezTo>
                  <a:lnTo>
                    <a:pt x="15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5" name="Freeform 66"/>
            <p:cNvSpPr>
              <a:spLocks/>
            </p:cNvSpPr>
            <p:nvPr/>
          </p:nvSpPr>
          <p:spPr bwMode="auto">
            <a:xfrm>
              <a:off x="7546975" y="5299076"/>
              <a:ext cx="28575" cy="12700"/>
            </a:xfrm>
            <a:custGeom>
              <a:avLst/>
              <a:gdLst>
                <a:gd name="T0" fmla="*/ 4 w 16"/>
                <a:gd name="T1" fmla="*/ 6 h 7"/>
                <a:gd name="T2" fmla="*/ 0 w 16"/>
                <a:gd name="T3" fmla="*/ 4 h 7"/>
                <a:gd name="T4" fmla="*/ 4 w 16"/>
                <a:gd name="T5" fmla="*/ 2 h 7"/>
                <a:gd name="T6" fmla="*/ 8 w 16"/>
                <a:gd name="T7" fmla="*/ 0 h 7"/>
                <a:gd name="T8" fmla="*/ 12 w 16"/>
                <a:gd name="T9" fmla="*/ 2 h 7"/>
                <a:gd name="T10" fmla="*/ 16 w 16"/>
                <a:gd name="T11" fmla="*/ 4 h 7"/>
                <a:gd name="T12" fmla="*/ 12 w 16"/>
                <a:gd name="T13" fmla="*/ 6 h 7"/>
                <a:gd name="T14" fmla="*/ 8 w 16"/>
                <a:gd name="T15" fmla="*/ 4 h 7"/>
                <a:gd name="T16" fmla="*/ 4 w 1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6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6" y="4"/>
                    <a:pt x="16" y="4"/>
                  </a:cubicBezTo>
                  <a:cubicBezTo>
                    <a:pt x="16" y="5"/>
                    <a:pt x="12" y="6"/>
                    <a:pt x="12" y="6"/>
                  </a:cubicBezTo>
                  <a:cubicBezTo>
                    <a:pt x="11" y="7"/>
                    <a:pt x="9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6" name="Freeform 67"/>
            <p:cNvSpPr>
              <a:spLocks/>
            </p:cNvSpPr>
            <p:nvPr/>
          </p:nvSpPr>
          <p:spPr bwMode="auto">
            <a:xfrm>
              <a:off x="7621588" y="5327651"/>
              <a:ext cx="34925" cy="20638"/>
            </a:xfrm>
            <a:custGeom>
              <a:avLst/>
              <a:gdLst>
                <a:gd name="T0" fmla="*/ 0 w 20"/>
                <a:gd name="T1" fmla="*/ 8 h 11"/>
                <a:gd name="T2" fmla="*/ 8 w 20"/>
                <a:gd name="T3" fmla="*/ 4 h 11"/>
                <a:gd name="T4" fmla="*/ 16 w 20"/>
                <a:gd name="T5" fmla="*/ 0 h 11"/>
                <a:gd name="T6" fmla="*/ 20 w 20"/>
                <a:gd name="T7" fmla="*/ 2 h 11"/>
                <a:gd name="T8" fmla="*/ 16 w 20"/>
                <a:gd name="T9" fmla="*/ 4 h 11"/>
                <a:gd name="T10" fmla="*/ 12 w 20"/>
                <a:gd name="T11" fmla="*/ 7 h 11"/>
                <a:gd name="T12" fmla="*/ 8 w 20"/>
                <a:gd name="T13" fmla="*/ 9 h 11"/>
                <a:gd name="T14" fmla="*/ 3 w 20"/>
                <a:gd name="T15" fmla="*/ 11 h 11"/>
                <a:gd name="T16" fmla="*/ 0 w 20"/>
                <a:gd name="T1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1">
                  <a:moveTo>
                    <a:pt x="0" y="8"/>
                  </a:moveTo>
                  <a:cubicBezTo>
                    <a:pt x="2" y="7"/>
                    <a:pt x="5" y="6"/>
                    <a:pt x="8" y="4"/>
                  </a:cubicBezTo>
                  <a:cubicBezTo>
                    <a:pt x="11" y="3"/>
                    <a:pt x="13" y="1"/>
                    <a:pt x="16" y="0"/>
                  </a:cubicBezTo>
                  <a:cubicBezTo>
                    <a:pt x="16" y="1"/>
                    <a:pt x="20" y="2"/>
                    <a:pt x="20" y="2"/>
                  </a:cubicBezTo>
                  <a:cubicBezTo>
                    <a:pt x="20" y="3"/>
                    <a:pt x="16" y="4"/>
                    <a:pt x="16" y="4"/>
                  </a:cubicBezTo>
                  <a:cubicBezTo>
                    <a:pt x="14" y="5"/>
                    <a:pt x="13" y="6"/>
                    <a:pt x="12" y="7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9"/>
                    <a:pt x="4" y="11"/>
                    <a:pt x="3" y="11"/>
                  </a:cubicBezTo>
                  <a:cubicBezTo>
                    <a:pt x="2" y="11"/>
                    <a:pt x="1" y="9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7" name="Freeform 68"/>
            <p:cNvSpPr>
              <a:spLocks/>
            </p:cNvSpPr>
            <p:nvPr/>
          </p:nvSpPr>
          <p:spPr bwMode="auto">
            <a:xfrm>
              <a:off x="7643813" y="5307013"/>
              <a:ext cx="33338" cy="17463"/>
            </a:xfrm>
            <a:custGeom>
              <a:avLst/>
              <a:gdLst>
                <a:gd name="T0" fmla="*/ 8 w 19"/>
                <a:gd name="T1" fmla="*/ 5 h 9"/>
                <a:gd name="T2" fmla="*/ 12 w 19"/>
                <a:gd name="T3" fmla="*/ 3 h 9"/>
                <a:gd name="T4" fmla="*/ 16 w 19"/>
                <a:gd name="T5" fmla="*/ 0 h 9"/>
                <a:gd name="T6" fmla="*/ 19 w 19"/>
                <a:gd name="T7" fmla="*/ 3 h 9"/>
                <a:gd name="T8" fmla="*/ 15 w 19"/>
                <a:gd name="T9" fmla="*/ 5 h 9"/>
                <a:gd name="T10" fmla="*/ 11 w 19"/>
                <a:gd name="T11" fmla="*/ 7 h 9"/>
                <a:gd name="T12" fmla="*/ 7 w 19"/>
                <a:gd name="T13" fmla="*/ 9 h 9"/>
                <a:gd name="T14" fmla="*/ 3 w 19"/>
                <a:gd name="T15" fmla="*/ 7 h 9"/>
                <a:gd name="T16" fmla="*/ 0 w 19"/>
                <a:gd name="T17" fmla="*/ 4 h 9"/>
                <a:gd name="T18" fmla="*/ 4 w 19"/>
                <a:gd name="T19" fmla="*/ 2 h 9"/>
                <a:gd name="T20" fmla="*/ 8 w 19"/>
                <a:gd name="T2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9">
                  <a:moveTo>
                    <a:pt x="8" y="5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6" y="0"/>
                    <a:pt x="16" y="0"/>
                  </a:cubicBezTo>
                  <a:cubicBezTo>
                    <a:pt x="16" y="1"/>
                    <a:pt x="19" y="2"/>
                    <a:pt x="19" y="3"/>
                  </a:cubicBezTo>
                  <a:cubicBezTo>
                    <a:pt x="19" y="3"/>
                    <a:pt x="16" y="4"/>
                    <a:pt x="15" y="5"/>
                  </a:cubicBezTo>
                  <a:cubicBezTo>
                    <a:pt x="14" y="6"/>
                    <a:pt x="12" y="6"/>
                    <a:pt x="11" y="7"/>
                  </a:cubicBezTo>
                  <a:cubicBezTo>
                    <a:pt x="11" y="7"/>
                    <a:pt x="8" y="9"/>
                    <a:pt x="7" y="9"/>
                  </a:cubicBezTo>
                  <a:cubicBezTo>
                    <a:pt x="6" y="9"/>
                    <a:pt x="4" y="7"/>
                    <a:pt x="3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3" y="2"/>
                    <a:pt x="4" y="2"/>
                  </a:cubicBezTo>
                  <a:cubicBezTo>
                    <a:pt x="5" y="2"/>
                    <a:pt x="6" y="4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8" name="Freeform 69"/>
            <p:cNvSpPr>
              <a:spLocks/>
            </p:cNvSpPr>
            <p:nvPr/>
          </p:nvSpPr>
          <p:spPr bwMode="auto">
            <a:xfrm>
              <a:off x="7678738" y="5289551"/>
              <a:ext cx="90488" cy="23813"/>
            </a:xfrm>
            <a:custGeom>
              <a:avLst/>
              <a:gdLst>
                <a:gd name="T0" fmla="*/ 4 w 51"/>
                <a:gd name="T1" fmla="*/ 6 h 13"/>
                <a:gd name="T2" fmla="*/ 12 w 51"/>
                <a:gd name="T3" fmla="*/ 2 h 13"/>
                <a:gd name="T4" fmla="*/ 16 w 51"/>
                <a:gd name="T5" fmla="*/ 0 h 13"/>
                <a:gd name="T6" fmla="*/ 20 w 51"/>
                <a:gd name="T7" fmla="*/ 2 h 13"/>
                <a:gd name="T8" fmla="*/ 24 w 51"/>
                <a:gd name="T9" fmla="*/ 4 h 13"/>
                <a:gd name="T10" fmla="*/ 27 w 51"/>
                <a:gd name="T11" fmla="*/ 7 h 13"/>
                <a:gd name="T12" fmla="*/ 32 w 51"/>
                <a:gd name="T13" fmla="*/ 5 h 13"/>
                <a:gd name="T14" fmla="*/ 35 w 51"/>
                <a:gd name="T15" fmla="*/ 7 h 13"/>
                <a:gd name="T16" fmla="*/ 43 w 51"/>
                <a:gd name="T17" fmla="*/ 3 h 13"/>
                <a:gd name="T18" fmla="*/ 48 w 51"/>
                <a:gd name="T19" fmla="*/ 1 h 13"/>
                <a:gd name="T20" fmla="*/ 51 w 51"/>
                <a:gd name="T21" fmla="*/ 3 h 13"/>
                <a:gd name="T22" fmla="*/ 47 w 51"/>
                <a:gd name="T23" fmla="*/ 5 h 13"/>
                <a:gd name="T24" fmla="*/ 39 w 51"/>
                <a:gd name="T25" fmla="*/ 9 h 13"/>
                <a:gd name="T26" fmla="*/ 35 w 51"/>
                <a:gd name="T27" fmla="*/ 11 h 13"/>
                <a:gd name="T28" fmla="*/ 31 w 51"/>
                <a:gd name="T29" fmla="*/ 13 h 13"/>
                <a:gd name="T30" fmla="*/ 27 w 51"/>
                <a:gd name="T31" fmla="*/ 11 h 13"/>
                <a:gd name="T32" fmla="*/ 23 w 51"/>
                <a:gd name="T33" fmla="*/ 9 h 13"/>
                <a:gd name="T34" fmla="*/ 20 w 51"/>
                <a:gd name="T35" fmla="*/ 7 h 13"/>
                <a:gd name="T36" fmla="*/ 15 w 51"/>
                <a:gd name="T37" fmla="*/ 9 h 13"/>
                <a:gd name="T38" fmla="*/ 11 w 51"/>
                <a:gd name="T39" fmla="*/ 11 h 13"/>
                <a:gd name="T40" fmla="*/ 8 w 51"/>
                <a:gd name="T41" fmla="*/ 8 h 13"/>
                <a:gd name="T42" fmla="*/ 4 w 51"/>
                <a:gd name="T43" fmla="*/ 11 h 13"/>
                <a:gd name="T44" fmla="*/ 0 w 51"/>
                <a:gd name="T45" fmla="*/ 8 h 13"/>
                <a:gd name="T46" fmla="*/ 4 w 51"/>
                <a:gd name="T4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13">
                  <a:moveTo>
                    <a:pt x="4" y="6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1" y="3"/>
                    <a:pt x="22" y="4"/>
                    <a:pt x="24" y="4"/>
                  </a:cubicBezTo>
                  <a:cubicBezTo>
                    <a:pt x="25" y="5"/>
                    <a:pt x="26" y="7"/>
                    <a:pt x="27" y="7"/>
                  </a:cubicBezTo>
                  <a:cubicBezTo>
                    <a:pt x="28" y="7"/>
                    <a:pt x="30" y="5"/>
                    <a:pt x="32" y="5"/>
                  </a:cubicBezTo>
                  <a:cubicBezTo>
                    <a:pt x="33" y="5"/>
                    <a:pt x="34" y="7"/>
                    <a:pt x="35" y="7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4" y="2"/>
                    <a:pt x="47" y="0"/>
                    <a:pt x="48" y="1"/>
                  </a:cubicBezTo>
                  <a:cubicBezTo>
                    <a:pt x="48" y="1"/>
                    <a:pt x="51" y="3"/>
                    <a:pt x="51" y="3"/>
                  </a:cubicBezTo>
                  <a:cubicBezTo>
                    <a:pt x="51" y="4"/>
                    <a:pt x="48" y="4"/>
                    <a:pt x="47" y="5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10"/>
                    <a:pt x="36" y="10"/>
                    <a:pt x="35" y="11"/>
                  </a:cubicBezTo>
                  <a:cubicBezTo>
                    <a:pt x="34" y="11"/>
                    <a:pt x="31" y="13"/>
                    <a:pt x="31" y="13"/>
                  </a:cubicBezTo>
                  <a:cubicBezTo>
                    <a:pt x="30" y="13"/>
                    <a:pt x="28" y="11"/>
                    <a:pt x="27" y="11"/>
                  </a:cubicBezTo>
                  <a:cubicBezTo>
                    <a:pt x="26" y="10"/>
                    <a:pt x="25" y="10"/>
                    <a:pt x="23" y="9"/>
                  </a:cubicBezTo>
                  <a:cubicBezTo>
                    <a:pt x="23" y="9"/>
                    <a:pt x="20" y="7"/>
                    <a:pt x="20" y="7"/>
                  </a:cubicBezTo>
                  <a:cubicBezTo>
                    <a:pt x="19" y="7"/>
                    <a:pt x="16" y="8"/>
                    <a:pt x="15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6" y="9"/>
                    <a:pt x="5" y="11"/>
                    <a:pt x="4" y="11"/>
                  </a:cubicBezTo>
                  <a:cubicBezTo>
                    <a:pt x="3" y="11"/>
                    <a:pt x="0" y="8"/>
                    <a:pt x="0" y="8"/>
                  </a:cubicBezTo>
                  <a:cubicBezTo>
                    <a:pt x="0" y="8"/>
                    <a:pt x="4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9" name="Freeform 70"/>
            <p:cNvSpPr>
              <a:spLocks/>
            </p:cNvSpPr>
            <p:nvPr/>
          </p:nvSpPr>
          <p:spPr bwMode="auto">
            <a:xfrm>
              <a:off x="7861300" y="5272088"/>
              <a:ext cx="26988" cy="20638"/>
            </a:xfrm>
            <a:custGeom>
              <a:avLst/>
              <a:gdLst>
                <a:gd name="T0" fmla="*/ 7 w 16"/>
                <a:gd name="T1" fmla="*/ 11 h 11"/>
                <a:gd name="T2" fmla="*/ 4 w 16"/>
                <a:gd name="T3" fmla="*/ 8 h 11"/>
                <a:gd name="T4" fmla="*/ 0 w 16"/>
                <a:gd name="T5" fmla="*/ 6 h 11"/>
                <a:gd name="T6" fmla="*/ 4 w 16"/>
                <a:gd name="T7" fmla="*/ 4 h 11"/>
                <a:gd name="T8" fmla="*/ 8 w 16"/>
                <a:gd name="T9" fmla="*/ 2 h 11"/>
                <a:gd name="T10" fmla="*/ 12 w 16"/>
                <a:gd name="T11" fmla="*/ 0 h 11"/>
                <a:gd name="T12" fmla="*/ 16 w 16"/>
                <a:gd name="T13" fmla="*/ 2 h 11"/>
                <a:gd name="T14" fmla="*/ 12 w 16"/>
                <a:gd name="T15" fmla="*/ 4 h 11"/>
                <a:gd name="T16" fmla="*/ 16 w 16"/>
                <a:gd name="T17" fmla="*/ 7 h 11"/>
                <a:gd name="T18" fmla="*/ 11 w 16"/>
                <a:gd name="T19" fmla="*/ 9 h 11"/>
                <a:gd name="T20" fmla="*/ 7 w 16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1">
                  <a:moveTo>
                    <a:pt x="7" y="11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3" y="8"/>
                    <a:pt x="0" y="7"/>
                    <a:pt x="0" y="6"/>
                  </a:cubicBezTo>
                  <a:cubicBezTo>
                    <a:pt x="0" y="5"/>
                    <a:pt x="3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4" y="0"/>
                    <a:pt x="14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ubicBezTo>
                    <a:pt x="12" y="5"/>
                    <a:pt x="16" y="6"/>
                    <a:pt x="16" y="7"/>
                  </a:cubicBezTo>
                  <a:cubicBezTo>
                    <a:pt x="15" y="7"/>
                    <a:pt x="12" y="8"/>
                    <a:pt x="11" y="9"/>
                  </a:cubicBezTo>
                  <a:cubicBezTo>
                    <a:pt x="10" y="9"/>
                    <a:pt x="9" y="10"/>
                    <a:pt x="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0" name="Freeform 71"/>
            <p:cNvSpPr>
              <a:spLocks/>
            </p:cNvSpPr>
            <p:nvPr/>
          </p:nvSpPr>
          <p:spPr bwMode="auto">
            <a:xfrm>
              <a:off x="7934325" y="5281613"/>
              <a:ext cx="49213" cy="20638"/>
            </a:xfrm>
            <a:custGeom>
              <a:avLst/>
              <a:gdLst>
                <a:gd name="T0" fmla="*/ 0 w 28"/>
                <a:gd name="T1" fmla="*/ 9 h 11"/>
                <a:gd name="T2" fmla="*/ 5 w 28"/>
                <a:gd name="T3" fmla="*/ 6 h 11"/>
                <a:gd name="T4" fmla="*/ 9 w 28"/>
                <a:gd name="T5" fmla="*/ 4 h 11"/>
                <a:gd name="T6" fmla="*/ 13 w 28"/>
                <a:gd name="T7" fmla="*/ 2 h 11"/>
                <a:gd name="T8" fmla="*/ 17 w 28"/>
                <a:gd name="T9" fmla="*/ 0 h 11"/>
                <a:gd name="T10" fmla="*/ 21 w 28"/>
                <a:gd name="T11" fmla="*/ 2 h 11"/>
                <a:gd name="T12" fmla="*/ 25 w 28"/>
                <a:gd name="T13" fmla="*/ 0 h 11"/>
                <a:gd name="T14" fmla="*/ 28 w 28"/>
                <a:gd name="T15" fmla="*/ 3 h 11"/>
                <a:gd name="T16" fmla="*/ 24 w 28"/>
                <a:gd name="T17" fmla="*/ 5 h 11"/>
                <a:gd name="T18" fmla="*/ 20 w 28"/>
                <a:gd name="T19" fmla="*/ 7 h 11"/>
                <a:gd name="T20" fmla="*/ 16 w 28"/>
                <a:gd name="T21" fmla="*/ 9 h 11"/>
                <a:gd name="T22" fmla="*/ 12 w 28"/>
                <a:gd name="T23" fmla="*/ 11 h 11"/>
                <a:gd name="T24" fmla="*/ 8 w 28"/>
                <a:gd name="T25" fmla="*/ 9 h 11"/>
                <a:gd name="T26" fmla="*/ 4 w 28"/>
                <a:gd name="T27" fmla="*/ 11 h 11"/>
                <a:gd name="T28" fmla="*/ 0 w 28"/>
                <a:gd name="T2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6" y="6"/>
                    <a:pt x="7" y="5"/>
                    <a:pt x="9" y="4"/>
                  </a:cubicBezTo>
                  <a:cubicBezTo>
                    <a:pt x="10" y="4"/>
                    <a:pt x="11" y="3"/>
                    <a:pt x="13" y="2"/>
                  </a:cubicBezTo>
                  <a:cubicBezTo>
                    <a:pt x="14" y="2"/>
                    <a:pt x="16" y="0"/>
                    <a:pt x="17" y="0"/>
                  </a:cubicBezTo>
                  <a:cubicBezTo>
                    <a:pt x="18" y="0"/>
                    <a:pt x="20" y="2"/>
                    <a:pt x="21" y="2"/>
                  </a:cubicBezTo>
                  <a:cubicBezTo>
                    <a:pt x="22" y="2"/>
                    <a:pt x="24" y="0"/>
                    <a:pt x="25" y="0"/>
                  </a:cubicBezTo>
                  <a:cubicBezTo>
                    <a:pt x="26" y="1"/>
                    <a:pt x="27" y="2"/>
                    <a:pt x="28" y="3"/>
                  </a:cubicBezTo>
                  <a:cubicBezTo>
                    <a:pt x="27" y="3"/>
                    <a:pt x="26" y="4"/>
                    <a:pt x="24" y="5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19" y="7"/>
                    <a:pt x="17" y="8"/>
                    <a:pt x="16" y="9"/>
                  </a:cubicBezTo>
                  <a:cubicBezTo>
                    <a:pt x="15" y="9"/>
                    <a:pt x="13" y="11"/>
                    <a:pt x="12" y="11"/>
                  </a:cubicBezTo>
                  <a:cubicBezTo>
                    <a:pt x="11" y="11"/>
                    <a:pt x="9" y="9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2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1" name="Freeform 72"/>
            <p:cNvSpPr>
              <a:spLocks/>
            </p:cNvSpPr>
            <p:nvPr/>
          </p:nvSpPr>
          <p:spPr bwMode="auto">
            <a:xfrm>
              <a:off x="7975600" y="5294313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8 w 20"/>
                <a:gd name="T7" fmla="*/ 7 h 13"/>
                <a:gd name="T8" fmla="*/ 5 w 20"/>
                <a:gd name="T9" fmla="*/ 4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4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9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4" y="5"/>
                    <a:pt x="5" y="4"/>
                  </a:cubicBezTo>
                  <a:cubicBezTo>
                    <a:pt x="5" y="4"/>
                    <a:pt x="8" y="3"/>
                    <a:pt x="9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3"/>
                    <a:pt x="12" y="4"/>
                    <a:pt x="13" y="4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9"/>
                    <a:pt x="16" y="11"/>
                    <a:pt x="16" y="11"/>
                  </a:cubicBezTo>
                  <a:cubicBezTo>
                    <a:pt x="15" y="11"/>
                    <a:pt x="13" y="9"/>
                    <a:pt x="12" y="9"/>
                  </a:cubicBezTo>
                  <a:cubicBezTo>
                    <a:pt x="11" y="9"/>
                    <a:pt x="9" y="10"/>
                    <a:pt x="8" y="11"/>
                  </a:cubicBez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2" name="Freeform 73"/>
            <p:cNvSpPr>
              <a:spLocks/>
            </p:cNvSpPr>
            <p:nvPr/>
          </p:nvSpPr>
          <p:spPr bwMode="auto">
            <a:xfrm>
              <a:off x="8083550" y="5254626"/>
              <a:ext cx="20638" cy="15875"/>
            </a:xfrm>
            <a:custGeom>
              <a:avLst/>
              <a:gdLst>
                <a:gd name="T0" fmla="*/ 4 w 12"/>
                <a:gd name="T1" fmla="*/ 3 h 9"/>
                <a:gd name="T2" fmla="*/ 8 w 12"/>
                <a:gd name="T3" fmla="*/ 0 h 9"/>
                <a:gd name="T4" fmla="*/ 12 w 12"/>
                <a:gd name="T5" fmla="*/ 3 h 9"/>
                <a:gd name="T6" fmla="*/ 8 w 12"/>
                <a:gd name="T7" fmla="*/ 5 h 9"/>
                <a:gd name="T8" fmla="*/ 11 w 12"/>
                <a:gd name="T9" fmla="*/ 7 h 9"/>
                <a:gd name="T10" fmla="*/ 7 w 12"/>
                <a:gd name="T11" fmla="*/ 9 h 9"/>
                <a:gd name="T12" fmla="*/ 4 w 12"/>
                <a:gd name="T13" fmla="*/ 7 h 9"/>
                <a:gd name="T14" fmla="*/ 0 w 12"/>
                <a:gd name="T15" fmla="*/ 5 h 9"/>
                <a:gd name="T16" fmla="*/ 4 w 12"/>
                <a:gd name="T17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4" y="3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1"/>
                    <a:pt x="11" y="2"/>
                    <a:pt x="12" y="3"/>
                  </a:cubicBezTo>
                  <a:cubicBezTo>
                    <a:pt x="12" y="3"/>
                    <a:pt x="8" y="5"/>
                    <a:pt x="8" y="5"/>
                  </a:cubicBezTo>
                  <a:cubicBezTo>
                    <a:pt x="8" y="6"/>
                    <a:pt x="11" y="6"/>
                    <a:pt x="11" y="7"/>
                  </a:cubicBezTo>
                  <a:cubicBezTo>
                    <a:pt x="10" y="7"/>
                    <a:pt x="9" y="9"/>
                    <a:pt x="7" y="9"/>
                  </a:cubicBezTo>
                  <a:cubicBezTo>
                    <a:pt x="7" y="9"/>
                    <a:pt x="4" y="7"/>
                    <a:pt x="4" y="7"/>
                  </a:cubicBezTo>
                  <a:cubicBezTo>
                    <a:pt x="3" y="7"/>
                    <a:pt x="0" y="5"/>
                    <a:pt x="0" y="5"/>
                  </a:cubicBezTo>
                  <a:cubicBezTo>
                    <a:pt x="0" y="4"/>
                    <a:pt x="4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3" name="Freeform 74"/>
            <p:cNvSpPr>
              <a:spLocks noEditPoints="1"/>
            </p:cNvSpPr>
            <p:nvPr/>
          </p:nvSpPr>
          <p:spPr bwMode="auto">
            <a:xfrm>
              <a:off x="3786188" y="5264151"/>
              <a:ext cx="4189413" cy="93663"/>
            </a:xfrm>
            <a:custGeom>
              <a:avLst/>
              <a:gdLst>
                <a:gd name="T0" fmla="*/ 108 w 2377"/>
                <a:gd name="T1" fmla="*/ 6 h 51"/>
                <a:gd name="T2" fmla="*/ 198 w 2377"/>
                <a:gd name="T3" fmla="*/ 10 h 51"/>
                <a:gd name="T4" fmla="*/ 281 w 2377"/>
                <a:gd name="T5" fmla="*/ 5 h 51"/>
                <a:gd name="T6" fmla="*/ 387 w 2377"/>
                <a:gd name="T7" fmla="*/ 5 h 51"/>
                <a:gd name="T8" fmla="*/ 482 w 2377"/>
                <a:gd name="T9" fmla="*/ 3 h 51"/>
                <a:gd name="T10" fmla="*/ 572 w 2377"/>
                <a:gd name="T11" fmla="*/ 7 h 51"/>
                <a:gd name="T12" fmla="*/ 682 w 2377"/>
                <a:gd name="T13" fmla="*/ 9 h 51"/>
                <a:gd name="T14" fmla="*/ 784 w 2377"/>
                <a:gd name="T15" fmla="*/ 6 h 51"/>
                <a:gd name="T16" fmla="*/ 918 w 2377"/>
                <a:gd name="T17" fmla="*/ 4 h 51"/>
                <a:gd name="T18" fmla="*/ 1028 w 2377"/>
                <a:gd name="T19" fmla="*/ 6 h 51"/>
                <a:gd name="T20" fmla="*/ 1142 w 2377"/>
                <a:gd name="T21" fmla="*/ 6 h 51"/>
                <a:gd name="T22" fmla="*/ 1216 w 2377"/>
                <a:gd name="T23" fmla="*/ 6 h 51"/>
                <a:gd name="T24" fmla="*/ 1350 w 2377"/>
                <a:gd name="T25" fmla="*/ 8 h 51"/>
                <a:gd name="T26" fmla="*/ 1460 w 2377"/>
                <a:gd name="T27" fmla="*/ 6 h 51"/>
                <a:gd name="T28" fmla="*/ 1554 w 2377"/>
                <a:gd name="T29" fmla="*/ 3 h 51"/>
                <a:gd name="T30" fmla="*/ 1668 w 2377"/>
                <a:gd name="T31" fmla="*/ 8 h 51"/>
                <a:gd name="T32" fmla="*/ 1754 w 2377"/>
                <a:gd name="T33" fmla="*/ 9 h 51"/>
                <a:gd name="T34" fmla="*/ 1864 w 2377"/>
                <a:gd name="T35" fmla="*/ 7 h 51"/>
                <a:gd name="T36" fmla="*/ 1982 w 2377"/>
                <a:gd name="T37" fmla="*/ 5 h 51"/>
                <a:gd name="T38" fmla="*/ 2092 w 2377"/>
                <a:gd name="T39" fmla="*/ 7 h 51"/>
                <a:gd name="T40" fmla="*/ 2190 w 2377"/>
                <a:gd name="T41" fmla="*/ 15 h 51"/>
                <a:gd name="T42" fmla="*/ 2292 w 2377"/>
                <a:gd name="T43" fmla="*/ 13 h 51"/>
                <a:gd name="T44" fmla="*/ 2368 w 2377"/>
                <a:gd name="T45" fmla="*/ 41 h 51"/>
                <a:gd name="T46" fmla="*/ 2338 w 2377"/>
                <a:gd name="T47" fmla="*/ 31 h 51"/>
                <a:gd name="T48" fmla="*/ 2318 w 2377"/>
                <a:gd name="T49" fmla="*/ 37 h 51"/>
                <a:gd name="T50" fmla="*/ 2295 w 2377"/>
                <a:gd name="T51" fmla="*/ 24 h 51"/>
                <a:gd name="T52" fmla="*/ 2239 w 2377"/>
                <a:gd name="T53" fmla="*/ 36 h 51"/>
                <a:gd name="T54" fmla="*/ 2175 w 2377"/>
                <a:gd name="T55" fmla="*/ 48 h 51"/>
                <a:gd name="T56" fmla="*/ 2050 w 2377"/>
                <a:gd name="T57" fmla="*/ 50 h 51"/>
                <a:gd name="T58" fmla="*/ 1948 w 2377"/>
                <a:gd name="T59" fmla="*/ 44 h 51"/>
                <a:gd name="T60" fmla="*/ 1830 w 2377"/>
                <a:gd name="T61" fmla="*/ 46 h 51"/>
                <a:gd name="T62" fmla="*/ 1708 w 2377"/>
                <a:gd name="T63" fmla="*/ 45 h 51"/>
                <a:gd name="T64" fmla="*/ 1583 w 2377"/>
                <a:gd name="T65" fmla="*/ 43 h 51"/>
                <a:gd name="T66" fmla="*/ 1504 w 2377"/>
                <a:gd name="T67" fmla="*/ 46 h 51"/>
                <a:gd name="T68" fmla="*/ 1394 w 2377"/>
                <a:gd name="T69" fmla="*/ 48 h 51"/>
                <a:gd name="T70" fmla="*/ 1276 w 2377"/>
                <a:gd name="T71" fmla="*/ 46 h 51"/>
                <a:gd name="T72" fmla="*/ 1150 w 2377"/>
                <a:gd name="T73" fmla="*/ 48 h 51"/>
                <a:gd name="T74" fmla="*/ 1041 w 2377"/>
                <a:gd name="T75" fmla="*/ 33 h 51"/>
                <a:gd name="T76" fmla="*/ 962 w 2377"/>
                <a:gd name="T77" fmla="*/ 36 h 51"/>
                <a:gd name="T78" fmla="*/ 867 w 2377"/>
                <a:gd name="T79" fmla="*/ 47 h 51"/>
                <a:gd name="T80" fmla="*/ 750 w 2377"/>
                <a:gd name="T81" fmla="*/ 45 h 51"/>
                <a:gd name="T82" fmla="*/ 624 w 2377"/>
                <a:gd name="T83" fmla="*/ 42 h 51"/>
                <a:gd name="T84" fmla="*/ 530 w 2377"/>
                <a:gd name="T85" fmla="*/ 45 h 51"/>
                <a:gd name="T86" fmla="*/ 388 w 2377"/>
                <a:gd name="T87" fmla="*/ 47 h 51"/>
                <a:gd name="T88" fmla="*/ 262 w 2377"/>
                <a:gd name="T89" fmla="*/ 49 h 51"/>
                <a:gd name="T90" fmla="*/ 129 w 2377"/>
                <a:gd name="T91" fmla="*/ 46 h 51"/>
                <a:gd name="T92" fmla="*/ 35 w 2377"/>
                <a:gd name="T93" fmla="*/ 36 h 51"/>
                <a:gd name="T94" fmla="*/ 1076 w 2377"/>
                <a:gd name="T95" fmla="*/ 40 h 51"/>
                <a:gd name="T96" fmla="*/ 75 w 2377"/>
                <a:gd name="T97" fmla="*/ 36 h 51"/>
                <a:gd name="T98" fmla="*/ 251 w 2377"/>
                <a:gd name="T99" fmla="*/ 37 h 51"/>
                <a:gd name="T100" fmla="*/ 417 w 2377"/>
                <a:gd name="T101" fmla="*/ 28 h 51"/>
                <a:gd name="T102" fmla="*/ 650 w 2377"/>
                <a:gd name="T103" fmla="*/ 12 h 51"/>
                <a:gd name="T104" fmla="*/ 963 w 2377"/>
                <a:gd name="T105" fmla="*/ 27 h 51"/>
                <a:gd name="T106" fmla="*/ 1129 w 2377"/>
                <a:gd name="T107" fmla="*/ 17 h 51"/>
                <a:gd name="T108" fmla="*/ 1400 w 2377"/>
                <a:gd name="T109" fmla="*/ 20 h 51"/>
                <a:gd name="T110" fmla="*/ 1502 w 2377"/>
                <a:gd name="T111" fmla="*/ 22 h 51"/>
                <a:gd name="T112" fmla="*/ 1561 w 2377"/>
                <a:gd name="T113" fmla="*/ 17 h 51"/>
                <a:gd name="T114" fmla="*/ 1773 w 2377"/>
                <a:gd name="T115" fmla="*/ 16 h 51"/>
                <a:gd name="T116" fmla="*/ 1934 w 2377"/>
                <a:gd name="T117" fmla="*/ 26 h 51"/>
                <a:gd name="T118" fmla="*/ 2059 w 2377"/>
                <a:gd name="T119" fmla="*/ 28 h 51"/>
                <a:gd name="T120" fmla="*/ 2091 w 2377"/>
                <a:gd name="T121" fmla="*/ 24 h 51"/>
                <a:gd name="T122" fmla="*/ 2204 w 2377"/>
                <a:gd name="T12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7" h="51">
                  <a:moveTo>
                    <a:pt x="43" y="36"/>
                  </a:moveTo>
                  <a:cubicBezTo>
                    <a:pt x="44" y="35"/>
                    <a:pt x="47" y="34"/>
                    <a:pt x="47" y="34"/>
                  </a:cubicBezTo>
                  <a:cubicBezTo>
                    <a:pt x="47" y="33"/>
                    <a:pt x="43" y="32"/>
                    <a:pt x="44" y="31"/>
                  </a:cubicBezTo>
                  <a:cubicBezTo>
                    <a:pt x="44" y="31"/>
                    <a:pt x="48" y="30"/>
                    <a:pt x="48" y="29"/>
                  </a:cubicBezTo>
                  <a:cubicBezTo>
                    <a:pt x="47" y="29"/>
                    <a:pt x="45" y="28"/>
                    <a:pt x="44" y="27"/>
                  </a:cubicBezTo>
                  <a:cubicBezTo>
                    <a:pt x="44" y="27"/>
                    <a:pt x="40" y="25"/>
                    <a:pt x="40" y="25"/>
                  </a:cubicBezTo>
                  <a:cubicBezTo>
                    <a:pt x="40" y="25"/>
                    <a:pt x="44" y="23"/>
                    <a:pt x="44" y="23"/>
                  </a:cubicBezTo>
                  <a:cubicBezTo>
                    <a:pt x="46" y="23"/>
                    <a:pt x="47" y="25"/>
                    <a:pt x="48" y="25"/>
                  </a:cubicBezTo>
                  <a:cubicBezTo>
                    <a:pt x="49" y="25"/>
                    <a:pt x="51" y="23"/>
                    <a:pt x="52" y="23"/>
                  </a:cubicBezTo>
                  <a:cubicBezTo>
                    <a:pt x="53" y="23"/>
                    <a:pt x="56" y="25"/>
                    <a:pt x="56" y="25"/>
                  </a:cubicBezTo>
                  <a:cubicBezTo>
                    <a:pt x="56" y="25"/>
                    <a:pt x="60" y="23"/>
                    <a:pt x="60" y="23"/>
                  </a:cubicBezTo>
                  <a:cubicBezTo>
                    <a:pt x="60" y="22"/>
                    <a:pt x="56" y="21"/>
                    <a:pt x="56" y="21"/>
                  </a:cubicBezTo>
                  <a:cubicBezTo>
                    <a:pt x="56" y="20"/>
                    <a:pt x="52" y="19"/>
                    <a:pt x="52" y="18"/>
                  </a:cubicBezTo>
                  <a:cubicBezTo>
                    <a:pt x="53" y="18"/>
                    <a:pt x="56" y="17"/>
                    <a:pt x="57" y="16"/>
                  </a:cubicBezTo>
                  <a:cubicBezTo>
                    <a:pt x="57" y="16"/>
                    <a:pt x="53" y="15"/>
                    <a:pt x="53" y="14"/>
                  </a:cubicBezTo>
                  <a:cubicBezTo>
                    <a:pt x="53" y="14"/>
                    <a:pt x="56" y="12"/>
                    <a:pt x="57" y="12"/>
                  </a:cubicBezTo>
                  <a:cubicBezTo>
                    <a:pt x="58" y="11"/>
                    <a:pt x="60" y="11"/>
                    <a:pt x="61" y="10"/>
                  </a:cubicBezTo>
                  <a:cubicBezTo>
                    <a:pt x="62" y="10"/>
                    <a:pt x="63" y="12"/>
                    <a:pt x="65" y="12"/>
                  </a:cubicBezTo>
                  <a:cubicBezTo>
                    <a:pt x="65" y="12"/>
                    <a:pt x="68" y="10"/>
                    <a:pt x="69" y="10"/>
                  </a:cubicBezTo>
                  <a:cubicBezTo>
                    <a:pt x="69" y="10"/>
                    <a:pt x="73" y="12"/>
                    <a:pt x="73" y="12"/>
                  </a:cubicBezTo>
                  <a:cubicBezTo>
                    <a:pt x="73" y="12"/>
                    <a:pt x="72" y="13"/>
                    <a:pt x="71" y="13"/>
                  </a:cubicBezTo>
                  <a:cubicBezTo>
                    <a:pt x="70" y="14"/>
                    <a:pt x="69" y="14"/>
                    <a:pt x="69" y="14"/>
                  </a:cubicBezTo>
                  <a:cubicBezTo>
                    <a:pt x="69" y="15"/>
                    <a:pt x="71" y="17"/>
                    <a:pt x="72" y="17"/>
                  </a:cubicBezTo>
                  <a:cubicBezTo>
                    <a:pt x="73" y="17"/>
                    <a:pt x="75" y="14"/>
                    <a:pt x="76" y="15"/>
                  </a:cubicBezTo>
                  <a:cubicBezTo>
                    <a:pt x="78" y="15"/>
                    <a:pt x="79" y="16"/>
                    <a:pt x="80" y="17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4"/>
                    <a:pt x="87" y="13"/>
                    <a:pt x="88" y="13"/>
                  </a:cubicBezTo>
                  <a:cubicBezTo>
                    <a:pt x="89" y="12"/>
                    <a:pt x="92" y="11"/>
                    <a:pt x="92" y="11"/>
                  </a:cubicBezTo>
                  <a:cubicBezTo>
                    <a:pt x="92" y="10"/>
                    <a:pt x="89" y="8"/>
                    <a:pt x="89" y="8"/>
                  </a:cubicBezTo>
                  <a:cubicBezTo>
                    <a:pt x="89" y="8"/>
                    <a:pt x="92" y="6"/>
                    <a:pt x="93" y="6"/>
                  </a:cubicBezTo>
                  <a:cubicBezTo>
                    <a:pt x="94" y="6"/>
                    <a:pt x="95" y="8"/>
                    <a:pt x="96" y="8"/>
                  </a:cubicBezTo>
                  <a:cubicBezTo>
                    <a:pt x="97" y="8"/>
                    <a:pt x="100" y="6"/>
                    <a:pt x="101" y="6"/>
                  </a:cubicBezTo>
                  <a:cubicBezTo>
                    <a:pt x="102" y="7"/>
                    <a:pt x="103" y="8"/>
                    <a:pt x="104" y="9"/>
                  </a:cubicBezTo>
                  <a:cubicBezTo>
                    <a:pt x="105" y="9"/>
                    <a:pt x="108" y="11"/>
                    <a:pt x="108" y="11"/>
                  </a:cubicBezTo>
                  <a:cubicBezTo>
                    <a:pt x="108" y="11"/>
                    <a:pt x="112" y="9"/>
                    <a:pt x="112" y="9"/>
                  </a:cubicBezTo>
                  <a:cubicBezTo>
                    <a:pt x="112" y="9"/>
                    <a:pt x="109" y="6"/>
                    <a:pt x="108" y="6"/>
                  </a:cubicBezTo>
                  <a:cubicBezTo>
                    <a:pt x="110" y="6"/>
                    <a:pt x="111" y="4"/>
                    <a:pt x="113" y="4"/>
                  </a:cubicBezTo>
                  <a:cubicBezTo>
                    <a:pt x="114" y="4"/>
                    <a:pt x="115" y="7"/>
                    <a:pt x="116" y="7"/>
                  </a:cubicBezTo>
                  <a:cubicBezTo>
                    <a:pt x="118" y="7"/>
                    <a:pt x="119" y="4"/>
                    <a:pt x="120" y="4"/>
                  </a:cubicBezTo>
                  <a:cubicBezTo>
                    <a:pt x="122" y="5"/>
                    <a:pt x="123" y="7"/>
                    <a:pt x="124" y="7"/>
                  </a:cubicBezTo>
                  <a:cubicBezTo>
                    <a:pt x="125" y="7"/>
                    <a:pt x="127" y="9"/>
                    <a:pt x="128" y="9"/>
                  </a:cubicBezTo>
                  <a:cubicBezTo>
                    <a:pt x="129" y="9"/>
                    <a:pt x="131" y="7"/>
                    <a:pt x="132" y="7"/>
                  </a:cubicBezTo>
                  <a:cubicBezTo>
                    <a:pt x="133" y="7"/>
                    <a:pt x="135" y="9"/>
                    <a:pt x="136" y="9"/>
                  </a:cubicBezTo>
                  <a:cubicBezTo>
                    <a:pt x="136" y="9"/>
                    <a:pt x="139" y="11"/>
                    <a:pt x="139" y="11"/>
                  </a:cubicBezTo>
                  <a:cubicBezTo>
                    <a:pt x="140" y="11"/>
                    <a:pt x="144" y="9"/>
                    <a:pt x="144" y="9"/>
                  </a:cubicBezTo>
                  <a:cubicBezTo>
                    <a:pt x="144" y="9"/>
                    <a:pt x="140" y="7"/>
                    <a:pt x="140" y="7"/>
                  </a:cubicBezTo>
                  <a:cubicBezTo>
                    <a:pt x="140" y="7"/>
                    <a:pt x="143" y="5"/>
                    <a:pt x="144" y="5"/>
                  </a:cubicBezTo>
                  <a:cubicBezTo>
                    <a:pt x="145" y="5"/>
                    <a:pt x="147" y="7"/>
                    <a:pt x="148" y="7"/>
                  </a:cubicBezTo>
                  <a:cubicBezTo>
                    <a:pt x="148" y="7"/>
                    <a:pt x="151" y="9"/>
                    <a:pt x="151" y="9"/>
                  </a:cubicBezTo>
                  <a:cubicBezTo>
                    <a:pt x="152" y="9"/>
                    <a:pt x="155" y="8"/>
                    <a:pt x="155" y="7"/>
                  </a:cubicBezTo>
                  <a:cubicBezTo>
                    <a:pt x="156" y="7"/>
                    <a:pt x="152" y="5"/>
                    <a:pt x="152" y="5"/>
                  </a:cubicBezTo>
                  <a:cubicBezTo>
                    <a:pt x="153" y="5"/>
                    <a:pt x="155" y="3"/>
                    <a:pt x="156" y="3"/>
                  </a:cubicBezTo>
                  <a:cubicBezTo>
                    <a:pt x="156" y="3"/>
                    <a:pt x="160" y="5"/>
                    <a:pt x="160" y="5"/>
                  </a:cubicBezTo>
                  <a:cubicBezTo>
                    <a:pt x="160" y="5"/>
                    <a:pt x="159" y="6"/>
                    <a:pt x="158" y="6"/>
                  </a:cubicBezTo>
                  <a:cubicBezTo>
                    <a:pt x="157" y="7"/>
                    <a:pt x="155" y="7"/>
                    <a:pt x="155" y="7"/>
                  </a:cubicBezTo>
                  <a:cubicBezTo>
                    <a:pt x="157" y="8"/>
                    <a:pt x="158" y="10"/>
                    <a:pt x="159" y="10"/>
                  </a:cubicBezTo>
                  <a:cubicBezTo>
                    <a:pt x="160" y="10"/>
                    <a:pt x="163" y="8"/>
                    <a:pt x="163" y="7"/>
                  </a:cubicBezTo>
                  <a:cubicBezTo>
                    <a:pt x="164" y="7"/>
                    <a:pt x="166" y="5"/>
                    <a:pt x="167" y="5"/>
                  </a:cubicBezTo>
                  <a:cubicBezTo>
                    <a:pt x="168" y="5"/>
                    <a:pt x="170" y="8"/>
                    <a:pt x="171" y="8"/>
                  </a:cubicBezTo>
                  <a:cubicBezTo>
                    <a:pt x="172" y="8"/>
                    <a:pt x="174" y="10"/>
                    <a:pt x="175" y="10"/>
                  </a:cubicBezTo>
                  <a:cubicBezTo>
                    <a:pt x="176" y="10"/>
                    <a:pt x="178" y="8"/>
                    <a:pt x="179" y="8"/>
                  </a:cubicBezTo>
                  <a:cubicBezTo>
                    <a:pt x="180" y="7"/>
                    <a:pt x="182" y="6"/>
                    <a:pt x="183" y="6"/>
                  </a:cubicBezTo>
                  <a:cubicBezTo>
                    <a:pt x="184" y="6"/>
                    <a:pt x="186" y="8"/>
                    <a:pt x="187" y="8"/>
                  </a:cubicBezTo>
                  <a:cubicBezTo>
                    <a:pt x="188" y="8"/>
                    <a:pt x="190" y="6"/>
                    <a:pt x="191" y="6"/>
                  </a:cubicBezTo>
                  <a:cubicBezTo>
                    <a:pt x="191" y="6"/>
                    <a:pt x="195" y="8"/>
                    <a:pt x="195" y="8"/>
                  </a:cubicBezTo>
                  <a:cubicBezTo>
                    <a:pt x="195" y="9"/>
                    <a:pt x="190" y="10"/>
                    <a:pt x="191" y="10"/>
                  </a:cubicBezTo>
                  <a:cubicBezTo>
                    <a:pt x="191" y="11"/>
                    <a:pt x="194" y="12"/>
                    <a:pt x="194" y="12"/>
                  </a:cubicBezTo>
                  <a:cubicBezTo>
                    <a:pt x="195" y="13"/>
                    <a:pt x="197" y="14"/>
                    <a:pt x="198" y="15"/>
                  </a:cubicBezTo>
                  <a:cubicBezTo>
                    <a:pt x="202" y="17"/>
                    <a:pt x="202" y="17"/>
                    <a:pt x="202" y="17"/>
                  </a:cubicBezTo>
                  <a:cubicBezTo>
                    <a:pt x="202" y="16"/>
                    <a:pt x="206" y="16"/>
                    <a:pt x="206" y="15"/>
                  </a:cubicBezTo>
                  <a:cubicBezTo>
                    <a:pt x="206" y="14"/>
                    <a:pt x="203" y="13"/>
                    <a:pt x="202" y="13"/>
                  </a:cubicBezTo>
                  <a:cubicBezTo>
                    <a:pt x="202" y="12"/>
                    <a:pt x="198" y="11"/>
                    <a:pt x="198" y="10"/>
                  </a:cubicBezTo>
                  <a:cubicBezTo>
                    <a:pt x="199" y="10"/>
                    <a:pt x="202" y="9"/>
                    <a:pt x="203" y="8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07" y="6"/>
                    <a:pt x="210" y="4"/>
                    <a:pt x="211" y="4"/>
                  </a:cubicBezTo>
                  <a:cubicBezTo>
                    <a:pt x="211" y="4"/>
                    <a:pt x="215" y="6"/>
                    <a:pt x="214" y="6"/>
                  </a:cubicBezTo>
                  <a:cubicBezTo>
                    <a:pt x="214" y="7"/>
                    <a:pt x="211" y="8"/>
                    <a:pt x="210" y="8"/>
                  </a:cubicBezTo>
                  <a:cubicBezTo>
                    <a:pt x="218" y="13"/>
                    <a:pt x="218" y="13"/>
                    <a:pt x="218" y="13"/>
                  </a:cubicBezTo>
                  <a:cubicBezTo>
                    <a:pt x="219" y="13"/>
                    <a:pt x="221" y="14"/>
                    <a:pt x="222" y="15"/>
                  </a:cubicBezTo>
                  <a:cubicBezTo>
                    <a:pt x="222" y="16"/>
                    <a:pt x="218" y="17"/>
                    <a:pt x="218" y="17"/>
                  </a:cubicBezTo>
                  <a:cubicBezTo>
                    <a:pt x="218" y="18"/>
                    <a:pt x="221" y="19"/>
                    <a:pt x="221" y="19"/>
                  </a:cubicBezTo>
                  <a:cubicBezTo>
                    <a:pt x="221" y="20"/>
                    <a:pt x="217" y="21"/>
                    <a:pt x="217" y="22"/>
                  </a:cubicBezTo>
                  <a:cubicBezTo>
                    <a:pt x="217" y="22"/>
                    <a:pt x="221" y="23"/>
                    <a:pt x="221" y="24"/>
                  </a:cubicBezTo>
                  <a:cubicBezTo>
                    <a:pt x="225" y="22"/>
                    <a:pt x="225" y="22"/>
                    <a:pt x="225" y="22"/>
                  </a:cubicBezTo>
                  <a:cubicBezTo>
                    <a:pt x="226" y="21"/>
                    <a:pt x="229" y="20"/>
                    <a:pt x="229" y="20"/>
                  </a:cubicBezTo>
                  <a:cubicBezTo>
                    <a:pt x="229" y="19"/>
                    <a:pt x="226" y="18"/>
                    <a:pt x="225" y="17"/>
                  </a:cubicBezTo>
                  <a:cubicBezTo>
                    <a:pt x="225" y="17"/>
                    <a:pt x="222" y="15"/>
                    <a:pt x="222" y="15"/>
                  </a:cubicBezTo>
                  <a:cubicBezTo>
                    <a:pt x="222" y="15"/>
                    <a:pt x="225" y="13"/>
                    <a:pt x="226" y="13"/>
                  </a:cubicBezTo>
                  <a:cubicBezTo>
                    <a:pt x="226" y="13"/>
                    <a:pt x="230" y="11"/>
                    <a:pt x="230" y="11"/>
                  </a:cubicBezTo>
                  <a:cubicBezTo>
                    <a:pt x="230" y="11"/>
                    <a:pt x="226" y="9"/>
                    <a:pt x="226" y="9"/>
                  </a:cubicBezTo>
                  <a:cubicBezTo>
                    <a:pt x="226" y="8"/>
                    <a:pt x="230" y="7"/>
                    <a:pt x="230" y="7"/>
                  </a:cubicBezTo>
                  <a:cubicBezTo>
                    <a:pt x="231" y="7"/>
                    <a:pt x="233" y="9"/>
                    <a:pt x="234" y="9"/>
                  </a:cubicBezTo>
                  <a:cubicBezTo>
                    <a:pt x="235" y="9"/>
                    <a:pt x="237" y="7"/>
                    <a:pt x="238" y="7"/>
                  </a:cubicBezTo>
                  <a:cubicBezTo>
                    <a:pt x="239" y="6"/>
                    <a:pt x="241" y="5"/>
                    <a:pt x="242" y="5"/>
                  </a:cubicBezTo>
                  <a:cubicBezTo>
                    <a:pt x="243" y="4"/>
                    <a:pt x="245" y="7"/>
                    <a:pt x="246" y="7"/>
                  </a:cubicBezTo>
                  <a:cubicBezTo>
                    <a:pt x="246" y="7"/>
                    <a:pt x="250" y="5"/>
                    <a:pt x="250" y="5"/>
                  </a:cubicBezTo>
                  <a:cubicBezTo>
                    <a:pt x="250" y="5"/>
                    <a:pt x="254" y="7"/>
                    <a:pt x="254" y="7"/>
                  </a:cubicBezTo>
                  <a:cubicBezTo>
                    <a:pt x="254" y="7"/>
                    <a:pt x="250" y="9"/>
                    <a:pt x="250" y="9"/>
                  </a:cubicBezTo>
                  <a:cubicBezTo>
                    <a:pt x="251" y="9"/>
                    <a:pt x="252" y="11"/>
                    <a:pt x="253" y="11"/>
                  </a:cubicBezTo>
                  <a:cubicBezTo>
                    <a:pt x="255" y="11"/>
                    <a:pt x="256" y="9"/>
                    <a:pt x="257" y="9"/>
                  </a:cubicBezTo>
                  <a:cubicBezTo>
                    <a:pt x="259" y="9"/>
                    <a:pt x="260" y="11"/>
                    <a:pt x="261" y="12"/>
                  </a:cubicBezTo>
                  <a:cubicBezTo>
                    <a:pt x="263" y="12"/>
                    <a:pt x="264" y="9"/>
                    <a:pt x="265" y="9"/>
                  </a:cubicBezTo>
                  <a:cubicBezTo>
                    <a:pt x="267" y="9"/>
                    <a:pt x="268" y="12"/>
                    <a:pt x="269" y="12"/>
                  </a:cubicBezTo>
                  <a:cubicBezTo>
                    <a:pt x="269" y="12"/>
                    <a:pt x="273" y="10"/>
                    <a:pt x="273" y="10"/>
                  </a:cubicBezTo>
                  <a:cubicBezTo>
                    <a:pt x="273" y="9"/>
                    <a:pt x="269" y="8"/>
                    <a:pt x="269" y="7"/>
                  </a:cubicBezTo>
                  <a:cubicBezTo>
                    <a:pt x="270" y="7"/>
                    <a:pt x="273" y="5"/>
                    <a:pt x="274" y="5"/>
                  </a:cubicBezTo>
                  <a:cubicBezTo>
                    <a:pt x="274" y="5"/>
                    <a:pt x="277" y="8"/>
                    <a:pt x="277" y="7"/>
                  </a:cubicBezTo>
                  <a:cubicBezTo>
                    <a:pt x="279" y="7"/>
                    <a:pt x="280" y="6"/>
                    <a:pt x="281" y="5"/>
                  </a:cubicBezTo>
                  <a:cubicBezTo>
                    <a:pt x="282" y="5"/>
                    <a:pt x="284" y="3"/>
                    <a:pt x="285" y="3"/>
                  </a:cubicBezTo>
                  <a:cubicBezTo>
                    <a:pt x="286" y="3"/>
                    <a:pt x="288" y="6"/>
                    <a:pt x="289" y="6"/>
                  </a:cubicBezTo>
                  <a:cubicBezTo>
                    <a:pt x="291" y="6"/>
                    <a:pt x="292" y="3"/>
                    <a:pt x="293" y="3"/>
                  </a:cubicBezTo>
                  <a:cubicBezTo>
                    <a:pt x="295" y="3"/>
                    <a:pt x="296" y="6"/>
                    <a:pt x="297" y="6"/>
                  </a:cubicBezTo>
                  <a:cubicBezTo>
                    <a:pt x="298" y="6"/>
                    <a:pt x="300" y="4"/>
                    <a:pt x="301" y="4"/>
                  </a:cubicBezTo>
                  <a:cubicBezTo>
                    <a:pt x="302" y="4"/>
                    <a:pt x="304" y="6"/>
                    <a:pt x="305" y="6"/>
                  </a:cubicBezTo>
                  <a:cubicBezTo>
                    <a:pt x="306" y="6"/>
                    <a:pt x="308" y="4"/>
                    <a:pt x="309" y="4"/>
                  </a:cubicBezTo>
                  <a:cubicBezTo>
                    <a:pt x="310" y="4"/>
                    <a:pt x="311" y="6"/>
                    <a:pt x="313" y="6"/>
                  </a:cubicBezTo>
                  <a:cubicBezTo>
                    <a:pt x="314" y="6"/>
                    <a:pt x="315" y="8"/>
                    <a:pt x="316" y="8"/>
                  </a:cubicBezTo>
                  <a:cubicBezTo>
                    <a:pt x="317" y="8"/>
                    <a:pt x="320" y="6"/>
                    <a:pt x="321" y="6"/>
                  </a:cubicBezTo>
                  <a:cubicBezTo>
                    <a:pt x="322" y="6"/>
                    <a:pt x="323" y="4"/>
                    <a:pt x="325" y="4"/>
                  </a:cubicBezTo>
                  <a:cubicBezTo>
                    <a:pt x="326" y="4"/>
                    <a:pt x="327" y="6"/>
                    <a:pt x="328" y="6"/>
                  </a:cubicBezTo>
                  <a:cubicBezTo>
                    <a:pt x="330" y="6"/>
                    <a:pt x="331" y="4"/>
                    <a:pt x="333" y="4"/>
                  </a:cubicBezTo>
                  <a:cubicBezTo>
                    <a:pt x="334" y="4"/>
                    <a:pt x="335" y="6"/>
                    <a:pt x="336" y="6"/>
                  </a:cubicBezTo>
                  <a:cubicBezTo>
                    <a:pt x="338" y="6"/>
                    <a:pt x="339" y="4"/>
                    <a:pt x="340" y="4"/>
                  </a:cubicBezTo>
                  <a:cubicBezTo>
                    <a:pt x="342" y="4"/>
                    <a:pt x="343" y="7"/>
                    <a:pt x="344" y="7"/>
                  </a:cubicBezTo>
                  <a:cubicBezTo>
                    <a:pt x="345" y="7"/>
                    <a:pt x="347" y="4"/>
                    <a:pt x="348" y="4"/>
                  </a:cubicBezTo>
                  <a:cubicBezTo>
                    <a:pt x="349" y="5"/>
                    <a:pt x="352" y="7"/>
                    <a:pt x="352" y="7"/>
                  </a:cubicBezTo>
                  <a:cubicBezTo>
                    <a:pt x="352" y="7"/>
                    <a:pt x="348" y="8"/>
                    <a:pt x="348" y="9"/>
                  </a:cubicBezTo>
                  <a:cubicBezTo>
                    <a:pt x="348" y="9"/>
                    <a:pt x="344" y="11"/>
                    <a:pt x="344" y="11"/>
                  </a:cubicBezTo>
                  <a:cubicBezTo>
                    <a:pt x="344" y="11"/>
                    <a:pt x="347" y="13"/>
                    <a:pt x="348" y="13"/>
                  </a:cubicBezTo>
                  <a:cubicBezTo>
                    <a:pt x="349" y="13"/>
                    <a:pt x="351" y="11"/>
                    <a:pt x="352" y="11"/>
                  </a:cubicBezTo>
                  <a:cubicBezTo>
                    <a:pt x="353" y="11"/>
                    <a:pt x="354" y="13"/>
                    <a:pt x="355" y="13"/>
                  </a:cubicBezTo>
                  <a:cubicBezTo>
                    <a:pt x="359" y="11"/>
                    <a:pt x="359" y="11"/>
                    <a:pt x="359" y="11"/>
                  </a:cubicBezTo>
                  <a:cubicBezTo>
                    <a:pt x="360" y="11"/>
                    <a:pt x="364" y="9"/>
                    <a:pt x="364" y="9"/>
                  </a:cubicBezTo>
                  <a:cubicBezTo>
                    <a:pt x="364" y="9"/>
                    <a:pt x="363" y="8"/>
                    <a:pt x="362" y="8"/>
                  </a:cubicBezTo>
                  <a:cubicBezTo>
                    <a:pt x="361" y="7"/>
                    <a:pt x="360" y="7"/>
                    <a:pt x="360" y="7"/>
                  </a:cubicBezTo>
                  <a:cubicBezTo>
                    <a:pt x="361" y="7"/>
                    <a:pt x="363" y="5"/>
                    <a:pt x="364" y="5"/>
                  </a:cubicBezTo>
                  <a:cubicBezTo>
                    <a:pt x="365" y="5"/>
                    <a:pt x="367" y="7"/>
                    <a:pt x="368" y="7"/>
                  </a:cubicBezTo>
                  <a:cubicBezTo>
                    <a:pt x="368" y="7"/>
                    <a:pt x="371" y="5"/>
                    <a:pt x="372" y="5"/>
                  </a:cubicBezTo>
                  <a:cubicBezTo>
                    <a:pt x="372" y="5"/>
                    <a:pt x="376" y="7"/>
                    <a:pt x="375" y="7"/>
                  </a:cubicBezTo>
                  <a:cubicBezTo>
                    <a:pt x="375" y="8"/>
                    <a:pt x="371" y="9"/>
                    <a:pt x="371" y="9"/>
                  </a:cubicBezTo>
                  <a:cubicBezTo>
                    <a:pt x="371" y="9"/>
                    <a:pt x="375" y="12"/>
                    <a:pt x="375" y="12"/>
                  </a:cubicBezTo>
                  <a:cubicBezTo>
                    <a:pt x="376" y="11"/>
                    <a:pt x="379" y="10"/>
                    <a:pt x="379" y="9"/>
                  </a:cubicBezTo>
                  <a:cubicBezTo>
                    <a:pt x="383" y="7"/>
                    <a:pt x="383" y="7"/>
                    <a:pt x="383" y="7"/>
                  </a:cubicBezTo>
                  <a:cubicBezTo>
                    <a:pt x="387" y="5"/>
                    <a:pt x="387" y="5"/>
                    <a:pt x="387" y="5"/>
                  </a:cubicBezTo>
                  <a:cubicBezTo>
                    <a:pt x="388" y="5"/>
                    <a:pt x="390" y="3"/>
                    <a:pt x="392" y="3"/>
                  </a:cubicBezTo>
                  <a:cubicBezTo>
                    <a:pt x="392" y="3"/>
                    <a:pt x="395" y="5"/>
                    <a:pt x="395" y="5"/>
                  </a:cubicBezTo>
                  <a:cubicBezTo>
                    <a:pt x="396" y="5"/>
                    <a:pt x="398" y="3"/>
                    <a:pt x="399" y="3"/>
                  </a:cubicBezTo>
                  <a:cubicBezTo>
                    <a:pt x="401" y="3"/>
                    <a:pt x="402" y="5"/>
                    <a:pt x="403" y="6"/>
                  </a:cubicBezTo>
                  <a:cubicBezTo>
                    <a:pt x="404" y="6"/>
                    <a:pt x="406" y="3"/>
                    <a:pt x="407" y="3"/>
                  </a:cubicBezTo>
                  <a:cubicBezTo>
                    <a:pt x="409" y="3"/>
                    <a:pt x="410" y="6"/>
                    <a:pt x="411" y="6"/>
                  </a:cubicBezTo>
                  <a:cubicBezTo>
                    <a:pt x="412" y="6"/>
                    <a:pt x="414" y="3"/>
                    <a:pt x="415" y="4"/>
                  </a:cubicBezTo>
                  <a:cubicBezTo>
                    <a:pt x="415" y="4"/>
                    <a:pt x="419" y="6"/>
                    <a:pt x="419" y="6"/>
                  </a:cubicBezTo>
                  <a:cubicBezTo>
                    <a:pt x="419" y="6"/>
                    <a:pt x="415" y="7"/>
                    <a:pt x="415" y="8"/>
                  </a:cubicBezTo>
                  <a:cubicBezTo>
                    <a:pt x="415" y="8"/>
                    <a:pt x="418" y="10"/>
                    <a:pt x="418" y="10"/>
                  </a:cubicBezTo>
                  <a:cubicBezTo>
                    <a:pt x="419" y="10"/>
                    <a:pt x="422" y="8"/>
                    <a:pt x="423" y="8"/>
                  </a:cubicBezTo>
                  <a:cubicBezTo>
                    <a:pt x="423" y="8"/>
                    <a:pt x="426" y="10"/>
                    <a:pt x="426" y="10"/>
                  </a:cubicBezTo>
                  <a:cubicBezTo>
                    <a:pt x="426" y="10"/>
                    <a:pt x="427" y="10"/>
                    <a:pt x="428" y="9"/>
                  </a:cubicBezTo>
                  <a:cubicBezTo>
                    <a:pt x="429" y="9"/>
                    <a:pt x="430" y="8"/>
                    <a:pt x="430" y="8"/>
                  </a:cubicBezTo>
                  <a:cubicBezTo>
                    <a:pt x="430" y="8"/>
                    <a:pt x="427" y="6"/>
                    <a:pt x="427" y="6"/>
                  </a:cubicBezTo>
                  <a:cubicBezTo>
                    <a:pt x="425" y="6"/>
                    <a:pt x="424" y="8"/>
                    <a:pt x="423" y="8"/>
                  </a:cubicBezTo>
                  <a:cubicBezTo>
                    <a:pt x="422" y="8"/>
                    <a:pt x="419" y="6"/>
                    <a:pt x="419" y="6"/>
                  </a:cubicBezTo>
                  <a:cubicBezTo>
                    <a:pt x="419" y="5"/>
                    <a:pt x="422" y="4"/>
                    <a:pt x="423" y="4"/>
                  </a:cubicBezTo>
                  <a:cubicBezTo>
                    <a:pt x="423" y="3"/>
                    <a:pt x="426" y="2"/>
                    <a:pt x="427" y="2"/>
                  </a:cubicBezTo>
                  <a:cubicBezTo>
                    <a:pt x="428" y="2"/>
                    <a:pt x="430" y="4"/>
                    <a:pt x="431" y="4"/>
                  </a:cubicBezTo>
                  <a:cubicBezTo>
                    <a:pt x="432" y="4"/>
                    <a:pt x="434" y="6"/>
                    <a:pt x="434" y="6"/>
                  </a:cubicBezTo>
                  <a:cubicBezTo>
                    <a:pt x="435" y="6"/>
                    <a:pt x="438" y="4"/>
                    <a:pt x="439" y="4"/>
                  </a:cubicBezTo>
                  <a:cubicBezTo>
                    <a:pt x="440" y="4"/>
                    <a:pt x="441" y="2"/>
                    <a:pt x="443" y="2"/>
                  </a:cubicBezTo>
                  <a:cubicBezTo>
                    <a:pt x="444" y="2"/>
                    <a:pt x="445" y="4"/>
                    <a:pt x="446" y="4"/>
                  </a:cubicBezTo>
                  <a:cubicBezTo>
                    <a:pt x="447" y="4"/>
                    <a:pt x="450" y="2"/>
                    <a:pt x="451" y="2"/>
                  </a:cubicBezTo>
                  <a:cubicBezTo>
                    <a:pt x="452" y="2"/>
                    <a:pt x="454" y="4"/>
                    <a:pt x="454" y="4"/>
                  </a:cubicBezTo>
                  <a:cubicBezTo>
                    <a:pt x="455" y="5"/>
                    <a:pt x="457" y="7"/>
                    <a:pt x="458" y="7"/>
                  </a:cubicBezTo>
                  <a:cubicBezTo>
                    <a:pt x="459" y="7"/>
                    <a:pt x="461" y="9"/>
                    <a:pt x="462" y="9"/>
                  </a:cubicBezTo>
                  <a:cubicBezTo>
                    <a:pt x="462" y="9"/>
                    <a:pt x="466" y="7"/>
                    <a:pt x="466" y="7"/>
                  </a:cubicBezTo>
                  <a:cubicBezTo>
                    <a:pt x="466" y="7"/>
                    <a:pt x="465" y="6"/>
                    <a:pt x="464" y="6"/>
                  </a:cubicBezTo>
                  <a:cubicBezTo>
                    <a:pt x="463" y="5"/>
                    <a:pt x="462" y="4"/>
                    <a:pt x="462" y="4"/>
                  </a:cubicBezTo>
                  <a:cubicBezTo>
                    <a:pt x="463" y="4"/>
                    <a:pt x="465" y="2"/>
                    <a:pt x="466" y="2"/>
                  </a:cubicBezTo>
                  <a:cubicBezTo>
                    <a:pt x="467" y="2"/>
                    <a:pt x="469" y="5"/>
                    <a:pt x="470" y="5"/>
                  </a:cubicBezTo>
                  <a:cubicBezTo>
                    <a:pt x="471" y="4"/>
                    <a:pt x="473" y="3"/>
                    <a:pt x="474" y="2"/>
                  </a:cubicBezTo>
                  <a:cubicBezTo>
                    <a:pt x="475" y="2"/>
                    <a:pt x="477" y="5"/>
                    <a:pt x="478" y="5"/>
                  </a:cubicBezTo>
                  <a:cubicBezTo>
                    <a:pt x="479" y="5"/>
                    <a:pt x="481" y="3"/>
                    <a:pt x="482" y="3"/>
                  </a:cubicBezTo>
                  <a:cubicBezTo>
                    <a:pt x="483" y="3"/>
                    <a:pt x="484" y="5"/>
                    <a:pt x="486" y="5"/>
                  </a:cubicBezTo>
                  <a:cubicBezTo>
                    <a:pt x="487" y="5"/>
                    <a:pt x="489" y="3"/>
                    <a:pt x="490" y="3"/>
                  </a:cubicBezTo>
                  <a:cubicBezTo>
                    <a:pt x="490" y="3"/>
                    <a:pt x="493" y="5"/>
                    <a:pt x="494" y="5"/>
                  </a:cubicBezTo>
                  <a:cubicBezTo>
                    <a:pt x="495" y="5"/>
                    <a:pt x="497" y="3"/>
                    <a:pt x="498" y="3"/>
                  </a:cubicBezTo>
                  <a:cubicBezTo>
                    <a:pt x="502" y="1"/>
                    <a:pt x="502" y="1"/>
                    <a:pt x="502" y="1"/>
                  </a:cubicBezTo>
                  <a:cubicBezTo>
                    <a:pt x="509" y="5"/>
                    <a:pt x="509" y="5"/>
                    <a:pt x="509" y="5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04" y="8"/>
                    <a:pt x="501" y="9"/>
                    <a:pt x="501" y="10"/>
                  </a:cubicBezTo>
                  <a:cubicBezTo>
                    <a:pt x="501" y="10"/>
                    <a:pt x="504" y="12"/>
                    <a:pt x="505" y="12"/>
                  </a:cubicBezTo>
                  <a:cubicBezTo>
                    <a:pt x="506" y="12"/>
                    <a:pt x="508" y="10"/>
                    <a:pt x="509" y="10"/>
                  </a:cubicBezTo>
                  <a:cubicBezTo>
                    <a:pt x="510" y="10"/>
                    <a:pt x="512" y="12"/>
                    <a:pt x="513" y="12"/>
                  </a:cubicBezTo>
                  <a:cubicBezTo>
                    <a:pt x="514" y="13"/>
                    <a:pt x="515" y="13"/>
                    <a:pt x="516" y="14"/>
                  </a:cubicBezTo>
                  <a:cubicBezTo>
                    <a:pt x="517" y="13"/>
                    <a:pt x="520" y="13"/>
                    <a:pt x="520" y="12"/>
                  </a:cubicBezTo>
                  <a:cubicBezTo>
                    <a:pt x="521" y="11"/>
                    <a:pt x="517" y="11"/>
                    <a:pt x="517" y="10"/>
                  </a:cubicBezTo>
                  <a:cubicBezTo>
                    <a:pt x="517" y="9"/>
                    <a:pt x="521" y="8"/>
                    <a:pt x="521" y="8"/>
                  </a:cubicBezTo>
                  <a:cubicBezTo>
                    <a:pt x="521" y="8"/>
                    <a:pt x="520" y="7"/>
                    <a:pt x="519" y="7"/>
                  </a:cubicBezTo>
                  <a:cubicBezTo>
                    <a:pt x="518" y="6"/>
                    <a:pt x="517" y="5"/>
                    <a:pt x="517" y="5"/>
                  </a:cubicBezTo>
                  <a:cubicBezTo>
                    <a:pt x="518" y="5"/>
                    <a:pt x="520" y="3"/>
                    <a:pt x="521" y="3"/>
                  </a:cubicBezTo>
                  <a:cubicBezTo>
                    <a:pt x="522" y="3"/>
                    <a:pt x="524" y="6"/>
                    <a:pt x="525" y="6"/>
                  </a:cubicBezTo>
                  <a:cubicBezTo>
                    <a:pt x="525" y="6"/>
                    <a:pt x="529" y="3"/>
                    <a:pt x="529" y="4"/>
                  </a:cubicBezTo>
                  <a:cubicBezTo>
                    <a:pt x="529" y="4"/>
                    <a:pt x="533" y="6"/>
                    <a:pt x="533" y="6"/>
                  </a:cubicBezTo>
                  <a:cubicBezTo>
                    <a:pt x="533" y="6"/>
                    <a:pt x="528" y="7"/>
                    <a:pt x="529" y="8"/>
                  </a:cubicBezTo>
                  <a:cubicBezTo>
                    <a:pt x="529" y="8"/>
                    <a:pt x="532" y="10"/>
                    <a:pt x="532" y="10"/>
                  </a:cubicBezTo>
                  <a:cubicBezTo>
                    <a:pt x="533" y="10"/>
                    <a:pt x="536" y="8"/>
                    <a:pt x="536" y="8"/>
                  </a:cubicBezTo>
                  <a:cubicBezTo>
                    <a:pt x="541" y="6"/>
                    <a:pt x="541" y="6"/>
                    <a:pt x="541" y="6"/>
                  </a:cubicBezTo>
                  <a:cubicBezTo>
                    <a:pt x="545" y="4"/>
                    <a:pt x="545" y="4"/>
                    <a:pt x="545" y="4"/>
                  </a:cubicBezTo>
                  <a:cubicBezTo>
                    <a:pt x="545" y="4"/>
                    <a:pt x="548" y="2"/>
                    <a:pt x="549" y="2"/>
                  </a:cubicBezTo>
                  <a:cubicBezTo>
                    <a:pt x="550" y="2"/>
                    <a:pt x="551" y="4"/>
                    <a:pt x="553" y="4"/>
                  </a:cubicBezTo>
                  <a:cubicBezTo>
                    <a:pt x="553" y="4"/>
                    <a:pt x="556" y="2"/>
                    <a:pt x="557" y="2"/>
                  </a:cubicBezTo>
                  <a:cubicBezTo>
                    <a:pt x="557" y="2"/>
                    <a:pt x="560" y="4"/>
                    <a:pt x="560" y="4"/>
                  </a:cubicBezTo>
                  <a:cubicBezTo>
                    <a:pt x="560" y="4"/>
                    <a:pt x="559" y="5"/>
                    <a:pt x="558" y="5"/>
                  </a:cubicBezTo>
                  <a:cubicBezTo>
                    <a:pt x="557" y="6"/>
                    <a:pt x="556" y="6"/>
                    <a:pt x="556" y="6"/>
                  </a:cubicBezTo>
                  <a:cubicBezTo>
                    <a:pt x="557" y="7"/>
                    <a:pt x="559" y="8"/>
                    <a:pt x="560" y="8"/>
                  </a:cubicBezTo>
                  <a:cubicBezTo>
                    <a:pt x="561" y="9"/>
                    <a:pt x="563" y="6"/>
                    <a:pt x="564" y="6"/>
                  </a:cubicBezTo>
                  <a:cubicBezTo>
                    <a:pt x="565" y="7"/>
                    <a:pt x="567" y="9"/>
                    <a:pt x="568" y="9"/>
                  </a:cubicBezTo>
                  <a:cubicBezTo>
                    <a:pt x="568" y="9"/>
                    <a:pt x="572" y="7"/>
                    <a:pt x="572" y="7"/>
                  </a:cubicBezTo>
                  <a:cubicBezTo>
                    <a:pt x="572" y="6"/>
                    <a:pt x="568" y="5"/>
                    <a:pt x="568" y="4"/>
                  </a:cubicBezTo>
                  <a:cubicBezTo>
                    <a:pt x="569" y="4"/>
                    <a:pt x="572" y="2"/>
                    <a:pt x="572" y="2"/>
                  </a:cubicBezTo>
                  <a:cubicBezTo>
                    <a:pt x="573" y="2"/>
                    <a:pt x="575" y="5"/>
                    <a:pt x="576" y="4"/>
                  </a:cubicBezTo>
                  <a:cubicBezTo>
                    <a:pt x="577" y="4"/>
                    <a:pt x="579" y="3"/>
                    <a:pt x="580" y="2"/>
                  </a:cubicBezTo>
                  <a:cubicBezTo>
                    <a:pt x="581" y="2"/>
                    <a:pt x="583" y="0"/>
                    <a:pt x="584" y="0"/>
                  </a:cubicBezTo>
                  <a:cubicBezTo>
                    <a:pt x="585" y="0"/>
                    <a:pt x="588" y="2"/>
                    <a:pt x="588" y="2"/>
                  </a:cubicBezTo>
                  <a:cubicBezTo>
                    <a:pt x="588" y="3"/>
                    <a:pt x="591" y="5"/>
                    <a:pt x="592" y="5"/>
                  </a:cubicBezTo>
                  <a:cubicBezTo>
                    <a:pt x="592" y="5"/>
                    <a:pt x="595" y="3"/>
                    <a:pt x="596" y="3"/>
                  </a:cubicBezTo>
                  <a:cubicBezTo>
                    <a:pt x="596" y="2"/>
                    <a:pt x="599" y="1"/>
                    <a:pt x="600" y="1"/>
                  </a:cubicBezTo>
                  <a:cubicBezTo>
                    <a:pt x="601" y="0"/>
                    <a:pt x="602" y="3"/>
                    <a:pt x="604" y="3"/>
                  </a:cubicBezTo>
                  <a:cubicBezTo>
                    <a:pt x="605" y="3"/>
                    <a:pt x="606" y="1"/>
                    <a:pt x="608" y="1"/>
                  </a:cubicBezTo>
                  <a:cubicBezTo>
                    <a:pt x="609" y="1"/>
                    <a:pt x="610" y="3"/>
                    <a:pt x="612" y="3"/>
                  </a:cubicBezTo>
                  <a:cubicBezTo>
                    <a:pt x="613" y="3"/>
                    <a:pt x="614" y="1"/>
                    <a:pt x="616" y="1"/>
                  </a:cubicBezTo>
                  <a:cubicBezTo>
                    <a:pt x="617" y="1"/>
                    <a:pt x="618" y="3"/>
                    <a:pt x="619" y="3"/>
                  </a:cubicBezTo>
                  <a:cubicBezTo>
                    <a:pt x="621" y="3"/>
                    <a:pt x="622" y="1"/>
                    <a:pt x="623" y="1"/>
                  </a:cubicBezTo>
                  <a:cubicBezTo>
                    <a:pt x="625" y="1"/>
                    <a:pt x="626" y="3"/>
                    <a:pt x="627" y="3"/>
                  </a:cubicBezTo>
                  <a:cubicBezTo>
                    <a:pt x="629" y="3"/>
                    <a:pt x="630" y="1"/>
                    <a:pt x="631" y="1"/>
                  </a:cubicBezTo>
                  <a:cubicBezTo>
                    <a:pt x="633" y="1"/>
                    <a:pt x="634" y="3"/>
                    <a:pt x="635" y="3"/>
                  </a:cubicBezTo>
                  <a:cubicBezTo>
                    <a:pt x="636" y="3"/>
                    <a:pt x="638" y="1"/>
                    <a:pt x="639" y="1"/>
                  </a:cubicBezTo>
                  <a:cubicBezTo>
                    <a:pt x="640" y="1"/>
                    <a:pt x="642" y="4"/>
                    <a:pt x="643" y="4"/>
                  </a:cubicBezTo>
                  <a:cubicBezTo>
                    <a:pt x="644" y="4"/>
                    <a:pt x="646" y="1"/>
                    <a:pt x="647" y="1"/>
                  </a:cubicBezTo>
                  <a:cubicBezTo>
                    <a:pt x="648" y="1"/>
                    <a:pt x="649" y="4"/>
                    <a:pt x="651" y="4"/>
                  </a:cubicBezTo>
                  <a:cubicBezTo>
                    <a:pt x="652" y="4"/>
                    <a:pt x="654" y="2"/>
                    <a:pt x="655" y="2"/>
                  </a:cubicBezTo>
                  <a:cubicBezTo>
                    <a:pt x="656" y="2"/>
                    <a:pt x="657" y="4"/>
                    <a:pt x="659" y="4"/>
                  </a:cubicBezTo>
                  <a:cubicBezTo>
                    <a:pt x="660" y="4"/>
                    <a:pt x="662" y="2"/>
                    <a:pt x="663" y="2"/>
                  </a:cubicBezTo>
                  <a:cubicBezTo>
                    <a:pt x="663" y="2"/>
                    <a:pt x="666" y="4"/>
                    <a:pt x="666" y="4"/>
                  </a:cubicBezTo>
                  <a:cubicBezTo>
                    <a:pt x="666" y="5"/>
                    <a:pt x="662" y="5"/>
                    <a:pt x="662" y="6"/>
                  </a:cubicBezTo>
                  <a:cubicBezTo>
                    <a:pt x="662" y="6"/>
                    <a:pt x="666" y="8"/>
                    <a:pt x="666" y="8"/>
                  </a:cubicBezTo>
                  <a:cubicBezTo>
                    <a:pt x="667" y="8"/>
                    <a:pt x="670" y="6"/>
                    <a:pt x="670" y="6"/>
                  </a:cubicBezTo>
                  <a:cubicBezTo>
                    <a:pt x="671" y="6"/>
                    <a:pt x="674" y="4"/>
                    <a:pt x="674" y="4"/>
                  </a:cubicBezTo>
                  <a:cubicBezTo>
                    <a:pt x="674" y="4"/>
                    <a:pt x="671" y="2"/>
                    <a:pt x="671" y="2"/>
                  </a:cubicBezTo>
                  <a:cubicBezTo>
                    <a:pt x="672" y="2"/>
                    <a:pt x="673" y="0"/>
                    <a:pt x="675" y="0"/>
                  </a:cubicBezTo>
                  <a:cubicBezTo>
                    <a:pt x="675" y="0"/>
                    <a:pt x="678" y="2"/>
                    <a:pt x="678" y="2"/>
                  </a:cubicBezTo>
                  <a:cubicBezTo>
                    <a:pt x="679" y="2"/>
                    <a:pt x="682" y="4"/>
                    <a:pt x="682" y="4"/>
                  </a:cubicBezTo>
                  <a:cubicBezTo>
                    <a:pt x="682" y="4"/>
                    <a:pt x="678" y="6"/>
                    <a:pt x="678" y="6"/>
                  </a:cubicBezTo>
                  <a:cubicBezTo>
                    <a:pt x="679" y="7"/>
                    <a:pt x="680" y="8"/>
                    <a:pt x="682" y="9"/>
                  </a:cubicBezTo>
                  <a:cubicBezTo>
                    <a:pt x="683" y="9"/>
                    <a:pt x="685" y="6"/>
                    <a:pt x="686" y="7"/>
                  </a:cubicBezTo>
                  <a:cubicBezTo>
                    <a:pt x="687" y="7"/>
                    <a:pt x="689" y="9"/>
                    <a:pt x="690" y="9"/>
                  </a:cubicBezTo>
                  <a:cubicBezTo>
                    <a:pt x="691" y="9"/>
                    <a:pt x="693" y="7"/>
                    <a:pt x="694" y="7"/>
                  </a:cubicBezTo>
                  <a:cubicBezTo>
                    <a:pt x="698" y="5"/>
                    <a:pt x="698" y="5"/>
                    <a:pt x="698" y="5"/>
                  </a:cubicBezTo>
                  <a:cubicBezTo>
                    <a:pt x="702" y="2"/>
                    <a:pt x="702" y="2"/>
                    <a:pt x="702" y="2"/>
                  </a:cubicBezTo>
                  <a:cubicBezTo>
                    <a:pt x="702" y="2"/>
                    <a:pt x="705" y="0"/>
                    <a:pt x="706" y="0"/>
                  </a:cubicBezTo>
                  <a:cubicBezTo>
                    <a:pt x="707" y="0"/>
                    <a:pt x="709" y="2"/>
                    <a:pt x="710" y="3"/>
                  </a:cubicBezTo>
                  <a:cubicBezTo>
                    <a:pt x="711" y="3"/>
                    <a:pt x="712" y="5"/>
                    <a:pt x="713" y="5"/>
                  </a:cubicBezTo>
                  <a:cubicBezTo>
                    <a:pt x="714" y="5"/>
                    <a:pt x="717" y="3"/>
                    <a:pt x="718" y="3"/>
                  </a:cubicBezTo>
                  <a:cubicBezTo>
                    <a:pt x="719" y="3"/>
                    <a:pt x="720" y="5"/>
                    <a:pt x="721" y="5"/>
                  </a:cubicBezTo>
                  <a:cubicBezTo>
                    <a:pt x="723" y="5"/>
                    <a:pt x="724" y="7"/>
                    <a:pt x="725" y="7"/>
                  </a:cubicBezTo>
                  <a:cubicBezTo>
                    <a:pt x="726" y="7"/>
                    <a:pt x="729" y="5"/>
                    <a:pt x="729" y="5"/>
                  </a:cubicBezTo>
                  <a:cubicBezTo>
                    <a:pt x="730" y="5"/>
                    <a:pt x="732" y="3"/>
                    <a:pt x="733" y="3"/>
                  </a:cubicBezTo>
                  <a:cubicBezTo>
                    <a:pt x="734" y="3"/>
                    <a:pt x="736" y="5"/>
                    <a:pt x="737" y="5"/>
                  </a:cubicBezTo>
                  <a:cubicBezTo>
                    <a:pt x="738" y="5"/>
                    <a:pt x="740" y="3"/>
                    <a:pt x="741" y="3"/>
                  </a:cubicBezTo>
                  <a:cubicBezTo>
                    <a:pt x="742" y="3"/>
                    <a:pt x="744" y="5"/>
                    <a:pt x="745" y="5"/>
                  </a:cubicBezTo>
                  <a:cubicBezTo>
                    <a:pt x="746" y="5"/>
                    <a:pt x="748" y="3"/>
                    <a:pt x="749" y="3"/>
                  </a:cubicBezTo>
                  <a:cubicBezTo>
                    <a:pt x="750" y="3"/>
                    <a:pt x="752" y="6"/>
                    <a:pt x="753" y="6"/>
                  </a:cubicBezTo>
                  <a:cubicBezTo>
                    <a:pt x="754" y="5"/>
                    <a:pt x="755" y="4"/>
                    <a:pt x="757" y="4"/>
                  </a:cubicBezTo>
                  <a:cubicBezTo>
                    <a:pt x="758" y="3"/>
                    <a:pt x="759" y="6"/>
                    <a:pt x="761" y="6"/>
                  </a:cubicBezTo>
                  <a:cubicBezTo>
                    <a:pt x="762" y="6"/>
                    <a:pt x="764" y="4"/>
                    <a:pt x="765" y="4"/>
                  </a:cubicBezTo>
                  <a:cubicBezTo>
                    <a:pt x="765" y="4"/>
                    <a:pt x="768" y="6"/>
                    <a:pt x="768" y="6"/>
                  </a:cubicBezTo>
                  <a:cubicBezTo>
                    <a:pt x="768" y="7"/>
                    <a:pt x="764" y="7"/>
                    <a:pt x="764" y="8"/>
                  </a:cubicBezTo>
                  <a:cubicBezTo>
                    <a:pt x="765" y="9"/>
                    <a:pt x="768" y="9"/>
                    <a:pt x="768" y="10"/>
                  </a:cubicBezTo>
                  <a:cubicBezTo>
                    <a:pt x="768" y="11"/>
                    <a:pt x="764" y="12"/>
                    <a:pt x="764" y="12"/>
                  </a:cubicBezTo>
                  <a:cubicBezTo>
                    <a:pt x="764" y="12"/>
                    <a:pt x="768" y="15"/>
                    <a:pt x="768" y="15"/>
                  </a:cubicBezTo>
                  <a:cubicBezTo>
                    <a:pt x="769" y="15"/>
                    <a:pt x="770" y="13"/>
                    <a:pt x="772" y="12"/>
                  </a:cubicBezTo>
                  <a:cubicBezTo>
                    <a:pt x="772" y="12"/>
                    <a:pt x="768" y="11"/>
                    <a:pt x="768" y="10"/>
                  </a:cubicBezTo>
                  <a:cubicBezTo>
                    <a:pt x="768" y="10"/>
                    <a:pt x="772" y="8"/>
                    <a:pt x="772" y="8"/>
                  </a:cubicBezTo>
                  <a:cubicBezTo>
                    <a:pt x="773" y="7"/>
                    <a:pt x="775" y="7"/>
                    <a:pt x="776" y="6"/>
                  </a:cubicBezTo>
                  <a:cubicBezTo>
                    <a:pt x="775" y="6"/>
                    <a:pt x="774" y="4"/>
                    <a:pt x="773" y="4"/>
                  </a:cubicBezTo>
                  <a:cubicBezTo>
                    <a:pt x="773" y="4"/>
                    <a:pt x="776" y="2"/>
                    <a:pt x="777" y="2"/>
                  </a:cubicBezTo>
                  <a:cubicBezTo>
                    <a:pt x="778" y="2"/>
                    <a:pt x="779" y="4"/>
                    <a:pt x="780" y="4"/>
                  </a:cubicBezTo>
                  <a:cubicBezTo>
                    <a:pt x="781" y="4"/>
                    <a:pt x="784" y="2"/>
                    <a:pt x="784" y="2"/>
                  </a:cubicBezTo>
                  <a:cubicBezTo>
                    <a:pt x="785" y="2"/>
                    <a:pt x="788" y="4"/>
                    <a:pt x="788" y="4"/>
                  </a:cubicBezTo>
                  <a:cubicBezTo>
                    <a:pt x="788" y="4"/>
                    <a:pt x="784" y="6"/>
                    <a:pt x="784" y="6"/>
                  </a:cubicBezTo>
                  <a:cubicBezTo>
                    <a:pt x="785" y="7"/>
                    <a:pt x="787" y="8"/>
                    <a:pt x="788" y="8"/>
                  </a:cubicBezTo>
                  <a:cubicBezTo>
                    <a:pt x="789" y="9"/>
                    <a:pt x="791" y="6"/>
                    <a:pt x="792" y="6"/>
                  </a:cubicBezTo>
                  <a:cubicBezTo>
                    <a:pt x="793" y="6"/>
                    <a:pt x="795" y="9"/>
                    <a:pt x="796" y="9"/>
                  </a:cubicBezTo>
                  <a:cubicBezTo>
                    <a:pt x="797" y="8"/>
                    <a:pt x="799" y="7"/>
                    <a:pt x="800" y="6"/>
                  </a:cubicBezTo>
                  <a:cubicBezTo>
                    <a:pt x="804" y="4"/>
                    <a:pt x="804" y="4"/>
                    <a:pt x="804" y="4"/>
                  </a:cubicBezTo>
                  <a:cubicBezTo>
                    <a:pt x="804" y="4"/>
                    <a:pt x="807" y="2"/>
                    <a:pt x="808" y="2"/>
                  </a:cubicBezTo>
                  <a:cubicBezTo>
                    <a:pt x="809" y="2"/>
                    <a:pt x="810" y="5"/>
                    <a:pt x="812" y="5"/>
                  </a:cubicBezTo>
                  <a:cubicBezTo>
                    <a:pt x="813" y="5"/>
                    <a:pt x="815" y="2"/>
                    <a:pt x="816" y="2"/>
                  </a:cubicBezTo>
                  <a:cubicBezTo>
                    <a:pt x="817" y="3"/>
                    <a:pt x="818" y="4"/>
                    <a:pt x="820" y="5"/>
                  </a:cubicBezTo>
                  <a:cubicBezTo>
                    <a:pt x="821" y="5"/>
                    <a:pt x="823" y="3"/>
                    <a:pt x="824" y="3"/>
                  </a:cubicBezTo>
                  <a:cubicBezTo>
                    <a:pt x="824" y="3"/>
                    <a:pt x="827" y="5"/>
                    <a:pt x="827" y="5"/>
                  </a:cubicBezTo>
                  <a:cubicBezTo>
                    <a:pt x="828" y="5"/>
                    <a:pt x="830" y="7"/>
                    <a:pt x="831" y="7"/>
                  </a:cubicBezTo>
                  <a:cubicBezTo>
                    <a:pt x="832" y="7"/>
                    <a:pt x="835" y="5"/>
                    <a:pt x="835" y="5"/>
                  </a:cubicBezTo>
                  <a:cubicBezTo>
                    <a:pt x="836" y="4"/>
                    <a:pt x="838" y="3"/>
                    <a:pt x="839" y="3"/>
                  </a:cubicBezTo>
                  <a:cubicBezTo>
                    <a:pt x="840" y="3"/>
                    <a:pt x="842" y="5"/>
                    <a:pt x="843" y="5"/>
                  </a:cubicBezTo>
                  <a:cubicBezTo>
                    <a:pt x="844" y="5"/>
                    <a:pt x="847" y="3"/>
                    <a:pt x="847" y="3"/>
                  </a:cubicBezTo>
                  <a:cubicBezTo>
                    <a:pt x="848" y="3"/>
                    <a:pt x="850" y="5"/>
                    <a:pt x="851" y="5"/>
                  </a:cubicBezTo>
                  <a:cubicBezTo>
                    <a:pt x="852" y="6"/>
                    <a:pt x="854" y="7"/>
                    <a:pt x="855" y="8"/>
                  </a:cubicBezTo>
                  <a:cubicBezTo>
                    <a:pt x="855" y="8"/>
                    <a:pt x="859" y="6"/>
                    <a:pt x="859" y="5"/>
                  </a:cubicBezTo>
                  <a:cubicBezTo>
                    <a:pt x="859" y="5"/>
                    <a:pt x="855" y="3"/>
                    <a:pt x="855" y="3"/>
                  </a:cubicBezTo>
                  <a:cubicBezTo>
                    <a:pt x="856" y="3"/>
                    <a:pt x="858" y="1"/>
                    <a:pt x="859" y="1"/>
                  </a:cubicBezTo>
                  <a:cubicBezTo>
                    <a:pt x="860" y="1"/>
                    <a:pt x="862" y="3"/>
                    <a:pt x="863" y="3"/>
                  </a:cubicBezTo>
                  <a:cubicBezTo>
                    <a:pt x="864" y="4"/>
                    <a:pt x="866" y="5"/>
                    <a:pt x="867" y="6"/>
                  </a:cubicBezTo>
                  <a:cubicBezTo>
                    <a:pt x="867" y="6"/>
                    <a:pt x="870" y="8"/>
                    <a:pt x="870" y="8"/>
                  </a:cubicBezTo>
                  <a:cubicBezTo>
                    <a:pt x="872" y="8"/>
                    <a:pt x="873" y="10"/>
                    <a:pt x="874" y="10"/>
                  </a:cubicBezTo>
                  <a:cubicBezTo>
                    <a:pt x="875" y="10"/>
                    <a:pt x="877" y="8"/>
                    <a:pt x="878" y="8"/>
                  </a:cubicBezTo>
                  <a:cubicBezTo>
                    <a:pt x="880" y="8"/>
                    <a:pt x="881" y="7"/>
                    <a:pt x="882" y="6"/>
                  </a:cubicBezTo>
                  <a:cubicBezTo>
                    <a:pt x="883" y="5"/>
                    <a:pt x="885" y="4"/>
                    <a:pt x="886" y="4"/>
                  </a:cubicBezTo>
                  <a:cubicBezTo>
                    <a:pt x="887" y="4"/>
                    <a:pt x="889" y="6"/>
                    <a:pt x="890" y="6"/>
                  </a:cubicBezTo>
                  <a:cubicBezTo>
                    <a:pt x="891" y="6"/>
                    <a:pt x="893" y="4"/>
                    <a:pt x="894" y="4"/>
                  </a:cubicBezTo>
                  <a:cubicBezTo>
                    <a:pt x="896" y="4"/>
                    <a:pt x="897" y="6"/>
                    <a:pt x="898" y="6"/>
                  </a:cubicBezTo>
                  <a:cubicBezTo>
                    <a:pt x="899" y="6"/>
                    <a:pt x="901" y="4"/>
                    <a:pt x="902" y="4"/>
                  </a:cubicBezTo>
                  <a:cubicBezTo>
                    <a:pt x="903" y="4"/>
                    <a:pt x="905" y="6"/>
                    <a:pt x="906" y="6"/>
                  </a:cubicBezTo>
                  <a:cubicBezTo>
                    <a:pt x="907" y="6"/>
                    <a:pt x="909" y="5"/>
                    <a:pt x="910" y="4"/>
                  </a:cubicBezTo>
                  <a:cubicBezTo>
                    <a:pt x="911" y="4"/>
                    <a:pt x="913" y="2"/>
                    <a:pt x="914" y="2"/>
                  </a:cubicBezTo>
                  <a:cubicBezTo>
                    <a:pt x="914" y="2"/>
                    <a:pt x="918" y="4"/>
                    <a:pt x="918" y="4"/>
                  </a:cubicBezTo>
                  <a:cubicBezTo>
                    <a:pt x="918" y="5"/>
                    <a:pt x="914" y="6"/>
                    <a:pt x="914" y="6"/>
                  </a:cubicBezTo>
                  <a:cubicBezTo>
                    <a:pt x="915" y="6"/>
                    <a:pt x="916" y="9"/>
                    <a:pt x="917" y="9"/>
                  </a:cubicBezTo>
                  <a:cubicBezTo>
                    <a:pt x="918" y="9"/>
                    <a:pt x="921" y="7"/>
                    <a:pt x="922" y="7"/>
                  </a:cubicBezTo>
                  <a:cubicBezTo>
                    <a:pt x="923" y="6"/>
                    <a:pt x="924" y="5"/>
                    <a:pt x="926" y="5"/>
                  </a:cubicBezTo>
                  <a:cubicBezTo>
                    <a:pt x="927" y="4"/>
                    <a:pt x="928" y="3"/>
                    <a:pt x="930" y="2"/>
                  </a:cubicBezTo>
                  <a:cubicBezTo>
                    <a:pt x="930" y="2"/>
                    <a:pt x="933" y="5"/>
                    <a:pt x="934" y="5"/>
                  </a:cubicBezTo>
                  <a:cubicBezTo>
                    <a:pt x="934" y="5"/>
                    <a:pt x="937" y="3"/>
                    <a:pt x="938" y="3"/>
                  </a:cubicBezTo>
                  <a:cubicBezTo>
                    <a:pt x="938" y="2"/>
                    <a:pt x="941" y="1"/>
                    <a:pt x="942" y="0"/>
                  </a:cubicBezTo>
                  <a:cubicBezTo>
                    <a:pt x="942" y="0"/>
                    <a:pt x="945" y="2"/>
                    <a:pt x="945" y="3"/>
                  </a:cubicBezTo>
                  <a:cubicBezTo>
                    <a:pt x="946" y="3"/>
                    <a:pt x="948" y="5"/>
                    <a:pt x="949" y="5"/>
                  </a:cubicBezTo>
                  <a:cubicBezTo>
                    <a:pt x="950" y="5"/>
                    <a:pt x="952" y="3"/>
                    <a:pt x="953" y="3"/>
                  </a:cubicBezTo>
                  <a:cubicBezTo>
                    <a:pt x="955" y="3"/>
                    <a:pt x="956" y="5"/>
                    <a:pt x="957" y="5"/>
                  </a:cubicBezTo>
                  <a:cubicBezTo>
                    <a:pt x="958" y="5"/>
                    <a:pt x="959" y="7"/>
                    <a:pt x="961" y="7"/>
                  </a:cubicBezTo>
                  <a:cubicBezTo>
                    <a:pt x="962" y="7"/>
                    <a:pt x="964" y="6"/>
                    <a:pt x="965" y="5"/>
                  </a:cubicBezTo>
                  <a:cubicBezTo>
                    <a:pt x="966" y="5"/>
                    <a:pt x="968" y="3"/>
                    <a:pt x="969" y="3"/>
                  </a:cubicBezTo>
                  <a:cubicBezTo>
                    <a:pt x="970" y="3"/>
                    <a:pt x="972" y="5"/>
                    <a:pt x="973" y="5"/>
                  </a:cubicBezTo>
                  <a:cubicBezTo>
                    <a:pt x="974" y="5"/>
                    <a:pt x="976" y="3"/>
                    <a:pt x="977" y="3"/>
                  </a:cubicBezTo>
                  <a:cubicBezTo>
                    <a:pt x="977" y="3"/>
                    <a:pt x="981" y="5"/>
                    <a:pt x="981" y="6"/>
                  </a:cubicBezTo>
                  <a:cubicBezTo>
                    <a:pt x="981" y="6"/>
                    <a:pt x="977" y="8"/>
                    <a:pt x="976" y="8"/>
                  </a:cubicBezTo>
                  <a:cubicBezTo>
                    <a:pt x="978" y="8"/>
                    <a:pt x="979" y="10"/>
                    <a:pt x="980" y="10"/>
                  </a:cubicBezTo>
                  <a:cubicBezTo>
                    <a:pt x="981" y="10"/>
                    <a:pt x="983" y="8"/>
                    <a:pt x="984" y="8"/>
                  </a:cubicBezTo>
                  <a:cubicBezTo>
                    <a:pt x="986" y="7"/>
                    <a:pt x="987" y="6"/>
                    <a:pt x="988" y="6"/>
                  </a:cubicBezTo>
                  <a:cubicBezTo>
                    <a:pt x="989" y="5"/>
                    <a:pt x="992" y="4"/>
                    <a:pt x="993" y="4"/>
                  </a:cubicBezTo>
                  <a:cubicBezTo>
                    <a:pt x="994" y="4"/>
                    <a:pt x="995" y="6"/>
                    <a:pt x="996" y="6"/>
                  </a:cubicBezTo>
                  <a:cubicBezTo>
                    <a:pt x="997" y="6"/>
                    <a:pt x="1000" y="4"/>
                    <a:pt x="1000" y="4"/>
                  </a:cubicBezTo>
                  <a:cubicBezTo>
                    <a:pt x="1002" y="4"/>
                    <a:pt x="1003" y="5"/>
                    <a:pt x="1004" y="6"/>
                  </a:cubicBezTo>
                  <a:cubicBezTo>
                    <a:pt x="1005" y="6"/>
                    <a:pt x="1007" y="8"/>
                    <a:pt x="1008" y="8"/>
                  </a:cubicBezTo>
                  <a:cubicBezTo>
                    <a:pt x="1008" y="8"/>
                    <a:pt x="1012" y="6"/>
                    <a:pt x="1012" y="6"/>
                  </a:cubicBezTo>
                  <a:cubicBezTo>
                    <a:pt x="1012" y="6"/>
                    <a:pt x="1008" y="4"/>
                    <a:pt x="1008" y="4"/>
                  </a:cubicBezTo>
                  <a:cubicBezTo>
                    <a:pt x="1010" y="4"/>
                    <a:pt x="1011" y="2"/>
                    <a:pt x="1012" y="2"/>
                  </a:cubicBezTo>
                  <a:cubicBezTo>
                    <a:pt x="1013" y="2"/>
                    <a:pt x="1015" y="4"/>
                    <a:pt x="1016" y="4"/>
                  </a:cubicBezTo>
                  <a:cubicBezTo>
                    <a:pt x="1017" y="4"/>
                    <a:pt x="1020" y="2"/>
                    <a:pt x="1020" y="2"/>
                  </a:cubicBezTo>
                  <a:cubicBezTo>
                    <a:pt x="1021" y="2"/>
                    <a:pt x="1024" y="4"/>
                    <a:pt x="1024" y="4"/>
                  </a:cubicBezTo>
                  <a:cubicBezTo>
                    <a:pt x="1024" y="4"/>
                    <a:pt x="1020" y="6"/>
                    <a:pt x="1020" y="6"/>
                  </a:cubicBezTo>
                  <a:cubicBezTo>
                    <a:pt x="1021" y="6"/>
                    <a:pt x="1022" y="9"/>
                    <a:pt x="1024" y="9"/>
                  </a:cubicBezTo>
                  <a:cubicBezTo>
                    <a:pt x="1025" y="9"/>
                    <a:pt x="1027" y="7"/>
                    <a:pt x="1028" y="6"/>
                  </a:cubicBezTo>
                  <a:cubicBezTo>
                    <a:pt x="1029" y="6"/>
                    <a:pt x="1031" y="5"/>
                    <a:pt x="1032" y="4"/>
                  </a:cubicBezTo>
                  <a:cubicBezTo>
                    <a:pt x="1033" y="4"/>
                    <a:pt x="1035" y="2"/>
                    <a:pt x="1036" y="2"/>
                  </a:cubicBezTo>
                  <a:cubicBezTo>
                    <a:pt x="1037" y="2"/>
                    <a:pt x="1039" y="4"/>
                    <a:pt x="1040" y="5"/>
                  </a:cubicBezTo>
                  <a:cubicBezTo>
                    <a:pt x="1041" y="5"/>
                    <a:pt x="1042" y="2"/>
                    <a:pt x="1044" y="2"/>
                  </a:cubicBezTo>
                  <a:cubicBezTo>
                    <a:pt x="1045" y="3"/>
                    <a:pt x="1046" y="5"/>
                    <a:pt x="1047" y="5"/>
                  </a:cubicBezTo>
                  <a:cubicBezTo>
                    <a:pt x="1049" y="5"/>
                    <a:pt x="1050" y="3"/>
                    <a:pt x="1052" y="3"/>
                  </a:cubicBezTo>
                  <a:cubicBezTo>
                    <a:pt x="1053" y="3"/>
                    <a:pt x="1054" y="5"/>
                    <a:pt x="1055" y="5"/>
                  </a:cubicBezTo>
                  <a:cubicBezTo>
                    <a:pt x="1056" y="5"/>
                    <a:pt x="1059" y="3"/>
                    <a:pt x="1059" y="3"/>
                  </a:cubicBezTo>
                  <a:cubicBezTo>
                    <a:pt x="1061" y="3"/>
                    <a:pt x="1062" y="4"/>
                    <a:pt x="1063" y="5"/>
                  </a:cubicBezTo>
                  <a:cubicBezTo>
                    <a:pt x="1067" y="7"/>
                    <a:pt x="1067" y="7"/>
                    <a:pt x="1067" y="7"/>
                  </a:cubicBezTo>
                  <a:cubicBezTo>
                    <a:pt x="1068" y="8"/>
                    <a:pt x="1069" y="9"/>
                    <a:pt x="1071" y="9"/>
                  </a:cubicBezTo>
                  <a:cubicBezTo>
                    <a:pt x="1072" y="9"/>
                    <a:pt x="1073" y="7"/>
                    <a:pt x="1075" y="7"/>
                  </a:cubicBezTo>
                  <a:cubicBezTo>
                    <a:pt x="1075" y="7"/>
                    <a:pt x="1078" y="10"/>
                    <a:pt x="1078" y="10"/>
                  </a:cubicBezTo>
                  <a:cubicBezTo>
                    <a:pt x="1079" y="9"/>
                    <a:pt x="1083" y="8"/>
                    <a:pt x="1083" y="8"/>
                  </a:cubicBezTo>
                  <a:cubicBezTo>
                    <a:pt x="1083" y="7"/>
                    <a:pt x="1079" y="5"/>
                    <a:pt x="1079" y="5"/>
                  </a:cubicBezTo>
                  <a:cubicBezTo>
                    <a:pt x="1079" y="5"/>
                    <a:pt x="1078" y="6"/>
                    <a:pt x="1077" y="6"/>
                  </a:cubicBezTo>
                  <a:cubicBezTo>
                    <a:pt x="1076" y="7"/>
                    <a:pt x="1075" y="7"/>
                    <a:pt x="1075" y="7"/>
                  </a:cubicBezTo>
                  <a:cubicBezTo>
                    <a:pt x="1074" y="7"/>
                    <a:pt x="1071" y="6"/>
                    <a:pt x="1071" y="5"/>
                  </a:cubicBezTo>
                  <a:cubicBezTo>
                    <a:pt x="1071" y="5"/>
                    <a:pt x="1075" y="3"/>
                    <a:pt x="1075" y="3"/>
                  </a:cubicBezTo>
                  <a:cubicBezTo>
                    <a:pt x="1076" y="3"/>
                    <a:pt x="1077" y="5"/>
                    <a:pt x="1079" y="5"/>
                  </a:cubicBezTo>
                  <a:cubicBezTo>
                    <a:pt x="1080" y="5"/>
                    <a:pt x="1082" y="3"/>
                    <a:pt x="1083" y="3"/>
                  </a:cubicBezTo>
                  <a:cubicBezTo>
                    <a:pt x="1084" y="3"/>
                    <a:pt x="1085" y="5"/>
                    <a:pt x="1087" y="5"/>
                  </a:cubicBezTo>
                  <a:cubicBezTo>
                    <a:pt x="1088" y="5"/>
                    <a:pt x="1089" y="8"/>
                    <a:pt x="1090" y="8"/>
                  </a:cubicBezTo>
                  <a:cubicBezTo>
                    <a:pt x="1091" y="8"/>
                    <a:pt x="1094" y="6"/>
                    <a:pt x="1094" y="6"/>
                  </a:cubicBezTo>
                  <a:cubicBezTo>
                    <a:pt x="1095" y="5"/>
                    <a:pt x="1097" y="4"/>
                    <a:pt x="1099" y="3"/>
                  </a:cubicBezTo>
                  <a:cubicBezTo>
                    <a:pt x="1099" y="3"/>
                    <a:pt x="1101" y="6"/>
                    <a:pt x="1102" y="6"/>
                  </a:cubicBezTo>
                  <a:cubicBezTo>
                    <a:pt x="1104" y="6"/>
                    <a:pt x="1105" y="4"/>
                    <a:pt x="1106" y="4"/>
                  </a:cubicBezTo>
                  <a:cubicBezTo>
                    <a:pt x="1108" y="4"/>
                    <a:pt x="1109" y="6"/>
                    <a:pt x="1110" y="6"/>
                  </a:cubicBezTo>
                  <a:cubicBezTo>
                    <a:pt x="1111" y="6"/>
                    <a:pt x="1113" y="8"/>
                    <a:pt x="1114" y="8"/>
                  </a:cubicBezTo>
                  <a:cubicBezTo>
                    <a:pt x="1115" y="8"/>
                    <a:pt x="1117" y="6"/>
                    <a:pt x="1118" y="6"/>
                  </a:cubicBezTo>
                  <a:cubicBezTo>
                    <a:pt x="1119" y="6"/>
                    <a:pt x="1121" y="4"/>
                    <a:pt x="1122" y="4"/>
                  </a:cubicBezTo>
                  <a:cubicBezTo>
                    <a:pt x="1123" y="4"/>
                    <a:pt x="1125" y="6"/>
                    <a:pt x="1126" y="6"/>
                  </a:cubicBezTo>
                  <a:cubicBezTo>
                    <a:pt x="1127" y="6"/>
                    <a:pt x="1129" y="4"/>
                    <a:pt x="1130" y="4"/>
                  </a:cubicBezTo>
                  <a:cubicBezTo>
                    <a:pt x="1131" y="4"/>
                    <a:pt x="1133" y="6"/>
                    <a:pt x="1134" y="6"/>
                  </a:cubicBezTo>
                  <a:cubicBezTo>
                    <a:pt x="1134" y="6"/>
                    <a:pt x="1137" y="4"/>
                    <a:pt x="1138" y="4"/>
                  </a:cubicBezTo>
                  <a:cubicBezTo>
                    <a:pt x="1139" y="5"/>
                    <a:pt x="1141" y="6"/>
                    <a:pt x="1142" y="6"/>
                  </a:cubicBezTo>
                  <a:cubicBezTo>
                    <a:pt x="1142" y="7"/>
                    <a:pt x="1145" y="8"/>
                    <a:pt x="1145" y="9"/>
                  </a:cubicBezTo>
                  <a:cubicBezTo>
                    <a:pt x="1146" y="9"/>
                    <a:pt x="1141" y="10"/>
                    <a:pt x="1141" y="11"/>
                  </a:cubicBezTo>
                  <a:cubicBezTo>
                    <a:pt x="1141" y="11"/>
                    <a:pt x="1144" y="13"/>
                    <a:pt x="1145" y="13"/>
                  </a:cubicBezTo>
                  <a:cubicBezTo>
                    <a:pt x="1146" y="13"/>
                    <a:pt x="1148" y="15"/>
                    <a:pt x="1149" y="15"/>
                  </a:cubicBezTo>
                  <a:cubicBezTo>
                    <a:pt x="1150" y="15"/>
                    <a:pt x="1151" y="13"/>
                    <a:pt x="1153" y="13"/>
                  </a:cubicBezTo>
                  <a:cubicBezTo>
                    <a:pt x="1154" y="14"/>
                    <a:pt x="1155" y="15"/>
                    <a:pt x="1157" y="15"/>
                  </a:cubicBezTo>
                  <a:cubicBezTo>
                    <a:pt x="1156" y="15"/>
                    <a:pt x="1161" y="14"/>
                    <a:pt x="1161" y="13"/>
                  </a:cubicBezTo>
                  <a:cubicBezTo>
                    <a:pt x="1161" y="13"/>
                    <a:pt x="1157" y="11"/>
                    <a:pt x="1157" y="11"/>
                  </a:cubicBezTo>
                  <a:cubicBezTo>
                    <a:pt x="1157" y="11"/>
                    <a:pt x="1153" y="13"/>
                    <a:pt x="1153" y="13"/>
                  </a:cubicBezTo>
                  <a:cubicBezTo>
                    <a:pt x="1152" y="13"/>
                    <a:pt x="1149" y="11"/>
                    <a:pt x="1149" y="11"/>
                  </a:cubicBezTo>
                  <a:cubicBezTo>
                    <a:pt x="1149" y="11"/>
                    <a:pt x="1145" y="9"/>
                    <a:pt x="1145" y="9"/>
                  </a:cubicBezTo>
                  <a:cubicBezTo>
                    <a:pt x="1145" y="8"/>
                    <a:pt x="1150" y="7"/>
                    <a:pt x="1149" y="7"/>
                  </a:cubicBezTo>
                  <a:cubicBezTo>
                    <a:pt x="1149" y="6"/>
                    <a:pt x="1146" y="5"/>
                    <a:pt x="1146" y="4"/>
                  </a:cubicBezTo>
                  <a:cubicBezTo>
                    <a:pt x="1145" y="4"/>
                    <a:pt x="1150" y="3"/>
                    <a:pt x="1150" y="2"/>
                  </a:cubicBezTo>
                  <a:cubicBezTo>
                    <a:pt x="1153" y="4"/>
                    <a:pt x="1153" y="4"/>
                    <a:pt x="1153" y="4"/>
                  </a:cubicBezTo>
                  <a:cubicBezTo>
                    <a:pt x="1154" y="5"/>
                    <a:pt x="1157" y="7"/>
                    <a:pt x="1157" y="7"/>
                  </a:cubicBezTo>
                  <a:cubicBezTo>
                    <a:pt x="1158" y="7"/>
                    <a:pt x="1161" y="5"/>
                    <a:pt x="1161" y="5"/>
                  </a:cubicBezTo>
                  <a:cubicBezTo>
                    <a:pt x="1162" y="4"/>
                    <a:pt x="1164" y="3"/>
                    <a:pt x="1165" y="3"/>
                  </a:cubicBezTo>
                  <a:cubicBezTo>
                    <a:pt x="1166" y="2"/>
                    <a:pt x="1168" y="5"/>
                    <a:pt x="1169" y="5"/>
                  </a:cubicBezTo>
                  <a:cubicBezTo>
                    <a:pt x="1170" y="5"/>
                    <a:pt x="1172" y="7"/>
                    <a:pt x="1173" y="7"/>
                  </a:cubicBezTo>
                  <a:cubicBezTo>
                    <a:pt x="1174" y="7"/>
                    <a:pt x="1176" y="5"/>
                    <a:pt x="1177" y="5"/>
                  </a:cubicBezTo>
                  <a:cubicBezTo>
                    <a:pt x="1178" y="4"/>
                    <a:pt x="1180" y="3"/>
                    <a:pt x="1181" y="3"/>
                  </a:cubicBezTo>
                  <a:cubicBezTo>
                    <a:pt x="1182" y="3"/>
                    <a:pt x="1184" y="5"/>
                    <a:pt x="1185" y="5"/>
                  </a:cubicBezTo>
                  <a:cubicBezTo>
                    <a:pt x="1186" y="5"/>
                    <a:pt x="1188" y="3"/>
                    <a:pt x="1189" y="3"/>
                  </a:cubicBezTo>
                  <a:cubicBezTo>
                    <a:pt x="1190" y="3"/>
                    <a:pt x="1192" y="5"/>
                    <a:pt x="1193" y="5"/>
                  </a:cubicBezTo>
                  <a:cubicBezTo>
                    <a:pt x="1193" y="6"/>
                    <a:pt x="1196" y="7"/>
                    <a:pt x="1196" y="7"/>
                  </a:cubicBezTo>
                  <a:cubicBezTo>
                    <a:pt x="1197" y="7"/>
                    <a:pt x="1200" y="6"/>
                    <a:pt x="1201" y="5"/>
                  </a:cubicBezTo>
                  <a:cubicBezTo>
                    <a:pt x="1201" y="5"/>
                    <a:pt x="1204" y="3"/>
                    <a:pt x="1205" y="3"/>
                  </a:cubicBezTo>
                  <a:cubicBezTo>
                    <a:pt x="1205" y="3"/>
                    <a:pt x="1208" y="5"/>
                    <a:pt x="1208" y="6"/>
                  </a:cubicBezTo>
                  <a:cubicBezTo>
                    <a:pt x="1208" y="6"/>
                    <a:pt x="1205" y="8"/>
                    <a:pt x="1204" y="8"/>
                  </a:cubicBezTo>
                  <a:cubicBezTo>
                    <a:pt x="1206" y="8"/>
                    <a:pt x="1207" y="10"/>
                    <a:pt x="1208" y="10"/>
                  </a:cubicBezTo>
                  <a:cubicBezTo>
                    <a:pt x="1208" y="10"/>
                    <a:pt x="1212" y="8"/>
                    <a:pt x="1212" y="8"/>
                  </a:cubicBezTo>
                  <a:cubicBezTo>
                    <a:pt x="1212" y="8"/>
                    <a:pt x="1211" y="7"/>
                    <a:pt x="1210" y="7"/>
                  </a:cubicBezTo>
                  <a:cubicBezTo>
                    <a:pt x="1209" y="6"/>
                    <a:pt x="1208" y="6"/>
                    <a:pt x="1208" y="6"/>
                  </a:cubicBezTo>
                  <a:cubicBezTo>
                    <a:pt x="1209" y="5"/>
                    <a:pt x="1212" y="3"/>
                    <a:pt x="1213" y="3"/>
                  </a:cubicBezTo>
                  <a:cubicBezTo>
                    <a:pt x="1213" y="3"/>
                    <a:pt x="1216" y="6"/>
                    <a:pt x="1216" y="6"/>
                  </a:cubicBezTo>
                  <a:cubicBezTo>
                    <a:pt x="1218" y="5"/>
                    <a:pt x="1219" y="4"/>
                    <a:pt x="1220" y="4"/>
                  </a:cubicBezTo>
                  <a:cubicBezTo>
                    <a:pt x="1221" y="3"/>
                    <a:pt x="1224" y="1"/>
                    <a:pt x="1224" y="1"/>
                  </a:cubicBezTo>
                  <a:cubicBezTo>
                    <a:pt x="1225" y="2"/>
                    <a:pt x="1227" y="3"/>
                    <a:pt x="1228" y="4"/>
                  </a:cubicBezTo>
                  <a:cubicBezTo>
                    <a:pt x="1232" y="6"/>
                    <a:pt x="1232" y="6"/>
                    <a:pt x="1232" y="6"/>
                  </a:cubicBezTo>
                  <a:cubicBezTo>
                    <a:pt x="1236" y="8"/>
                    <a:pt x="1236" y="8"/>
                    <a:pt x="1236" y="8"/>
                  </a:cubicBezTo>
                  <a:cubicBezTo>
                    <a:pt x="1236" y="9"/>
                    <a:pt x="1239" y="10"/>
                    <a:pt x="1239" y="10"/>
                  </a:cubicBezTo>
                  <a:cubicBezTo>
                    <a:pt x="1240" y="10"/>
                    <a:pt x="1243" y="9"/>
                    <a:pt x="1244" y="8"/>
                  </a:cubicBezTo>
                  <a:cubicBezTo>
                    <a:pt x="1248" y="6"/>
                    <a:pt x="1248" y="6"/>
                    <a:pt x="1248" y="6"/>
                  </a:cubicBezTo>
                  <a:cubicBezTo>
                    <a:pt x="1252" y="4"/>
                    <a:pt x="1252" y="4"/>
                    <a:pt x="1252" y="4"/>
                  </a:cubicBezTo>
                  <a:cubicBezTo>
                    <a:pt x="1253" y="4"/>
                    <a:pt x="1255" y="2"/>
                    <a:pt x="1256" y="2"/>
                  </a:cubicBezTo>
                  <a:cubicBezTo>
                    <a:pt x="1256" y="2"/>
                    <a:pt x="1259" y="4"/>
                    <a:pt x="1260" y="4"/>
                  </a:cubicBezTo>
                  <a:cubicBezTo>
                    <a:pt x="1260" y="5"/>
                    <a:pt x="1263" y="7"/>
                    <a:pt x="1263" y="7"/>
                  </a:cubicBezTo>
                  <a:cubicBezTo>
                    <a:pt x="1264" y="7"/>
                    <a:pt x="1267" y="5"/>
                    <a:pt x="1267" y="4"/>
                  </a:cubicBezTo>
                  <a:cubicBezTo>
                    <a:pt x="1268" y="4"/>
                    <a:pt x="1271" y="2"/>
                    <a:pt x="1272" y="2"/>
                  </a:cubicBezTo>
                  <a:cubicBezTo>
                    <a:pt x="1273" y="3"/>
                    <a:pt x="1275" y="4"/>
                    <a:pt x="1275" y="5"/>
                  </a:cubicBezTo>
                  <a:cubicBezTo>
                    <a:pt x="1276" y="5"/>
                    <a:pt x="1278" y="6"/>
                    <a:pt x="1279" y="7"/>
                  </a:cubicBezTo>
                  <a:cubicBezTo>
                    <a:pt x="1280" y="7"/>
                    <a:pt x="1282" y="9"/>
                    <a:pt x="1283" y="9"/>
                  </a:cubicBezTo>
                  <a:cubicBezTo>
                    <a:pt x="1284" y="9"/>
                    <a:pt x="1286" y="7"/>
                    <a:pt x="1287" y="7"/>
                  </a:cubicBezTo>
                  <a:cubicBezTo>
                    <a:pt x="1288" y="7"/>
                    <a:pt x="1290" y="9"/>
                    <a:pt x="1291" y="9"/>
                  </a:cubicBezTo>
                  <a:cubicBezTo>
                    <a:pt x="1291" y="10"/>
                    <a:pt x="1294" y="12"/>
                    <a:pt x="1294" y="12"/>
                  </a:cubicBezTo>
                  <a:cubicBezTo>
                    <a:pt x="1295" y="12"/>
                    <a:pt x="1298" y="10"/>
                    <a:pt x="1298" y="9"/>
                  </a:cubicBezTo>
                  <a:cubicBezTo>
                    <a:pt x="1298" y="9"/>
                    <a:pt x="1295" y="7"/>
                    <a:pt x="1295" y="7"/>
                  </a:cubicBezTo>
                  <a:cubicBezTo>
                    <a:pt x="1296" y="7"/>
                    <a:pt x="1297" y="5"/>
                    <a:pt x="1299" y="5"/>
                  </a:cubicBezTo>
                  <a:cubicBezTo>
                    <a:pt x="1300" y="5"/>
                    <a:pt x="1301" y="7"/>
                    <a:pt x="1303" y="7"/>
                  </a:cubicBezTo>
                  <a:cubicBezTo>
                    <a:pt x="1304" y="7"/>
                    <a:pt x="1305" y="10"/>
                    <a:pt x="1306" y="10"/>
                  </a:cubicBezTo>
                  <a:cubicBezTo>
                    <a:pt x="1307" y="10"/>
                    <a:pt x="1309" y="7"/>
                    <a:pt x="1310" y="7"/>
                  </a:cubicBezTo>
                  <a:cubicBezTo>
                    <a:pt x="1312" y="8"/>
                    <a:pt x="1313" y="10"/>
                    <a:pt x="1314" y="10"/>
                  </a:cubicBezTo>
                  <a:cubicBezTo>
                    <a:pt x="1315" y="10"/>
                    <a:pt x="1317" y="7"/>
                    <a:pt x="1318" y="8"/>
                  </a:cubicBezTo>
                  <a:cubicBezTo>
                    <a:pt x="1319" y="8"/>
                    <a:pt x="1321" y="10"/>
                    <a:pt x="1322" y="10"/>
                  </a:cubicBezTo>
                  <a:cubicBezTo>
                    <a:pt x="1323" y="10"/>
                    <a:pt x="1325" y="8"/>
                    <a:pt x="1326" y="8"/>
                  </a:cubicBezTo>
                  <a:cubicBezTo>
                    <a:pt x="1330" y="6"/>
                    <a:pt x="1330" y="6"/>
                    <a:pt x="1330" y="6"/>
                  </a:cubicBezTo>
                  <a:cubicBezTo>
                    <a:pt x="1331" y="5"/>
                    <a:pt x="1333" y="4"/>
                    <a:pt x="1334" y="4"/>
                  </a:cubicBezTo>
                  <a:cubicBezTo>
                    <a:pt x="1335" y="4"/>
                    <a:pt x="1337" y="6"/>
                    <a:pt x="1338" y="6"/>
                  </a:cubicBezTo>
                  <a:cubicBezTo>
                    <a:pt x="1339" y="6"/>
                    <a:pt x="1341" y="4"/>
                    <a:pt x="1342" y="4"/>
                  </a:cubicBezTo>
                  <a:cubicBezTo>
                    <a:pt x="1343" y="4"/>
                    <a:pt x="1345" y="5"/>
                    <a:pt x="1346" y="6"/>
                  </a:cubicBezTo>
                  <a:cubicBezTo>
                    <a:pt x="1346" y="6"/>
                    <a:pt x="1349" y="8"/>
                    <a:pt x="1350" y="8"/>
                  </a:cubicBezTo>
                  <a:cubicBezTo>
                    <a:pt x="1350" y="8"/>
                    <a:pt x="1353" y="6"/>
                    <a:pt x="1354" y="6"/>
                  </a:cubicBezTo>
                  <a:cubicBezTo>
                    <a:pt x="1354" y="6"/>
                    <a:pt x="1357" y="4"/>
                    <a:pt x="1358" y="4"/>
                  </a:cubicBezTo>
                  <a:cubicBezTo>
                    <a:pt x="1359" y="4"/>
                    <a:pt x="1360" y="6"/>
                    <a:pt x="1362" y="6"/>
                  </a:cubicBezTo>
                  <a:cubicBezTo>
                    <a:pt x="1363" y="6"/>
                    <a:pt x="1364" y="4"/>
                    <a:pt x="1366" y="4"/>
                  </a:cubicBezTo>
                  <a:cubicBezTo>
                    <a:pt x="1367" y="4"/>
                    <a:pt x="1368" y="6"/>
                    <a:pt x="1369" y="6"/>
                  </a:cubicBezTo>
                  <a:cubicBezTo>
                    <a:pt x="1371" y="6"/>
                    <a:pt x="1372" y="4"/>
                    <a:pt x="1374" y="4"/>
                  </a:cubicBezTo>
                  <a:cubicBezTo>
                    <a:pt x="1375" y="4"/>
                    <a:pt x="1376" y="7"/>
                    <a:pt x="1377" y="7"/>
                  </a:cubicBezTo>
                  <a:cubicBezTo>
                    <a:pt x="1378" y="7"/>
                    <a:pt x="1381" y="5"/>
                    <a:pt x="1381" y="4"/>
                  </a:cubicBezTo>
                  <a:cubicBezTo>
                    <a:pt x="1382" y="4"/>
                    <a:pt x="1385" y="2"/>
                    <a:pt x="1385" y="2"/>
                  </a:cubicBezTo>
                  <a:cubicBezTo>
                    <a:pt x="1386" y="2"/>
                    <a:pt x="1389" y="4"/>
                    <a:pt x="1389" y="5"/>
                  </a:cubicBezTo>
                  <a:cubicBezTo>
                    <a:pt x="1389" y="5"/>
                    <a:pt x="1385" y="7"/>
                    <a:pt x="1385" y="7"/>
                  </a:cubicBezTo>
                  <a:cubicBezTo>
                    <a:pt x="1386" y="7"/>
                    <a:pt x="1388" y="9"/>
                    <a:pt x="1389" y="9"/>
                  </a:cubicBezTo>
                  <a:cubicBezTo>
                    <a:pt x="1390" y="9"/>
                    <a:pt x="1392" y="7"/>
                    <a:pt x="1393" y="7"/>
                  </a:cubicBezTo>
                  <a:cubicBezTo>
                    <a:pt x="1394" y="7"/>
                    <a:pt x="1395" y="9"/>
                    <a:pt x="1397" y="9"/>
                  </a:cubicBezTo>
                  <a:cubicBezTo>
                    <a:pt x="1398" y="9"/>
                    <a:pt x="1400" y="7"/>
                    <a:pt x="1401" y="7"/>
                  </a:cubicBezTo>
                  <a:cubicBezTo>
                    <a:pt x="1402" y="7"/>
                    <a:pt x="1403" y="9"/>
                    <a:pt x="1405" y="9"/>
                  </a:cubicBezTo>
                  <a:cubicBezTo>
                    <a:pt x="1406" y="9"/>
                    <a:pt x="1407" y="7"/>
                    <a:pt x="1409" y="7"/>
                  </a:cubicBezTo>
                  <a:cubicBezTo>
                    <a:pt x="1409" y="7"/>
                    <a:pt x="1412" y="10"/>
                    <a:pt x="1412" y="9"/>
                  </a:cubicBezTo>
                  <a:cubicBezTo>
                    <a:pt x="1413" y="9"/>
                    <a:pt x="1416" y="8"/>
                    <a:pt x="1416" y="7"/>
                  </a:cubicBezTo>
                  <a:cubicBezTo>
                    <a:pt x="1416" y="7"/>
                    <a:pt x="1413" y="5"/>
                    <a:pt x="1413" y="5"/>
                  </a:cubicBezTo>
                  <a:cubicBezTo>
                    <a:pt x="1414" y="5"/>
                    <a:pt x="1415" y="3"/>
                    <a:pt x="1417" y="3"/>
                  </a:cubicBezTo>
                  <a:cubicBezTo>
                    <a:pt x="1418" y="3"/>
                    <a:pt x="1420" y="5"/>
                    <a:pt x="1421" y="5"/>
                  </a:cubicBezTo>
                  <a:cubicBezTo>
                    <a:pt x="1421" y="5"/>
                    <a:pt x="1424" y="7"/>
                    <a:pt x="1424" y="7"/>
                  </a:cubicBezTo>
                  <a:cubicBezTo>
                    <a:pt x="1425" y="7"/>
                    <a:pt x="1428" y="6"/>
                    <a:pt x="1428" y="5"/>
                  </a:cubicBezTo>
                  <a:cubicBezTo>
                    <a:pt x="1429" y="5"/>
                    <a:pt x="1432" y="3"/>
                    <a:pt x="1433" y="3"/>
                  </a:cubicBezTo>
                  <a:cubicBezTo>
                    <a:pt x="1433" y="3"/>
                    <a:pt x="1436" y="5"/>
                    <a:pt x="1436" y="6"/>
                  </a:cubicBezTo>
                  <a:cubicBezTo>
                    <a:pt x="1436" y="6"/>
                    <a:pt x="1432" y="8"/>
                    <a:pt x="1432" y="8"/>
                  </a:cubicBezTo>
                  <a:cubicBezTo>
                    <a:pt x="1433" y="8"/>
                    <a:pt x="1435" y="10"/>
                    <a:pt x="1436" y="10"/>
                  </a:cubicBezTo>
                  <a:cubicBezTo>
                    <a:pt x="1436" y="10"/>
                    <a:pt x="1440" y="8"/>
                    <a:pt x="1440" y="8"/>
                  </a:cubicBezTo>
                  <a:cubicBezTo>
                    <a:pt x="1440" y="8"/>
                    <a:pt x="1436" y="6"/>
                    <a:pt x="1436" y="6"/>
                  </a:cubicBezTo>
                  <a:cubicBezTo>
                    <a:pt x="1437" y="5"/>
                    <a:pt x="1439" y="3"/>
                    <a:pt x="1440" y="3"/>
                  </a:cubicBezTo>
                  <a:cubicBezTo>
                    <a:pt x="1441" y="3"/>
                    <a:pt x="1443" y="6"/>
                    <a:pt x="1444" y="6"/>
                  </a:cubicBezTo>
                  <a:cubicBezTo>
                    <a:pt x="1445" y="6"/>
                    <a:pt x="1448" y="3"/>
                    <a:pt x="1448" y="4"/>
                  </a:cubicBezTo>
                  <a:cubicBezTo>
                    <a:pt x="1449" y="4"/>
                    <a:pt x="1451" y="5"/>
                    <a:pt x="1452" y="6"/>
                  </a:cubicBezTo>
                  <a:cubicBezTo>
                    <a:pt x="1452" y="6"/>
                    <a:pt x="1455" y="8"/>
                    <a:pt x="1456" y="8"/>
                  </a:cubicBezTo>
                  <a:cubicBezTo>
                    <a:pt x="1456" y="8"/>
                    <a:pt x="1460" y="6"/>
                    <a:pt x="1460" y="6"/>
                  </a:cubicBezTo>
                  <a:cubicBezTo>
                    <a:pt x="1460" y="6"/>
                    <a:pt x="1456" y="4"/>
                    <a:pt x="1456" y="4"/>
                  </a:cubicBezTo>
                  <a:cubicBezTo>
                    <a:pt x="1457" y="4"/>
                    <a:pt x="1459" y="2"/>
                    <a:pt x="1460" y="2"/>
                  </a:cubicBezTo>
                  <a:cubicBezTo>
                    <a:pt x="1461" y="2"/>
                    <a:pt x="1463" y="4"/>
                    <a:pt x="1464" y="4"/>
                  </a:cubicBezTo>
                  <a:cubicBezTo>
                    <a:pt x="1465" y="4"/>
                    <a:pt x="1466" y="6"/>
                    <a:pt x="1468" y="6"/>
                  </a:cubicBezTo>
                  <a:cubicBezTo>
                    <a:pt x="1469" y="6"/>
                    <a:pt x="1471" y="4"/>
                    <a:pt x="1472" y="4"/>
                  </a:cubicBezTo>
                  <a:cubicBezTo>
                    <a:pt x="1473" y="4"/>
                    <a:pt x="1474" y="6"/>
                    <a:pt x="1475" y="6"/>
                  </a:cubicBezTo>
                  <a:cubicBezTo>
                    <a:pt x="1477" y="6"/>
                    <a:pt x="1478" y="4"/>
                    <a:pt x="1480" y="4"/>
                  </a:cubicBezTo>
                  <a:cubicBezTo>
                    <a:pt x="1480" y="4"/>
                    <a:pt x="1483" y="7"/>
                    <a:pt x="1483" y="6"/>
                  </a:cubicBezTo>
                  <a:cubicBezTo>
                    <a:pt x="1485" y="6"/>
                    <a:pt x="1486" y="5"/>
                    <a:pt x="1487" y="4"/>
                  </a:cubicBezTo>
                  <a:cubicBezTo>
                    <a:pt x="1488" y="4"/>
                    <a:pt x="1491" y="2"/>
                    <a:pt x="1492" y="2"/>
                  </a:cubicBezTo>
                  <a:cubicBezTo>
                    <a:pt x="1492" y="2"/>
                    <a:pt x="1495" y="4"/>
                    <a:pt x="1495" y="4"/>
                  </a:cubicBezTo>
                  <a:cubicBezTo>
                    <a:pt x="1495" y="5"/>
                    <a:pt x="1491" y="6"/>
                    <a:pt x="1491" y="7"/>
                  </a:cubicBezTo>
                  <a:cubicBezTo>
                    <a:pt x="1492" y="7"/>
                    <a:pt x="1494" y="9"/>
                    <a:pt x="1495" y="9"/>
                  </a:cubicBezTo>
                  <a:cubicBezTo>
                    <a:pt x="1496" y="9"/>
                    <a:pt x="1498" y="7"/>
                    <a:pt x="1499" y="7"/>
                  </a:cubicBezTo>
                  <a:cubicBezTo>
                    <a:pt x="1499" y="6"/>
                    <a:pt x="1503" y="5"/>
                    <a:pt x="1503" y="5"/>
                  </a:cubicBezTo>
                  <a:cubicBezTo>
                    <a:pt x="1504" y="5"/>
                    <a:pt x="1506" y="6"/>
                    <a:pt x="1507" y="7"/>
                  </a:cubicBezTo>
                  <a:cubicBezTo>
                    <a:pt x="1508" y="8"/>
                    <a:pt x="1509" y="8"/>
                    <a:pt x="1511" y="9"/>
                  </a:cubicBezTo>
                  <a:cubicBezTo>
                    <a:pt x="1509" y="9"/>
                    <a:pt x="1508" y="11"/>
                    <a:pt x="1507" y="11"/>
                  </a:cubicBezTo>
                  <a:cubicBezTo>
                    <a:pt x="1505" y="11"/>
                    <a:pt x="1504" y="9"/>
                    <a:pt x="1503" y="9"/>
                  </a:cubicBezTo>
                  <a:cubicBezTo>
                    <a:pt x="1502" y="9"/>
                    <a:pt x="1499" y="11"/>
                    <a:pt x="1499" y="11"/>
                  </a:cubicBezTo>
                  <a:cubicBezTo>
                    <a:pt x="1499" y="11"/>
                    <a:pt x="1502" y="13"/>
                    <a:pt x="1502" y="13"/>
                  </a:cubicBezTo>
                  <a:cubicBezTo>
                    <a:pt x="1504" y="13"/>
                    <a:pt x="1505" y="11"/>
                    <a:pt x="1507" y="11"/>
                  </a:cubicBezTo>
                  <a:cubicBezTo>
                    <a:pt x="1508" y="11"/>
                    <a:pt x="1509" y="13"/>
                    <a:pt x="1510" y="13"/>
                  </a:cubicBezTo>
                  <a:cubicBezTo>
                    <a:pt x="1512" y="13"/>
                    <a:pt x="1513" y="11"/>
                    <a:pt x="1514" y="11"/>
                  </a:cubicBezTo>
                  <a:cubicBezTo>
                    <a:pt x="1514" y="11"/>
                    <a:pt x="1511" y="10"/>
                    <a:pt x="1511" y="9"/>
                  </a:cubicBezTo>
                  <a:cubicBezTo>
                    <a:pt x="1511" y="9"/>
                    <a:pt x="1514" y="7"/>
                    <a:pt x="1515" y="7"/>
                  </a:cubicBezTo>
                  <a:cubicBezTo>
                    <a:pt x="1516" y="6"/>
                    <a:pt x="1518" y="5"/>
                    <a:pt x="1519" y="5"/>
                  </a:cubicBezTo>
                  <a:cubicBezTo>
                    <a:pt x="1519" y="5"/>
                    <a:pt x="1522" y="7"/>
                    <a:pt x="1523" y="7"/>
                  </a:cubicBezTo>
                  <a:cubicBezTo>
                    <a:pt x="1523" y="7"/>
                    <a:pt x="1526" y="5"/>
                    <a:pt x="1527" y="5"/>
                  </a:cubicBezTo>
                  <a:cubicBezTo>
                    <a:pt x="1527" y="5"/>
                    <a:pt x="1530" y="3"/>
                    <a:pt x="1531" y="3"/>
                  </a:cubicBezTo>
                  <a:cubicBezTo>
                    <a:pt x="1531" y="3"/>
                    <a:pt x="1534" y="5"/>
                    <a:pt x="1534" y="5"/>
                  </a:cubicBezTo>
                  <a:cubicBezTo>
                    <a:pt x="1535" y="6"/>
                    <a:pt x="1538" y="7"/>
                    <a:pt x="1538" y="7"/>
                  </a:cubicBezTo>
                  <a:cubicBezTo>
                    <a:pt x="1539" y="7"/>
                    <a:pt x="1542" y="6"/>
                    <a:pt x="1542" y="5"/>
                  </a:cubicBezTo>
                  <a:cubicBezTo>
                    <a:pt x="1543" y="5"/>
                    <a:pt x="1545" y="3"/>
                    <a:pt x="1546" y="3"/>
                  </a:cubicBezTo>
                  <a:cubicBezTo>
                    <a:pt x="1547" y="3"/>
                    <a:pt x="1549" y="5"/>
                    <a:pt x="1550" y="5"/>
                  </a:cubicBezTo>
                  <a:cubicBezTo>
                    <a:pt x="1552" y="6"/>
                    <a:pt x="1553" y="3"/>
                    <a:pt x="1554" y="3"/>
                  </a:cubicBezTo>
                  <a:cubicBezTo>
                    <a:pt x="1555" y="3"/>
                    <a:pt x="1557" y="6"/>
                    <a:pt x="1558" y="6"/>
                  </a:cubicBezTo>
                  <a:cubicBezTo>
                    <a:pt x="1559" y="6"/>
                    <a:pt x="1561" y="4"/>
                    <a:pt x="1562" y="4"/>
                  </a:cubicBezTo>
                  <a:cubicBezTo>
                    <a:pt x="1563" y="4"/>
                    <a:pt x="1565" y="6"/>
                    <a:pt x="1566" y="6"/>
                  </a:cubicBezTo>
                  <a:cubicBezTo>
                    <a:pt x="1567" y="6"/>
                    <a:pt x="1569" y="4"/>
                    <a:pt x="1570" y="4"/>
                  </a:cubicBezTo>
                  <a:cubicBezTo>
                    <a:pt x="1570" y="4"/>
                    <a:pt x="1574" y="6"/>
                    <a:pt x="1574" y="6"/>
                  </a:cubicBezTo>
                  <a:cubicBezTo>
                    <a:pt x="1574" y="7"/>
                    <a:pt x="1569" y="7"/>
                    <a:pt x="1570" y="8"/>
                  </a:cubicBezTo>
                  <a:cubicBezTo>
                    <a:pt x="1570" y="8"/>
                    <a:pt x="1573" y="10"/>
                    <a:pt x="1573" y="10"/>
                  </a:cubicBezTo>
                  <a:cubicBezTo>
                    <a:pt x="1574" y="10"/>
                    <a:pt x="1577" y="8"/>
                    <a:pt x="1577" y="8"/>
                  </a:cubicBezTo>
                  <a:cubicBezTo>
                    <a:pt x="1578" y="8"/>
                    <a:pt x="1573" y="7"/>
                    <a:pt x="1574" y="6"/>
                  </a:cubicBezTo>
                  <a:cubicBezTo>
                    <a:pt x="1574" y="5"/>
                    <a:pt x="1577" y="4"/>
                    <a:pt x="1578" y="4"/>
                  </a:cubicBezTo>
                  <a:cubicBezTo>
                    <a:pt x="1578" y="4"/>
                    <a:pt x="1581" y="6"/>
                    <a:pt x="1582" y="6"/>
                  </a:cubicBezTo>
                  <a:cubicBezTo>
                    <a:pt x="1582" y="6"/>
                    <a:pt x="1585" y="4"/>
                    <a:pt x="1586" y="4"/>
                  </a:cubicBezTo>
                  <a:cubicBezTo>
                    <a:pt x="1586" y="4"/>
                    <a:pt x="1589" y="2"/>
                    <a:pt x="1590" y="2"/>
                  </a:cubicBezTo>
                  <a:cubicBezTo>
                    <a:pt x="1590" y="2"/>
                    <a:pt x="1593" y="4"/>
                    <a:pt x="1594" y="4"/>
                  </a:cubicBezTo>
                  <a:cubicBezTo>
                    <a:pt x="1597" y="6"/>
                    <a:pt x="1597" y="6"/>
                    <a:pt x="1597" y="6"/>
                  </a:cubicBezTo>
                  <a:cubicBezTo>
                    <a:pt x="1599" y="7"/>
                    <a:pt x="1600" y="8"/>
                    <a:pt x="1601" y="9"/>
                  </a:cubicBezTo>
                  <a:cubicBezTo>
                    <a:pt x="1601" y="9"/>
                    <a:pt x="1604" y="11"/>
                    <a:pt x="1605" y="11"/>
                  </a:cubicBezTo>
                  <a:cubicBezTo>
                    <a:pt x="1606" y="11"/>
                    <a:pt x="1608" y="9"/>
                    <a:pt x="1609" y="9"/>
                  </a:cubicBezTo>
                  <a:cubicBezTo>
                    <a:pt x="1613" y="7"/>
                    <a:pt x="1613" y="7"/>
                    <a:pt x="1613" y="7"/>
                  </a:cubicBezTo>
                  <a:cubicBezTo>
                    <a:pt x="1617" y="5"/>
                    <a:pt x="1617" y="5"/>
                    <a:pt x="1617" y="5"/>
                  </a:cubicBezTo>
                  <a:cubicBezTo>
                    <a:pt x="1618" y="4"/>
                    <a:pt x="1620" y="3"/>
                    <a:pt x="1621" y="2"/>
                  </a:cubicBezTo>
                  <a:cubicBezTo>
                    <a:pt x="1621" y="2"/>
                    <a:pt x="1625" y="5"/>
                    <a:pt x="1625" y="5"/>
                  </a:cubicBezTo>
                  <a:cubicBezTo>
                    <a:pt x="1625" y="5"/>
                    <a:pt x="1628" y="7"/>
                    <a:pt x="1629" y="7"/>
                  </a:cubicBezTo>
                  <a:cubicBezTo>
                    <a:pt x="1629" y="7"/>
                    <a:pt x="1632" y="5"/>
                    <a:pt x="1633" y="5"/>
                  </a:cubicBezTo>
                  <a:cubicBezTo>
                    <a:pt x="1633" y="5"/>
                    <a:pt x="1636" y="3"/>
                    <a:pt x="1637" y="3"/>
                  </a:cubicBezTo>
                  <a:cubicBezTo>
                    <a:pt x="1638" y="3"/>
                    <a:pt x="1640" y="5"/>
                    <a:pt x="1641" y="5"/>
                  </a:cubicBezTo>
                  <a:cubicBezTo>
                    <a:pt x="1642" y="6"/>
                    <a:pt x="1643" y="7"/>
                    <a:pt x="1644" y="7"/>
                  </a:cubicBezTo>
                  <a:cubicBezTo>
                    <a:pt x="1645" y="8"/>
                    <a:pt x="1647" y="10"/>
                    <a:pt x="1648" y="10"/>
                  </a:cubicBezTo>
                  <a:cubicBezTo>
                    <a:pt x="1649" y="10"/>
                    <a:pt x="1651" y="7"/>
                    <a:pt x="1652" y="7"/>
                  </a:cubicBezTo>
                  <a:cubicBezTo>
                    <a:pt x="1653" y="8"/>
                    <a:pt x="1655" y="9"/>
                    <a:pt x="1656" y="10"/>
                  </a:cubicBezTo>
                  <a:cubicBezTo>
                    <a:pt x="1656" y="10"/>
                    <a:pt x="1659" y="12"/>
                    <a:pt x="1660" y="12"/>
                  </a:cubicBezTo>
                  <a:cubicBezTo>
                    <a:pt x="1660" y="12"/>
                    <a:pt x="1664" y="10"/>
                    <a:pt x="1664" y="10"/>
                  </a:cubicBezTo>
                  <a:cubicBezTo>
                    <a:pt x="1664" y="10"/>
                    <a:pt x="1663" y="9"/>
                    <a:pt x="1662" y="9"/>
                  </a:cubicBezTo>
                  <a:cubicBezTo>
                    <a:pt x="1661" y="8"/>
                    <a:pt x="1660" y="8"/>
                    <a:pt x="1660" y="8"/>
                  </a:cubicBezTo>
                  <a:cubicBezTo>
                    <a:pt x="1661" y="7"/>
                    <a:pt x="1663" y="5"/>
                    <a:pt x="1664" y="5"/>
                  </a:cubicBezTo>
                  <a:cubicBezTo>
                    <a:pt x="1665" y="5"/>
                    <a:pt x="1667" y="7"/>
                    <a:pt x="1668" y="8"/>
                  </a:cubicBezTo>
                  <a:cubicBezTo>
                    <a:pt x="1668" y="8"/>
                    <a:pt x="1671" y="10"/>
                    <a:pt x="1672" y="10"/>
                  </a:cubicBezTo>
                  <a:cubicBezTo>
                    <a:pt x="1672" y="10"/>
                    <a:pt x="1676" y="8"/>
                    <a:pt x="1676" y="8"/>
                  </a:cubicBezTo>
                  <a:cubicBezTo>
                    <a:pt x="1676" y="7"/>
                    <a:pt x="1672" y="6"/>
                    <a:pt x="1672" y="6"/>
                  </a:cubicBezTo>
                  <a:cubicBezTo>
                    <a:pt x="1672" y="5"/>
                    <a:pt x="1675" y="4"/>
                    <a:pt x="1676" y="4"/>
                  </a:cubicBezTo>
                  <a:cubicBezTo>
                    <a:pt x="1677" y="3"/>
                    <a:pt x="1679" y="6"/>
                    <a:pt x="1680" y="6"/>
                  </a:cubicBezTo>
                  <a:cubicBezTo>
                    <a:pt x="1681" y="6"/>
                    <a:pt x="1683" y="4"/>
                    <a:pt x="1684" y="4"/>
                  </a:cubicBezTo>
                  <a:cubicBezTo>
                    <a:pt x="1684" y="4"/>
                    <a:pt x="1688" y="6"/>
                    <a:pt x="1688" y="6"/>
                  </a:cubicBezTo>
                  <a:cubicBezTo>
                    <a:pt x="1688" y="7"/>
                    <a:pt x="1683" y="7"/>
                    <a:pt x="1684" y="8"/>
                  </a:cubicBezTo>
                  <a:cubicBezTo>
                    <a:pt x="1684" y="9"/>
                    <a:pt x="1687" y="10"/>
                    <a:pt x="1687" y="10"/>
                  </a:cubicBezTo>
                  <a:cubicBezTo>
                    <a:pt x="1688" y="11"/>
                    <a:pt x="1690" y="12"/>
                    <a:pt x="1691" y="13"/>
                  </a:cubicBezTo>
                  <a:cubicBezTo>
                    <a:pt x="1695" y="15"/>
                    <a:pt x="1695" y="15"/>
                    <a:pt x="1695" y="15"/>
                  </a:cubicBezTo>
                  <a:cubicBezTo>
                    <a:pt x="1695" y="14"/>
                    <a:pt x="1699" y="13"/>
                    <a:pt x="1699" y="13"/>
                  </a:cubicBezTo>
                  <a:cubicBezTo>
                    <a:pt x="1699" y="12"/>
                    <a:pt x="1696" y="11"/>
                    <a:pt x="1695" y="10"/>
                  </a:cubicBezTo>
                  <a:cubicBezTo>
                    <a:pt x="1695" y="10"/>
                    <a:pt x="1691" y="8"/>
                    <a:pt x="1691" y="8"/>
                  </a:cubicBezTo>
                  <a:cubicBezTo>
                    <a:pt x="1692" y="8"/>
                    <a:pt x="1695" y="6"/>
                    <a:pt x="1695" y="6"/>
                  </a:cubicBezTo>
                  <a:cubicBezTo>
                    <a:pt x="1700" y="4"/>
                    <a:pt x="1700" y="4"/>
                    <a:pt x="1700" y="4"/>
                  </a:cubicBezTo>
                  <a:cubicBezTo>
                    <a:pt x="1700" y="5"/>
                    <a:pt x="1703" y="5"/>
                    <a:pt x="1703" y="6"/>
                  </a:cubicBezTo>
                  <a:cubicBezTo>
                    <a:pt x="1703" y="7"/>
                    <a:pt x="1700" y="8"/>
                    <a:pt x="1699" y="8"/>
                  </a:cubicBezTo>
                  <a:cubicBezTo>
                    <a:pt x="1701" y="8"/>
                    <a:pt x="1702" y="11"/>
                    <a:pt x="1703" y="11"/>
                  </a:cubicBezTo>
                  <a:cubicBezTo>
                    <a:pt x="1703" y="11"/>
                    <a:pt x="1707" y="9"/>
                    <a:pt x="1707" y="8"/>
                  </a:cubicBezTo>
                  <a:cubicBezTo>
                    <a:pt x="1707" y="8"/>
                    <a:pt x="1703" y="6"/>
                    <a:pt x="1703" y="6"/>
                  </a:cubicBezTo>
                  <a:cubicBezTo>
                    <a:pt x="1705" y="6"/>
                    <a:pt x="1706" y="4"/>
                    <a:pt x="1707" y="4"/>
                  </a:cubicBezTo>
                  <a:cubicBezTo>
                    <a:pt x="1708" y="4"/>
                    <a:pt x="1711" y="6"/>
                    <a:pt x="1711" y="6"/>
                  </a:cubicBezTo>
                  <a:cubicBezTo>
                    <a:pt x="1712" y="7"/>
                    <a:pt x="1714" y="9"/>
                    <a:pt x="1715" y="9"/>
                  </a:cubicBezTo>
                  <a:cubicBezTo>
                    <a:pt x="1716" y="9"/>
                    <a:pt x="1718" y="7"/>
                    <a:pt x="1719" y="7"/>
                  </a:cubicBezTo>
                  <a:cubicBezTo>
                    <a:pt x="1720" y="6"/>
                    <a:pt x="1722" y="4"/>
                    <a:pt x="1723" y="4"/>
                  </a:cubicBezTo>
                  <a:cubicBezTo>
                    <a:pt x="1724" y="4"/>
                    <a:pt x="1726" y="7"/>
                    <a:pt x="1727" y="7"/>
                  </a:cubicBezTo>
                  <a:cubicBezTo>
                    <a:pt x="1728" y="7"/>
                    <a:pt x="1730" y="5"/>
                    <a:pt x="1731" y="5"/>
                  </a:cubicBezTo>
                  <a:cubicBezTo>
                    <a:pt x="1732" y="5"/>
                    <a:pt x="1733" y="7"/>
                    <a:pt x="1735" y="7"/>
                  </a:cubicBezTo>
                  <a:cubicBezTo>
                    <a:pt x="1736" y="7"/>
                    <a:pt x="1737" y="5"/>
                    <a:pt x="1739" y="5"/>
                  </a:cubicBezTo>
                  <a:cubicBezTo>
                    <a:pt x="1740" y="5"/>
                    <a:pt x="1741" y="7"/>
                    <a:pt x="1743" y="7"/>
                  </a:cubicBezTo>
                  <a:cubicBezTo>
                    <a:pt x="1743" y="7"/>
                    <a:pt x="1746" y="5"/>
                    <a:pt x="1747" y="5"/>
                  </a:cubicBezTo>
                  <a:cubicBezTo>
                    <a:pt x="1747" y="5"/>
                    <a:pt x="1750" y="3"/>
                    <a:pt x="1751" y="3"/>
                  </a:cubicBezTo>
                  <a:cubicBezTo>
                    <a:pt x="1751" y="3"/>
                    <a:pt x="1755" y="5"/>
                    <a:pt x="1754" y="5"/>
                  </a:cubicBezTo>
                  <a:cubicBezTo>
                    <a:pt x="1754" y="5"/>
                    <a:pt x="1751" y="7"/>
                    <a:pt x="1750" y="7"/>
                  </a:cubicBezTo>
                  <a:cubicBezTo>
                    <a:pt x="1752" y="7"/>
                    <a:pt x="1753" y="9"/>
                    <a:pt x="1754" y="9"/>
                  </a:cubicBezTo>
                  <a:cubicBezTo>
                    <a:pt x="1755" y="9"/>
                    <a:pt x="1757" y="8"/>
                    <a:pt x="1758" y="7"/>
                  </a:cubicBezTo>
                  <a:cubicBezTo>
                    <a:pt x="1760" y="7"/>
                    <a:pt x="1761" y="6"/>
                    <a:pt x="1762" y="5"/>
                  </a:cubicBezTo>
                  <a:cubicBezTo>
                    <a:pt x="1763" y="5"/>
                    <a:pt x="1766" y="3"/>
                    <a:pt x="1766" y="3"/>
                  </a:cubicBezTo>
                  <a:cubicBezTo>
                    <a:pt x="1767" y="3"/>
                    <a:pt x="1770" y="5"/>
                    <a:pt x="1770" y="5"/>
                  </a:cubicBezTo>
                  <a:cubicBezTo>
                    <a:pt x="1771" y="6"/>
                    <a:pt x="1773" y="7"/>
                    <a:pt x="1774" y="8"/>
                  </a:cubicBezTo>
                  <a:cubicBezTo>
                    <a:pt x="1774" y="8"/>
                    <a:pt x="1777" y="10"/>
                    <a:pt x="1778" y="10"/>
                  </a:cubicBezTo>
                  <a:cubicBezTo>
                    <a:pt x="1778" y="10"/>
                    <a:pt x="1781" y="8"/>
                    <a:pt x="1782" y="8"/>
                  </a:cubicBezTo>
                  <a:cubicBezTo>
                    <a:pt x="1786" y="6"/>
                    <a:pt x="1786" y="6"/>
                    <a:pt x="1786" y="6"/>
                  </a:cubicBezTo>
                  <a:cubicBezTo>
                    <a:pt x="1786" y="5"/>
                    <a:pt x="1789" y="3"/>
                    <a:pt x="1790" y="4"/>
                  </a:cubicBezTo>
                  <a:cubicBezTo>
                    <a:pt x="1791" y="4"/>
                    <a:pt x="1793" y="5"/>
                    <a:pt x="1794" y="6"/>
                  </a:cubicBezTo>
                  <a:cubicBezTo>
                    <a:pt x="1795" y="6"/>
                    <a:pt x="1796" y="7"/>
                    <a:pt x="1797" y="8"/>
                  </a:cubicBezTo>
                  <a:cubicBezTo>
                    <a:pt x="1798" y="8"/>
                    <a:pt x="1800" y="10"/>
                    <a:pt x="1801" y="10"/>
                  </a:cubicBezTo>
                  <a:cubicBezTo>
                    <a:pt x="1802" y="10"/>
                    <a:pt x="1804" y="8"/>
                    <a:pt x="1805" y="8"/>
                  </a:cubicBezTo>
                  <a:cubicBezTo>
                    <a:pt x="1806" y="8"/>
                    <a:pt x="1808" y="11"/>
                    <a:pt x="1809" y="10"/>
                  </a:cubicBezTo>
                  <a:cubicBezTo>
                    <a:pt x="1811" y="10"/>
                    <a:pt x="1812" y="9"/>
                    <a:pt x="1813" y="8"/>
                  </a:cubicBezTo>
                  <a:cubicBezTo>
                    <a:pt x="1812" y="8"/>
                    <a:pt x="1810" y="6"/>
                    <a:pt x="1809" y="6"/>
                  </a:cubicBezTo>
                  <a:cubicBezTo>
                    <a:pt x="1811" y="6"/>
                    <a:pt x="1812" y="4"/>
                    <a:pt x="1813" y="4"/>
                  </a:cubicBezTo>
                  <a:cubicBezTo>
                    <a:pt x="1814" y="4"/>
                    <a:pt x="1817" y="6"/>
                    <a:pt x="1817" y="6"/>
                  </a:cubicBezTo>
                  <a:cubicBezTo>
                    <a:pt x="1817" y="6"/>
                    <a:pt x="1814" y="8"/>
                    <a:pt x="1813" y="8"/>
                  </a:cubicBezTo>
                  <a:cubicBezTo>
                    <a:pt x="1814" y="8"/>
                    <a:pt x="1816" y="11"/>
                    <a:pt x="1817" y="11"/>
                  </a:cubicBezTo>
                  <a:cubicBezTo>
                    <a:pt x="1818" y="11"/>
                    <a:pt x="1820" y="9"/>
                    <a:pt x="1821" y="8"/>
                  </a:cubicBezTo>
                  <a:cubicBezTo>
                    <a:pt x="1822" y="8"/>
                    <a:pt x="1825" y="7"/>
                    <a:pt x="1825" y="6"/>
                  </a:cubicBezTo>
                  <a:cubicBezTo>
                    <a:pt x="1825" y="6"/>
                    <a:pt x="1822" y="4"/>
                    <a:pt x="1821" y="4"/>
                  </a:cubicBezTo>
                  <a:cubicBezTo>
                    <a:pt x="1823" y="4"/>
                    <a:pt x="1824" y="2"/>
                    <a:pt x="1825" y="2"/>
                  </a:cubicBezTo>
                  <a:cubicBezTo>
                    <a:pt x="1826" y="2"/>
                    <a:pt x="1829" y="4"/>
                    <a:pt x="1829" y="4"/>
                  </a:cubicBezTo>
                  <a:cubicBezTo>
                    <a:pt x="1830" y="5"/>
                    <a:pt x="1832" y="6"/>
                    <a:pt x="1833" y="6"/>
                  </a:cubicBezTo>
                  <a:cubicBezTo>
                    <a:pt x="1834" y="7"/>
                    <a:pt x="1836" y="4"/>
                    <a:pt x="1837" y="4"/>
                  </a:cubicBezTo>
                  <a:cubicBezTo>
                    <a:pt x="1838" y="4"/>
                    <a:pt x="1840" y="6"/>
                    <a:pt x="1841" y="7"/>
                  </a:cubicBezTo>
                  <a:cubicBezTo>
                    <a:pt x="1841" y="7"/>
                    <a:pt x="1844" y="9"/>
                    <a:pt x="1845" y="9"/>
                  </a:cubicBezTo>
                  <a:cubicBezTo>
                    <a:pt x="1846" y="9"/>
                    <a:pt x="1848" y="7"/>
                    <a:pt x="1849" y="7"/>
                  </a:cubicBezTo>
                  <a:cubicBezTo>
                    <a:pt x="1853" y="5"/>
                    <a:pt x="1853" y="5"/>
                    <a:pt x="1853" y="5"/>
                  </a:cubicBezTo>
                  <a:cubicBezTo>
                    <a:pt x="1853" y="4"/>
                    <a:pt x="1856" y="3"/>
                    <a:pt x="1857" y="3"/>
                  </a:cubicBezTo>
                  <a:cubicBezTo>
                    <a:pt x="1857" y="3"/>
                    <a:pt x="1861" y="5"/>
                    <a:pt x="1861" y="5"/>
                  </a:cubicBezTo>
                  <a:cubicBezTo>
                    <a:pt x="1861" y="5"/>
                    <a:pt x="1857" y="7"/>
                    <a:pt x="1856" y="7"/>
                  </a:cubicBezTo>
                  <a:cubicBezTo>
                    <a:pt x="1858" y="7"/>
                    <a:pt x="1859" y="9"/>
                    <a:pt x="1860" y="9"/>
                  </a:cubicBezTo>
                  <a:cubicBezTo>
                    <a:pt x="1861" y="9"/>
                    <a:pt x="1864" y="7"/>
                    <a:pt x="1864" y="7"/>
                  </a:cubicBezTo>
                  <a:cubicBezTo>
                    <a:pt x="1865" y="7"/>
                    <a:pt x="1867" y="5"/>
                    <a:pt x="1868" y="5"/>
                  </a:cubicBezTo>
                  <a:cubicBezTo>
                    <a:pt x="1869" y="5"/>
                    <a:pt x="1871" y="3"/>
                    <a:pt x="1873" y="3"/>
                  </a:cubicBezTo>
                  <a:cubicBezTo>
                    <a:pt x="1874" y="3"/>
                    <a:pt x="1875" y="5"/>
                    <a:pt x="1876" y="5"/>
                  </a:cubicBezTo>
                  <a:cubicBezTo>
                    <a:pt x="1878" y="5"/>
                    <a:pt x="1879" y="3"/>
                    <a:pt x="1880" y="3"/>
                  </a:cubicBezTo>
                  <a:cubicBezTo>
                    <a:pt x="1881" y="3"/>
                    <a:pt x="1884" y="5"/>
                    <a:pt x="1884" y="5"/>
                  </a:cubicBezTo>
                  <a:cubicBezTo>
                    <a:pt x="1885" y="6"/>
                    <a:pt x="1886" y="7"/>
                    <a:pt x="1888" y="8"/>
                  </a:cubicBezTo>
                  <a:cubicBezTo>
                    <a:pt x="1889" y="8"/>
                    <a:pt x="1891" y="10"/>
                    <a:pt x="1892" y="10"/>
                  </a:cubicBezTo>
                  <a:cubicBezTo>
                    <a:pt x="1893" y="10"/>
                    <a:pt x="1894" y="8"/>
                    <a:pt x="1896" y="8"/>
                  </a:cubicBezTo>
                  <a:cubicBezTo>
                    <a:pt x="1897" y="8"/>
                    <a:pt x="1898" y="10"/>
                    <a:pt x="1899" y="10"/>
                  </a:cubicBezTo>
                  <a:cubicBezTo>
                    <a:pt x="1901" y="10"/>
                    <a:pt x="1902" y="8"/>
                    <a:pt x="1904" y="8"/>
                  </a:cubicBezTo>
                  <a:cubicBezTo>
                    <a:pt x="1905" y="8"/>
                    <a:pt x="1906" y="10"/>
                    <a:pt x="1907" y="10"/>
                  </a:cubicBezTo>
                  <a:cubicBezTo>
                    <a:pt x="1908" y="10"/>
                    <a:pt x="1911" y="8"/>
                    <a:pt x="1911" y="8"/>
                  </a:cubicBezTo>
                  <a:cubicBezTo>
                    <a:pt x="1911" y="7"/>
                    <a:pt x="1907" y="6"/>
                    <a:pt x="1908" y="6"/>
                  </a:cubicBezTo>
                  <a:cubicBezTo>
                    <a:pt x="1908" y="5"/>
                    <a:pt x="1911" y="4"/>
                    <a:pt x="1912" y="4"/>
                  </a:cubicBezTo>
                  <a:cubicBezTo>
                    <a:pt x="1912" y="4"/>
                    <a:pt x="1915" y="6"/>
                    <a:pt x="1915" y="6"/>
                  </a:cubicBezTo>
                  <a:cubicBezTo>
                    <a:pt x="1917" y="6"/>
                    <a:pt x="1918" y="4"/>
                    <a:pt x="1920" y="4"/>
                  </a:cubicBezTo>
                  <a:cubicBezTo>
                    <a:pt x="1920" y="4"/>
                    <a:pt x="1923" y="6"/>
                    <a:pt x="1923" y="6"/>
                  </a:cubicBezTo>
                  <a:cubicBezTo>
                    <a:pt x="1923" y="6"/>
                    <a:pt x="1920" y="8"/>
                    <a:pt x="1919" y="8"/>
                  </a:cubicBezTo>
                  <a:cubicBezTo>
                    <a:pt x="1920" y="8"/>
                    <a:pt x="1922" y="10"/>
                    <a:pt x="1923" y="10"/>
                  </a:cubicBezTo>
                  <a:cubicBezTo>
                    <a:pt x="1924" y="10"/>
                    <a:pt x="1926" y="9"/>
                    <a:pt x="1927" y="8"/>
                  </a:cubicBezTo>
                  <a:cubicBezTo>
                    <a:pt x="1929" y="8"/>
                    <a:pt x="1930" y="7"/>
                    <a:pt x="1931" y="6"/>
                  </a:cubicBezTo>
                  <a:cubicBezTo>
                    <a:pt x="1932" y="6"/>
                    <a:pt x="1934" y="4"/>
                    <a:pt x="1935" y="4"/>
                  </a:cubicBezTo>
                  <a:cubicBezTo>
                    <a:pt x="1936" y="4"/>
                    <a:pt x="1938" y="6"/>
                    <a:pt x="1939" y="6"/>
                  </a:cubicBezTo>
                  <a:cubicBezTo>
                    <a:pt x="1940" y="6"/>
                    <a:pt x="1942" y="4"/>
                    <a:pt x="1943" y="4"/>
                  </a:cubicBezTo>
                  <a:cubicBezTo>
                    <a:pt x="1944" y="4"/>
                    <a:pt x="1946" y="6"/>
                    <a:pt x="1947" y="6"/>
                  </a:cubicBezTo>
                  <a:cubicBezTo>
                    <a:pt x="1948" y="7"/>
                    <a:pt x="1950" y="4"/>
                    <a:pt x="1951" y="4"/>
                  </a:cubicBezTo>
                  <a:cubicBezTo>
                    <a:pt x="1952" y="4"/>
                    <a:pt x="1953" y="7"/>
                    <a:pt x="1955" y="7"/>
                  </a:cubicBezTo>
                  <a:cubicBezTo>
                    <a:pt x="1955" y="7"/>
                    <a:pt x="1958" y="4"/>
                    <a:pt x="1959" y="5"/>
                  </a:cubicBezTo>
                  <a:cubicBezTo>
                    <a:pt x="1959" y="5"/>
                    <a:pt x="1963" y="7"/>
                    <a:pt x="1963" y="7"/>
                  </a:cubicBezTo>
                  <a:cubicBezTo>
                    <a:pt x="1963" y="7"/>
                    <a:pt x="1958" y="8"/>
                    <a:pt x="1958" y="9"/>
                  </a:cubicBezTo>
                  <a:cubicBezTo>
                    <a:pt x="1959" y="9"/>
                    <a:pt x="1962" y="11"/>
                    <a:pt x="1962" y="11"/>
                  </a:cubicBezTo>
                  <a:cubicBezTo>
                    <a:pt x="1963" y="11"/>
                    <a:pt x="1966" y="9"/>
                    <a:pt x="1966" y="9"/>
                  </a:cubicBezTo>
                  <a:cubicBezTo>
                    <a:pt x="1970" y="7"/>
                    <a:pt x="1970" y="7"/>
                    <a:pt x="1970" y="7"/>
                  </a:cubicBezTo>
                  <a:cubicBezTo>
                    <a:pt x="1971" y="6"/>
                    <a:pt x="1973" y="5"/>
                    <a:pt x="1974" y="5"/>
                  </a:cubicBezTo>
                  <a:cubicBezTo>
                    <a:pt x="1975" y="5"/>
                    <a:pt x="1977" y="7"/>
                    <a:pt x="1978" y="7"/>
                  </a:cubicBezTo>
                  <a:cubicBezTo>
                    <a:pt x="1979" y="7"/>
                    <a:pt x="1981" y="5"/>
                    <a:pt x="1982" y="5"/>
                  </a:cubicBezTo>
                  <a:cubicBezTo>
                    <a:pt x="1983" y="5"/>
                    <a:pt x="1986" y="7"/>
                    <a:pt x="1986" y="7"/>
                  </a:cubicBezTo>
                  <a:cubicBezTo>
                    <a:pt x="1986" y="7"/>
                    <a:pt x="1982" y="9"/>
                    <a:pt x="1982" y="9"/>
                  </a:cubicBezTo>
                  <a:cubicBezTo>
                    <a:pt x="1982" y="9"/>
                    <a:pt x="1985" y="12"/>
                    <a:pt x="1986" y="12"/>
                  </a:cubicBezTo>
                  <a:cubicBezTo>
                    <a:pt x="1986" y="12"/>
                    <a:pt x="1989" y="10"/>
                    <a:pt x="1990" y="9"/>
                  </a:cubicBezTo>
                  <a:cubicBezTo>
                    <a:pt x="1991" y="9"/>
                    <a:pt x="1993" y="8"/>
                    <a:pt x="1994" y="7"/>
                  </a:cubicBezTo>
                  <a:cubicBezTo>
                    <a:pt x="1995" y="7"/>
                    <a:pt x="1997" y="5"/>
                    <a:pt x="1998" y="5"/>
                  </a:cubicBezTo>
                  <a:cubicBezTo>
                    <a:pt x="1999" y="5"/>
                    <a:pt x="2001" y="8"/>
                    <a:pt x="2002" y="8"/>
                  </a:cubicBezTo>
                  <a:cubicBezTo>
                    <a:pt x="2003" y="7"/>
                    <a:pt x="2005" y="5"/>
                    <a:pt x="2006" y="5"/>
                  </a:cubicBezTo>
                  <a:cubicBezTo>
                    <a:pt x="2007" y="5"/>
                    <a:pt x="2009" y="8"/>
                    <a:pt x="2010" y="8"/>
                  </a:cubicBezTo>
                  <a:cubicBezTo>
                    <a:pt x="2010" y="8"/>
                    <a:pt x="2013" y="5"/>
                    <a:pt x="2014" y="6"/>
                  </a:cubicBezTo>
                  <a:cubicBezTo>
                    <a:pt x="2014" y="6"/>
                    <a:pt x="2017" y="8"/>
                    <a:pt x="2017" y="8"/>
                  </a:cubicBezTo>
                  <a:cubicBezTo>
                    <a:pt x="2017" y="8"/>
                    <a:pt x="2013" y="9"/>
                    <a:pt x="2013" y="10"/>
                  </a:cubicBezTo>
                  <a:cubicBezTo>
                    <a:pt x="2013" y="10"/>
                    <a:pt x="2017" y="12"/>
                    <a:pt x="2017" y="12"/>
                  </a:cubicBezTo>
                  <a:cubicBezTo>
                    <a:pt x="2018" y="12"/>
                    <a:pt x="2021" y="10"/>
                    <a:pt x="2021" y="10"/>
                  </a:cubicBezTo>
                  <a:cubicBezTo>
                    <a:pt x="2022" y="10"/>
                    <a:pt x="2025" y="8"/>
                    <a:pt x="2025" y="8"/>
                  </a:cubicBezTo>
                  <a:cubicBezTo>
                    <a:pt x="2026" y="8"/>
                    <a:pt x="2029" y="10"/>
                    <a:pt x="2029" y="10"/>
                  </a:cubicBezTo>
                  <a:cubicBezTo>
                    <a:pt x="2030" y="10"/>
                    <a:pt x="2033" y="8"/>
                    <a:pt x="2033" y="8"/>
                  </a:cubicBezTo>
                  <a:cubicBezTo>
                    <a:pt x="2033" y="8"/>
                    <a:pt x="2030" y="6"/>
                    <a:pt x="2029" y="6"/>
                  </a:cubicBezTo>
                  <a:cubicBezTo>
                    <a:pt x="2031" y="6"/>
                    <a:pt x="2032" y="4"/>
                    <a:pt x="2033" y="4"/>
                  </a:cubicBezTo>
                  <a:cubicBezTo>
                    <a:pt x="2035" y="4"/>
                    <a:pt x="2036" y="6"/>
                    <a:pt x="2037" y="6"/>
                  </a:cubicBezTo>
                  <a:cubicBezTo>
                    <a:pt x="2039" y="6"/>
                    <a:pt x="2040" y="8"/>
                    <a:pt x="2041" y="8"/>
                  </a:cubicBezTo>
                  <a:cubicBezTo>
                    <a:pt x="2041" y="8"/>
                    <a:pt x="2045" y="6"/>
                    <a:pt x="2045" y="6"/>
                  </a:cubicBezTo>
                  <a:cubicBezTo>
                    <a:pt x="2046" y="6"/>
                    <a:pt x="2049" y="8"/>
                    <a:pt x="2049" y="8"/>
                  </a:cubicBezTo>
                  <a:cubicBezTo>
                    <a:pt x="2049" y="9"/>
                    <a:pt x="2045" y="10"/>
                    <a:pt x="2045" y="11"/>
                  </a:cubicBezTo>
                  <a:cubicBezTo>
                    <a:pt x="2045" y="11"/>
                    <a:pt x="2048" y="13"/>
                    <a:pt x="2048" y="13"/>
                  </a:cubicBezTo>
                  <a:cubicBezTo>
                    <a:pt x="2049" y="13"/>
                    <a:pt x="2052" y="11"/>
                    <a:pt x="2053" y="11"/>
                  </a:cubicBezTo>
                  <a:cubicBezTo>
                    <a:pt x="2057" y="9"/>
                    <a:pt x="2057" y="9"/>
                    <a:pt x="2057" y="9"/>
                  </a:cubicBezTo>
                  <a:cubicBezTo>
                    <a:pt x="2061" y="6"/>
                    <a:pt x="2061" y="6"/>
                    <a:pt x="2061" y="6"/>
                  </a:cubicBezTo>
                  <a:cubicBezTo>
                    <a:pt x="2062" y="6"/>
                    <a:pt x="2064" y="4"/>
                    <a:pt x="2065" y="4"/>
                  </a:cubicBezTo>
                  <a:cubicBezTo>
                    <a:pt x="2065" y="4"/>
                    <a:pt x="2068" y="6"/>
                    <a:pt x="2069" y="7"/>
                  </a:cubicBezTo>
                  <a:cubicBezTo>
                    <a:pt x="2070" y="7"/>
                    <a:pt x="2071" y="9"/>
                    <a:pt x="2072" y="9"/>
                  </a:cubicBezTo>
                  <a:cubicBezTo>
                    <a:pt x="2073" y="9"/>
                    <a:pt x="2076" y="7"/>
                    <a:pt x="2076" y="7"/>
                  </a:cubicBezTo>
                  <a:cubicBezTo>
                    <a:pt x="2078" y="7"/>
                    <a:pt x="2079" y="9"/>
                    <a:pt x="2080" y="9"/>
                  </a:cubicBezTo>
                  <a:cubicBezTo>
                    <a:pt x="2081" y="9"/>
                    <a:pt x="2083" y="7"/>
                    <a:pt x="2084" y="7"/>
                  </a:cubicBezTo>
                  <a:cubicBezTo>
                    <a:pt x="2086" y="7"/>
                    <a:pt x="2087" y="9"/>
                    <a:pt x="2088" y="9"/>
                  </a:cubicBezTo>
                  <a:cubicBezTo>
                    <a:pt x="2089" y="9"/>
                    <a:pt x="2091" y="7"/>
                    <a:pt x="2092" y="7"/>
                  </a:cubicBezTo>
                  <a:cubicBezTo>
                    <a:pt x="2093" y="7"/>
                    <a:pt x="2095" y="9"/>
                    <a:pt x="2096" y="9"/>
                  </a:cubicBezTo>
                  <a:cubicBezTo>
                    <a:pt x="2097" y="9"/>
                    <a:pt x="2099" y="8"/>
                    <a:pt x="2100" y="7"/>
                  </a:cubicBezTo>
                  <a:cubicBezTo>
                    <a:pt x="2101" y="7"/>
                    <a:pt x="2103" y="5"/>
                    <a:pt x="2104" y="5"/>
                  </a:cubicBezTo>
                  <a:cubicBezTo>
                    <a:pt x="2105" y="5"/>
                    <a:pt x="2107" y="7"/>
                    <a:pt x="2108" y="7"/>
                  </a:cubicBezTo>
                  <a:cubicBezTo>
                    <a:pt x="2109" y="7"/>
                    <a:pt x="2111" y="5"/>
                    <a:pt x="2112" y="5"/>
                  </a:cubicBezTo>
                  <a:cubicBezTo>
                    <a:pt x="2113" y="5"/>
                    <a:pt x="2115" y="7"/>
                    <a:pt x="2116" y="8"/>
                  </a:cubicBezTo>
                  <a:cubicBezTo>
                    <a:pt x="2117" y="8"/>
                    <a:pt x="2118" y="5"/>
                    <a:pt x="2120" y="5"/>
                  </a:cubicBezTo>
                  <a:cubicBezTo>
                    <a:pt x="2121" y="5"/>
                    <a:pt x="2122" y="8"/>
                    <a:pt x="2124" y="8"/>
                  </a:cubicBezTo>
                  <a:cubicBezTo>
                    <a:pt x="2125" y="8"/>
                    <a:pt x="2127" y="5"/>
                    <a:pt x="2128" y="6"/>
                  </a:cubicBezTo>
                  <a:cubicBezTo>
                    <a:pt x="2128" y="6"/>
                    <a:pt x="2131" y="8"/>
                    <a:pt x="2131" y="8"/>
                  </a:cubicBezTo>
                  <a:cubicBezTo>
                    <a:pt x="2131" y="8"/>
                    <a:pt x="2128" y="10"/>
                    <a:pt x="2127" y="10"/>
                  </a:cubicBezTo>
                  <a:cubicBezTo>
                    <a:pt x="2126" y="10"/>
                    <a:pt x="2124" y="8"/>
                    <a:pt x="2124" y="8"/>
                  </a:cubicBezTo>
                  <a:cubicBezTo>
                    <a:pt x="2122" y="8"/>
                    <a:pt x="2121" y="10"/>
                    <a:pt x="2119" y="10"/>
                  </a:cubicBezTo>
                  <a:cubicBezTo>
                    <a:pt x="2118" y="10"/>
                    <a:pt x="2117" y="7"/>
                    <a:pt x="2116" y="8"/>
                  </a:cubicBezTo>
                  <a:cubicBezTo>
                    <a:pt x="2114" y="8"/>
                    <a:pt x="2113" y="9"/>
                    <a:pt x="2112" y="10"/>
                  </a:cubicBezTo>
                  <a:cubicBezTo>
                    <a:pt x="2113" y="10"/>
                    <a:pt x="2114" y="12"/>
                    <a:pt x="2115" y="12"/>
                  </a:cubicBezTo>
                  <a:cubicBezTo>
                    <a:pt x="2116" y="12"/>
                    <a:pt x="2118" y="10"/>
                    <a:pt x="2119" y="10"/>
                  </a:cubicBezTo>
                  <a:cubicBezTo>
                    <a:pt x="2121" y="10"/>
                    <a:pt x="2122" y="12"/>
                    <a:pt x="2123" y="12"/>
                  </a:cubicBezTo>
                  <a:cubicBezTo>
                    <a:pt x="2124" y="12"/>
                    <a:pt x="2126" y="10"/>
                    <a:pt x="2127" y="10"/>
                  </a:cubicBezTo>
                  <a:cubicBezTo>
                    <a:pt x="2128" y="10"/>
                    <a:pt x="2130" y="12"/>
                    <a:pt x="2131" y="12"/>
                  </a:cubicBezTo>
                  <a:cubicBezTo>
                    <a:pt x="2132" y="12"/>
                    <a:pt x="2134" y="11"/>
                    <a:pt x="2135" y="10"/>
                  </a:cubicBezTo>
                  <a:cubicBezTo>
                    <a:pt x="2137" y="9"/>
                    <a:pt x="2138" y="9"/>
                    <a:pt x="2139" y="8"/>
                  </a:cubicBezTo>
                  <a:cubicBezTo>
                    <a:pt x="2140" y="8"/>
                    <a:pt x="2142" y="6"/>
                    <a:pt x="2143" y="6"/>
                  </a:cubicBezTo>
                  <a:cubicBezTo>
                    <a:pt x="2144" y="6"/>
                    <a:pt x="2146" y="8"/>
                    <a:pt x="2147" y="8"/>
                  </a:cubicBezTo>
                  <a:cubicBezTo>
                    <a:pt x="2148" y="8"/>
                    <a:pt x="2150" y="6"/>
                    <a:pt x="2151" y="6"/>
                  </a:cubicBezTo>
                  <a:cubicBezTo>
                    <a:pt x="2153" y="6"/>
                    <a:pt x="2154" y="8"/>
                    <a:pt x="2155" y="8"/>
                  </a:cubicBezTo>
                  <a:cubicBezTo>
                    <a:pt x="2156" y="8"/>
                    <a:pt x="2157" y="10"/>
                    <a:pt x="2159" y="10"/>
                  </a:cubicBezTo>
                  <a:cubicBezTo>
                    <a:pt x="2159" y="11"/>
                    <a:pt x="2162" y="9"/>
                    <a:pt x="2163" y="8"/>
                  </a:cubicBezTo>
                  <a:cubicBezTo>
                    <a:pt x="2163" y="8"/>
                    <a:pt x="2166" y="6"/>
                    <a:pt x="2167" y="6"/>
                  </a:cubicBezTo>
                  <a:cubicBezTo>
                    <a:pt x="2167" y="6"/>
                    <a:pt x="2171" y="8"/>
                    <a:pt x="2171" y="9"/>
                  </a:cubicBezTo>
                  <a:cubicBezTo>
                    <a:pt x="2171" y="9"/>
                    <a:pt x="2166" y="10"/>
                    <a:pt x="2167" y="11"/>
                  </a:cubicBezTo>
                  <a:cubicBezTo>
                    <a:pt x="2167" y="11"/>
                    <a:pt x="2170" y="13"/>
                    <a:pt x="2170" y="13"/>
                  </a:cubicBezTo>
                  <a:cubicBezTo>
                    <a:pt x="2171" y="13"/>
                    <a:pt x="2173" y="11"/>
                    <a:pt x="2174" y="11"/>
                  </a:cubicBezTo>
                  <a:cubicBezTo>
                    <a:pt x="2176" y="11"/>
                    <a:pt x="2177" y="13"/>
                    <a:pt x="2178" y="13"/>
                  </a:cubicBezTo>
                  <a:cubicBezTo>
                    <a:pt x="2186" y="18"/>
                    <a:pt x="2186" y="18"/>
                    <a:pt x="2186" y="18"/>
                  </a:cubicBezTo>
                  <a:cubicBezTo>
                    <a:pt x="2187" y="17"/>
                    <a:pt x="2189" y="16"/>
                    <a:pt x="2190" y="15"/>
                  </a:cubicBezTo>
                  <a:cubicBezTo>
                    <a:pt x="2190" y="15"/>
                    <a:pt x="2194" y="14"/>
                    <a:pt x="2194" y="13"/>
                  </a:cubicBezTo>
                  <a:cubicBezTo>
                    <a:pt x="2194" y="13"/>
                    <a:pt x="2190" y="11"/>
                    <a:pt x="2190" y="11"/>
                  </a:cubicBezTo>
                  <a:cubicBezTo>
                    <a:pt x="2189" y="11"/>
                    <a:pt x="2186" y="13"/>
                    <a:pt x="2186" y="13"/>
                  </a:cubicBezTo>
                  <a:cubicBezTo>
                    <a:pt x="2185" y="13"/>
                    <a:pt x="2183" y="12"/>
                    <a:pt x="2182" y="11"/>
                  </a:cubicBezTo>
                  <a:cubicBezTo>
                    <a:pt x="2181" y="10"/>
                    <a:pt x="2179" y="10"/>
                    <a:pt x="2178" y="9"/>
                  </a:cubicBezTo>
                  <a:cubicBezTo>
                    <a:pt x="2178" y="9"/>
                    <a:pt x="2179" y="8"/>
                    <a:pt x="2180" y="8"/>
                  </a:cubicBezTo>
                  <a:cubicBezTo>
                    <a:pt x="2181" y="7"/>
                    <a:pt x="2182" y="7"/>
                    <a:pt x="2183" y="7"/>
                  </a:cubicBezTo>
                  <a:cubicBezTo>
                    <a:pt x="2184" y="7"/>
                    <a:pt x="2185" y="9"/>
                    <a:pt x="2186" y="9"/>
                  </a:cubicBezTo>
                  <a:cubicBezTo>
                    <a:pt x="2188" y="9"/>
                    <a:pt x="2189" y="7"/>
                    <a:pt x="2190" y="7"/>
                  </a:cubicBezTo>
                  <a:cubicBezTo>
                    <a:pt x="2192" y="7"/>
                    <a:pt x="2193" y="9"/>
                    <a:pt x="2194" y="9"/>
                  </a:cubicBezTo>
                  <a:cubicBezTo>
                    <a:pt x="2195" y="9"/>
                    <a:pt x="2197" y="7"/>
                    <a:pt x="2198" y="7"/>
                  </a:cubicBezTo>
                  <a:cubicBezTo>
                    <a:pt x="2200" y="7"/>
                    <a:pt x="2201" y="9"/>
                    <a:pt x="2202" y="9"/>
                  </a:cubicBezTo>
                  <a:cubicBezTo>
                    <a:pt x="2203" y="9"/>
                    <a:pt x="2205" y="7"/>
                    <a:pt x="2206" y="7"/>
                  </a:cubicBezTo>
                  <a:cubicBezTo>
                    <a:pt x="2207" y="7"/>
                    <a:pt x="2209" y="9"/>
                    <a:pt x="2210" y="9"/>
                  </a:cubicBezTo>
                  <a:cubicBezTo>
                    <a:pt x="2210" y="10"/>
                    <a:pt x="2213" y="12"/>
                    <a:pt x="2214" y="12"/>
                  </a:cubicBezTo>
                  <a:cubicBezTo>
                    <a:pt x="2215" y="12"/>
                    <a:pt x="2216" y="9"/>
                    <a:pt x="2218" y="9"/>
                  </a:cubicBezTo>
                  <a:cubicBezTo>
                    <a:pt x="2219" y="9"/>
                    <a:pt x="2221" y="12"/>
                    <a:pt x="2221" y="12"/>
                  </a:cubicBezTo>
                  <a:cubicBezTo>
                    <a:pt x="2223" y="11"/>
                    <a:pt x="2225" y="10"/>
                    <a:pt x="2226" y="10"/>
                  </a:cubicBezTo>
                  <a:cubicBezTo>
                    <a:pt x="2226" y="9"/>
                    <a:pt x="2229" y="8"/>
                    <a:pt x="2230" y="7"/>
                  </a:cubicBezTo>
                  <a:cubicBezTo>
                    <a:pt x="2231" y="7"/>
                    <a:pt x="2232" y="10"/>
                    <a:pt x="2233" y="10"/>
                  </a:cubicBezTo>
                  <a:cubicBezTo>
                    <a:pt x="2234" y="10"/>
                    <a:pt x="2237" y="7"/>
                    <a:pt x="2237" y="8"/>
                  </a:cubicBezTo>
                  <a:cubicBezTo>
                    <a:pt x="2239" y="8"/>
                    <a:pt x="2240" y="9"/>
                    <a:pt x="2241" y="10"/>
                  </a:cubicBezTo>
                  <a:cubicBezTo>
                    <a:pt x="2242" y="10"/>
                    <a:pt x="2244" y="12"/>
                    <a:pt x="2245" y="12"/>
                  </a:cubicBezTo>
                  <a:cubicBezTo>
                    <a:pt x="2246" y="12"/>
                    <a:pt x="2248" y="10"/>
                    <a:pt x="2249" y="10"/>
                  </a:cubicBezTo>
                  <a:cubicBezTo>
                    <a:pt x="2253" y="8"/>
                    <a:pt x="2253" y="8"/>
                    <a:pt x="2253" y="8"/>
                  </a:cubicBezTo>
                  <a:cubicBezTo>
                    <a:pt x="2254" y="8"/>
                    <a:pt x="2257" y="6"/>
                    <a:pt x="2257" y="6"/>
                  </a:cubicBezTo>
                  <a:cubicBezTo>
                    <a:pt x="2258" y="6"/>
                    <a:pt x="2261" y="8"/>
                    <a:pt x="2261" y="8"/>
                  </a:cubicBezTo>
                  <a:cubicBezTo>
                    <a:pt x="2261" y="9"/>
                    <a:pt x="2257" y="10"/>
                    <a:pt x="2257" y="10"/>
                  </a:cubicBezTo>
                  <a:cubicBezTo>
                    <a:pt x="2257" y="11"/>
                    <a:pt x="2260" y="12"/>
                    <a:pt x="2261" y="12"/>
                  </a:cubicBezTo>
                  <a:cubicBezTo>
                    <a:pt x="2262" y="13"/>
                    <a:pt x="2263" y="14"/>
                    <a:pt x="2264" y="15"/>
                  </a:cubicBezTo>
                  <a:cubicBezTo>
                    <a:pt x="2266" y="15"/>
                    <a:pt x="2267" y="16"/>
                    <a:pt x="2268" y="17"/>
                  </a:cubicBezTo>
                  <a:cubicBezTo>
                    <a:pt x="2271" y="16"/>
                    <a:pt x="2274" y="14"/>
                    <a:pt x="2276" y="13"/>
                  </a:cubicBezTo>
                  <a:cubicBezTo>
                    <a:pt x="2277" y="12"/>
                    <a:pt x="2279" y="11"/>
                    <a:pt x="2280" y="11"/>
                  </a:cubicBezTo>
                  <a:cubicBezTo>
                    <a:pt x="2281" y="10"/>
                    <a:pt x="2283" y="13"/>
                    <a:pt x="2284" y="13"/>
                  </a:cubicBezTo>
                  <a:cubicBezTo>
                    <a:pt x="2285" y="13"/>
                    <a:pt x="2288" y="11"/>
                    <a:pt x="2288" y="11"/>
                  </a:cubicBezTo>
                  <a:cubicBezTo>
                    <a:pt x="2289" y="11"/>
                    <a:pt x="2292" y="13"/>
                    <a:pt x="2292" y="13"/>
                  </a:cubicBezTo>
                  <a:cubicBezTo>
                    <a:pt x="2292" y="14"/>
                    <a:pt x="2288" y="15"/>
                    <a:pt x="2288" y="15"/>
                  </a:cubicBezTo>
                  <a:cubicBezTo>
                    <a:pt x="2288" y="16"/>
                    <a:pt x="2291" y="17"/>
                    <a:pt x="2292" y="17"/>
                  </a:cubicBezTo>
                  <a:cubicBezTo>
                    <a:pt x="2291" y="17"/>
                    <a:pt x="2296" y="16"/>
                    <a:pt x="2296" y="15"/>
                  </a:cubicBezTo>
                  <a:cubicBezTo>
                    <a:pt x="2296" y="15"/>
                    <a:pt x="2292" y="14"/>
                    <a:pt x="2292" y="13"/>
                  </a:cubicBezTo>
                  <a:cubicBezTo>
                    <a:pt x="2293" y="13"/>
                    <a:pt x="2295" y="11"/>
                    <a:pt x="2296" y="11"/>
                  </a:cubicBezTo>
                  <a:cubicBezTo>
                    <a:pt x="2297" y="11"/>
                    <a:pt x="2299" y="13"/>
                    <a:pt x="2300" y="13"/>
                  </a:cubicBezTo>
                  <a:cubicBezTo>
                    <a:pt x="2301" y="13"/>
                    <a:pt x="2303" y="11"/>
                    <a:pt x="2304" y="11"/>
                  </a:cubicBezTo>
                  <a:cubicBezTo>
                    <a:pt x="2305" y="11"/>
                    <a:pt x="2307" y="13"/>
                    <a:pt x="2308" y="13"/>
                  </a:cubicBezTo>
                  <a:cubicBezTo>
                    <a:pt x="2308" y="14"/>
                    <a:pt x="2310" y="15"/>
                    <a:pt x="2311" y="16"/>
                  </a:cubicBezTo>
                  <a:cubicBezTo>
                    <a:pt x="2313" y="16"/>
                    <a:pt x="2314" y="18"/>
                    <a:pt x="2315" y="18"/>
                  </a:cubicBezTo>
                  <a:cubicBezTo>
                    <a:pt x="2316" y="18"/>
                    <a:pt x="2318" y="16"/>
                    <a:pt x="2319" y="16"/>
                  </a:cubicBezTo>
                  <a:cubicBezTo>
                    <a:pt x="2321" y="16"/>
                    <a:pt x="2322" y="18"/>
                    <a:pt x="2323" y="18"/>
                  </a:cubicBezTo>
                  <a:cubicBezTo>
                    <a:pt x="2324" y="18"/>
                    <a:pt x="2326" y="16"/>
                    <a:pt x="2327" y="16"/>
                  </a:cubicBezTo>
                  <a:cubicBezTo>
                    <a:pt x="2328" y="16"/>
                    <a:pt x="2330" y="18"/>
                    <a:pt x="2331" y="18"/>
                  </a:cubicBezTo>
                  <a:cubicBezTo>
                    <a:pt x="2332" y="18"/>
                    <a:pt x="2334" y="16"/>
                    <a:pt x="2335" y="16"/>
                  </a:cubicBezTo>
                  <a:cubicBezTo>
                    <a:pt x="2339" y="14"/>
                    <a:pt x="2339" y="14"/>
                    <a:pt x="2339" y="14"/>
                  </a:cubicBezTo>
                  <a:cubicBezTo>
                    <a:pt x="2347" y="10"/>
                    <a:pt x="2347" y="10"/>
                    <a:pt x="2347" y="10"/>
                  </a:cubicBezTo>
                  <a:cubicBezTo>
                    <a:pt x="2355" y="14"/>
                    <a:pt x="2355" y="14"/>
                    <a:pt x="2355" y="14"/>
                  </a:cubicBezTo>
                  <a:cubicBezTo>
                    <a:pt x="2353" y="14"/>
                    <a:pt x="2352" y="16"/>
                    <a:pt x="2351" y="16"/>
                  </a:cubicBezTo>
                  <a:cubicBezTo>
                    <a:pt x="2350" y="16"/>
                    <a:pt x="2347" y="14"/>
                    <a:pt x="2347" y="14"/>
                  </a:cubicBezTo>
                  <a:cubicBezTo>
                    <a:pt x="2347" y="15"/>
                    <a:pt x="2343" y="15"/>
                    <a:pt x="2343" y="16"/>
                  </a:cubicBezTo>
                  <a:cubicBezTo>
                    <a:pt x="2343" y="17"/>
                    <a:pt x="2347" y="18"/>
                    <a:pt x="2347" y="18"/>
                  </a:cubicBezTo>
                  <a:cubicBezTo>
                    <a:pt x="2347" y="19"/>
                    <a:pt x="2342" y="20"/>
                    <a:pt x="2343" y="21"/>
                  </a:cubicBezTo>
                  <a:cubicBezTo>
                    <a:pt x="2343" y="21"/>
                    <a:pt x="2345" y="22"/>
                    <a:pt x="2346" y="23"/>
                  </a:cubicBezTo>
                  <a:cubicBezTo>
                    <a:pt x="2348" y="24"/>
                    <a:pt x="2349" y="24"/>
                    <a:pt x="2350" y="25"/>
                  </a:cubicBezTo>
                  <a:cubicBezTo>
                    <a:pt x="2351" y="26"/>
                    <a:pt x="2353" y="26"/>
                    <a:pt x="2354" y="27"/>
                  </a:cubicBezTo>
                  <a:cubicBezTo>
                    <a:pt x="2354" y="28"/>
                    <a:pt x="2350" y="29"/>
                    <a:pt x="2350" y="29"/>
                  </a:cubicBezTo>
                  <a:cubicBezTo>
                    <a:pt x="2350" y="30"/>
                    <a:pt x="2353" y="31"/>
                    <a:pt x="2353" y="32"/>
                  </a:cubicBezTo>
                  <a:cubicBezTo>
                    <a:pt x="2354" y="32"/>
                    <a:pt x="2357" y="33"/>
                    <a:pt x="2357" y="34"/>
                  </a:cubicBezTo>
                  <a:cubicBezTo>
                    <a:pt x="2357" y="34"/>
                    <a:pt x="2353" y="35"/>
                    <a:pt x="2353" y="36"/>
                  </a:cubicBezTo>
                  <a:cubicBezTo>
                    <a:pt x="2353" y="37"/>
                    <a:pt x="2357" y="38"/>
                    <a:pt x="2357" y="38"/>
                  </a:cubicBezTo>
                  <a:cubicBezTo>
                    <a:pt x="2357" y="39"/>
                    <a:pt x="2353" y="40"/>
                    <a:pt x="2353" y="40"/>
                  </a:cubicBezTo>
                  <a:cubicBezTo>
                    <a:pt x="2353" y="41"/>
                    <a:pt x="2356" y="42"/>
                    <a:pt x="2356" y="43"/>
                  </a:cubicBezTo>
                  <a:cubicBezTo>
                    <a:pt x="2358" y="43"/>
                    <a:pt x="2359" y="40"/>
                    <a:pt x="2361" y="40"/>
                  </a:cubicBezTo>
                  <a:cubicBezTo>
                    <a:pt x="2362" y="40"/>
                    <a:pt x="2363" y="43"/>
                    <a:pt x="2364" y="43"/>
                  </a:cubicBezTo>
                  <a:cubicBezTo>
                    <a:pt x="2366" y="42"/>
                    <a:pt x="2367" y="41"/>
                    <a:pt x="2368" y="41"/>
                  </a:cubicBezTo>
                  <a:cubicBezTo>
                    <a:pt x="2369" y="40"/>
                    <a:pt x="2372" y="39"/>
                    <a:pt x="2373" y="39"/>
                  </a:cubicBezTo>
                  <a:cubicBezTo>
                    <a:pt x="2373" y="38"/>
                    <a:pt x="2369" y="37"/>
                    <a:pt x="2369" y="36"/>
                  </a:cubicBezTo>
                  <a:cubicBezTo>
                    <a:pt x="2369" y="36"/>
                    <a:pt x="2372" y="35"/>
                    <a:pt x="2373" y="34"/>
                  </a:cubicBezTo>
                  <a:cubicBezTo>
                    <a:pt x="2373" y="34"/>
                    <a:pt x="2369" y="32"/>
                    <a:pt x="2369" y="32"/>
                  </a:cubicBezTo>
                  <a:cubicBezTo>
                    <a:pt x="2369" y="32"/>
                    <a:pt x="2373" y="30"/>
                    <a:pt x="2373" y="30"/>
                  </a:cubicBezTo>
                  <a:cubicBezTo>
                    <a:pt x="2374" y="30"/>
                    <a:pt x="2377" y="32"/>
                    <a:pt x="2377" y="32"/>
                  </a:cubicBezTo>
                  <a:cubicBezTo>
                    <a:pt x="2377" y="32"/>
                    <a:pt x="2373" y="34"/>
                    <a:pt x="2373" y="34"/>
                  </a:cubicBezTo>
                  <a:cubicBezTo>
                    <a:pt x="2373" y="35"/>
                    <a:pt x="2376" y="36"/>
                    <a:pt x="2377" y="36"/>
                  </a:cubicBezTo>
                  <a:cubicBezTo>
                    <a:pt x="2376" y="37"/>
                    <a:pt x="2373" y="38"/>
                    <a:pt x="2373" y="39"/>
                  </a:cubicBezTo>
                  <a:cubicBezTo>
                    <a:pt x="2372" y="39"/>
                    <a:pt x="2377" y="41"/>
                    <a:pt x="2376" y="41"/>
                  </a:cubicBezTo>
                  <a:cubicBezTo>
                    <a:pt x="2375" y="42"/>
                    <a:pt x="2373" y="42"/>
                    <a:pt x="2372" y="43"/>
                  </a:cubicBezTo>
                  <a:cubicBezTo>
                    <a:pt x="2372" y="43"/>
                    <a:pt x="2369" y="45"/>
                    <a:pt x="2368" y="45"/>
                  </a:cubicBezTo>
                  <a:cubicBezTo>
                    <a:pt x="2367" y="45"/>
                    <a:pt x="2365" y="43"/>
                    <a:pt x="2364" y="43"/>
                  </a:cubicBezTo>
                  <a:cubicBezTo>
                    <a:pt x="2363" y="43"/>
                    <a:pt x="2361" y="44"/>
                    <a:pt x="2360" y="45"/>
                  </a:cubicBezTo>
                  <a:cubicBezTo>
                    <a:pt x="2356" y="47"/>
                    <a:pt x="2356" y="47"/>
                    <a:pt x="2356" y="47"/>
                  </a:cubicBezTo>
                  <a:cubicBezTo>
                    <a:pt x="2355" y="48"/>
                    <a:pt x="2353" y="48"/>
                    <a:pt x="2352" y="49"/>
                  </a:cubicBezTo>
                  <a:cubicBezTo>
                    <a:pt x="2351" y="49"/>
                    <a:pt x="2350" y="47"/>
                    <a:pt x="2348" y="47"/>
                  </a:cubicBezTo>
                  <a:cubicBezTo>
                    <a:pt x="2348" y="47"/>
                    <a:pt x="2344" y="49"/>
                    <a:pt x="2344" y="49"/>
                  </a:cubicBezTo>
                  <a:cubicBezTo>
                    <a:pt x="2344" y="48"/>
                    <a:pt x="2340" y="47"/>
                    <a:pt x="2340" y="47"/>
                  </a:cubicBezTo>
                  <a:cubicBezTo>
                    <a:pt x="2341" y="46"/>
                    <a:pt x="2344" y="45"/>
                    <a:pt x="2345" y="45"/>
                  </a:cubicBezTo>
                  <a:cubicBezTo>
                    <a:pt x="2345" y="44"/>
                    <a:pt x="2341" y="43"/>
                    <a:pt x="2341" y="42"/>
                  </a:cubicBezTo>
                  <a:cubicBezTo>
                    <a:pt x="2341" y="42"/>
                    <a:pt x="2344" y="41"/>
                    <a:pt x="2345" y="40"/>
                  </a:cubicBezTo>
                  <a:cubicBezTo>
                    <a:pt x="2345" y="40"/>
                    <a:pt x="2348" y="42"/>
                    <a:pt x="2349" y="42"/>
                  </a:cubicBezTo>
                  <a:cubicBezTo>
                    <a:pt x="2349" y="42"/>
                    <a:pt x="2352" y="41"/>
                    <a:pt x="2353" y="40"/>
                  </a:cubicBezTo>
                  <a:cubicBezTo>
                    <a:pt x="2353" y="40"/>
                    <a:pt x="2349" y="38"/>
                    <a:pt x="2349" y="38"/>
                  </a:cubicBezTo>
                  <a:cubicBezTo>
                    <a:pt x="2349" y="37"/>
                    <a:pt x="2353" y="37"/>
                    <a:pt x="2353" y="36"/>
                  </a:cubicBezTo>
                  <a:cubicBezTo>
                    <a:pt x="2353" y="36"/>
                    <a:pt x="2349" y="34"/>
                    <a:pt x="2349" y="34"/>
                  </a:cubicBezTo>
                  <a:cubicBezTo>
                    <a:pt x="2348" y="34"/>
                    <a:pt x="2347" y="35"/>
                    <a:pt x="2345" y="36"/>
                  </a:cubicBezTo>
                  <a:cubicBezTo>
                    <a:pt x="2345" y="36"/>
                    <a:pt x="2342" y="38"/>
                    <a:pt x="2341" y="38"/>
                  </a:cubicBezTo>
                  <a:cubicBezTo>
                    <a:pt x="2340" y="38"/>
                    <a:pt x="2338" y="36"/>
                    <a:pt x="2337" y="36"/>
                  </a:cubicBezTo>
                  <a:cubicBezTo>
                    <a:pt x="2336" y="36"/>
                    <a:pt x="2334" y="37"/>
                    <a:pt x="2333" y="38"/>
                  </a:cubicBezTo>
                  <a:cubicBezTo>
                    <a:pt x="2329" y="40"/>
                    <a:pt x="2329" y="40"/>
                    <a:pt x="2329" y="40"/>
                  </a:cubicBezTo>
                  <a:cubicBezTo>
                    <a:pt x="2329" y="39"/>
                    <a:pt x="2325" y="38"/>
                    <a:pt x="2325" y="38"/>
                  </a:cubicBezTo>
                  <a:cubicBezTo>
                    <a:pt x="2325" y="37"/>
                    <a:pt x="2329" y="36"/>
                    <a:pt x="2330" y="36"/>
                  </a:cubicBezTo>
                  <a:cubicBezTo>
                    <a:pt x="2331" y="35"/>
                    <a:pt x="2332" y="34"/>
                    <a:pt x="2334" y="33"/>
                  </a:cubicBezTo>
                  <a:cubicBezTo>
                    <a:pt x="2334" y="33"/>
                    <a:pt x="2337" y="31"/>
                    <a:pt x="2338" y="31"/>
                  </a:cubicBezTo>
                  <a:cubicBezTo>
                    <a:pt x="2339" y="31"/>
                    <a:pt x="2340" y="34"/>
                    <a:pt x="2341" y="34"/>
                  </a:cubicBezTo>
                  <a:cubicBezTo>
                    <a:pt x="2342" y="34"/>
                    <a:pt x="2345" y="32"/>
                    <a:pt x="2346" y="31"/>
                  </a:cubicBezTo>
                  <a:cubicBezTo>
                    <a:pt x="2346" y="31"/>
                    <a:pt x="2342" y="29"/>
                    <a:pt x="2342" y="29"/>
                  </a:cubicBezTo>
                  <a:cubicBezTo>
                    <a:pt x="2341" y="29"/>
                    <a:pt x="2338" y="31"/>
                    <a:pt x="2338" y="31"/>
                  </a:cubicBezTo>
                  <a:cubicBezTo>
                    <a:pt x="2337" y="31"/>
                    <a:pt x="2335" y="30"/>
                    <a:pt x="2334" y="29"/>
                  </a:cubicBezTo>
                  <a:cubicBezTo>
                    <a:pt x="2334" y="29"/>
                    <a:pt x="2330" y="27"/>
                    <a:pt x="2330" y="27"/>
                  </a:cubicBezTo>
                  <a:cubicBezTo>
                    <a:pt x="2330" y="26"/>
                    <a:pt x="2334" y="25"/>
                    <a:pt x="2334" y="25"/>
                  </a:cubicBezTo>
                  <a:cubicBezTo>
                    <a:pt x="2336" y="24"/>
                    <a:pt x="2337" y="23"/>
                    <a:pt x="2338" y="23"/>
                  </a:cubicBezTo>
                  <a:cubicBezTo>
                    <a:pt x="2337" y="22"/>
                    <a:pt x="2336" y="21"/>
                    <a:pt x="2335" y="20"/>
                  </a:cubicBezTo>
                  <a:cubicBezTo>
                    <a:pt x="2333" y="20"/>
                    <a:pt x="2332" y="18"/>
                    <a:pt x="2331" y="18"/>
                  </a:cubicBezTo>
                  <a:cubicBezTo>
                    <a:pt x="2330" y="18"/>
                    <a:pt x="2328" y="20"/>
                    <a:pt x="2327" y="20"/>
                  </a:cubicBezTo>
                  <a:cubicBezTo>
                    <a:pt x="2326" y="20"/>
                    <a:pt x="2323" y="18"/>
                    <a:pt x="2323" y="18"/>
                  </a:cubicBezTo>
                  <a:cubicBezTo>
                    <a:pt x="2323" y="18"/>
                    <a:pt x="2319" y="20"/>
                    <a:pt x="2319" y="20"/>
                  </a:cubicBezTo>
                  <a:cubicBezTo>
                    <a:pt x="2319" y="20"/>
                    <a:pt x="2322" y="22"/>
                    <a:pt x="2323" y="22"/>
                  </a:cubicBezTo>
                  <a:cubicBezTo>
                    <a:pt x="2323" y="23"/>
                    <a:pt x="2327" y="24"/>
                    <a:pt x="2326" y="25"/>
                  </a:cubicBezTo>
                  <a:cubicBezTo>
                    <a:pt x="2326" y="25"/>
                    <a:pt x="2323" y="27"/>
                    <a:pt x="2322" y="27"/>
                  </a:cubicBezTo>
                  <a:cubicBezTo>
                    <a:pt x="2321" y="27"/>
                    <a:pt x="2320" y="24"/>
                    <a:pt x="2319" y="24"/>
                  </a:cubicBezTo>
                  <a:cubicBezTo>
                    <a:pt x="2317" y="25"/>
                    <a:pt x="2316" y="26"/>
                    <a:pt x="2315" y="27"/>
                  </a:cubicBezTo>
                  <a:cubicBezTo>
                    <a:pt x="2314" y="26"/>
                    <a:pt x="2311" y="25"/>
                    <a:pt x="2311" y="24"/>
                  </a:cubicBezTo>
                  <a:cubicBezTo>
                    <a:pt x="2311" y="24"/>
                    <a:pt x="2315" y="23"/>
                    <a:pt x="2315" y="22"/>
                  </a:cubicBezTo>
                  <a:cubicBezTo>
                    <a:pt x="2315" y="21"/>
                    <a:pt x="2312" y="21"/>
                    <a:pt x="2311" y="20"/>
                  </a:cubicBezTo>
                  <a:cubicBezTo>
                    <a:pt x="2310" y="19"/>
                    <a:pt x="2309" y="18"/>
                    <a:pt x="2307" y="18"/>
                  </a:cubicBezTo>
                  <a:cubicBezTo>
                    <a:pt x="2307" y="17"/>
                    <a:pt x="2304" y="15"/>
                    <a:pt x="2304" y="15"/>
                  </a:cubicBezTo>
                  <a:cubicBezTo>
                    <a:pt x="2303" y="15"/>
                    <a:pt x="2300" y="17"/>
                    <a:pt x="2300" y="18"/>
                  </a:cubicBezTo>
                  <a:cubicBezTo>
                    <a:pt x="2299" y="18"/>
                    <a:pt x="2303" y="19"/>
                    <a:pt x="2303" y="20"/>
                  </a:cubicBezTo>
                  <a:cubicBezTo>
                    <a:pt x="2303" y="21"/>
                    <a:pt x="2300" y="21"/>
                    <a:pt x="2299" y="22"/>
                  </a:cubicBezTo>
                  <a:cubicBezTo>
                    <a:pt x="2299" y="22"/>
                    <a:pt x="2303" y="24"/>
                    <a:pt x="2303" y="24"/>
                  </a:cubicBezTo>
                  <a:cubicBezTo>
                    <a:pt x="2303" y="25"/>
                    <a:pt x="2299" y="26"/>
                    <a:pt x="2299" y="26"/>
                  </a:cubicBezTo>
                  <a:cubicBezTo>
                    <a:pt x="2299" y="27"/>
                    <a:pt x="2302" y="28"/>
                    <a:pt x="2303" y="28"/>
                  </a:cubicBezTo>
                  <a:cubicBezTo>
                    <a:pt x="2304" y="29"/>
                    <a:pt x="2305" y="30"/>
                    <a:pt x="2306" y="31"/>
                  </a:cubicBezTo>
                  <a:cubicBezTo>
                    <a:pt x="2307" y="31"/>
                    <a:pt x="2309" y="33"/>
                    <a:pt x="2310" y="33"/>
                  </a:cubicBezTo>
                  <a:cubicBezTo>
                    <a:pt x="2310" y="33"/>
                    <a:pt x="2311" y="32"/>
                    <a:pt x="2312" y="32"/>
                  </a:cubicBezTo>
                  <a:cubicBezTo>
                    <a:pt x="2313" y="31"/>
                    <a:pt x="2314" y="31"/>
                    <a:pt x="2314" y="31"/>
                  </a:cubicBezTo>
                  <a:cubicBezTo>
                    <a:pt x="2315" y="31"/>
                    <a:pt x="2318" y="32"/>
                    <a:pt x="2318" y="33"/>
                  </a:cubicBezTo>
                  <a:cubicBezTo>
                    <a:pt x="2318" y="34"/>
                    <a:pt x="2314" y="35"/>
                    <a:pt x="2314" y="35"/>
                  </a:cubicBezTo>
                  <a:cubicBezTo>
                    <a:pt x="2314" y="36"/>
                    <a:pt x="2318" y="37"/>
                    <a:pt x="2318" y="37"/>
                  </a:cubicBezTo>
                  <a:cubicBezTo>
                    <a:pt x="2318" y="38"/>
                    <a:pt x="2314" y="39"/>
                    <a:pt x="2314" y="40"/>
                  </a:cubicBezTo>
                  <a:cubicBezTo>
                    <a:pt x="2313" y="40"/>
                    <a:pt x="2318" y="41"/>
                    <a:pt x="2317" y="42"/>
                  </a:cubicBezTo>
                  <a:cubicBezTo>
                    <a:pt x="2317" y="43"/>
                    <a:pt x="2314" y="43"/>
                    <a:pt x="2313" y="44"/>
                  </a:cubicBezTo>
                  <a:cubicBezTo>
                    <a:pt x="2313" y="45"/>
                    <a:pt x="2309" y="45"/>
                    <a:pt x="2309" y="46"/>
                  </a:cubicBezTo>
                  <a:cubicBezTo>
                    <a:pt x="2309" y="46"/>
                    <a:pt x="2313" y="48"/>
                    <a:pt x="2313" y="48"/>
                  </a:cubicBezTo>
                  <a:cubicBezTo>
                    <a:pt x="2312" y="49"/>
                    <a:pt x="2309" y="50"/>
                    <a:pt x="2309" y="50"/>
                  </a:cubicBezTo>
                  <a:cubicBezTo>
                    <a:pt x="2308" y="50"/>
                    <a:pt x="2306" y="48"/>
                    <a:pt x="2305" y="48"/>
                  </a:cubicBezTo>
                  <a:cubicBezTo>
                    <a:pt x="2304" y="48"/>
                    <a:pt x="2302" y="50"/>
                    <a:pt x="2301" y="50"/>
                  </a:cubicBezTo>
                  <a:cubicBezTo>
                    <a:pt x="2300" y="50"/>
                    <a:pt x="2298" y="48"/>
                    <a:pt x="2297" y="48"/>
                  </a:cubicBezTo>
                  <a:cubicBezTo>
                    <a:pt x="2296" y="48"/>
                    <a:pt x="2294" y="50"/>
                    <a:pt x="2293" y="50"/>
                  </a:cubicBezTo>
                  <a:cubicBezTo>
                    <a:pt x="2292" y="50"/>
                    <a:pt x="2291" y="48"/>
                    <a:pt x="2289" y="48"/>
                  </a:cubicBezTo>
                  <a:cubicBezTo>
                    <a:pt x="2288" y="48"/>
                    <a:pt x="2287" y="46"/>
                    <a:pt x="2286" y="46"/>
                  </a:cubicBezTo>
                  <a:cubicBezTo>
                    <a:pt x="2285" y="46"/>
                    <a:pt x="2282" y="47"/>
                    <a:pt x="2281" y="48"/>
                  </a:cubicBezTo>
                  <a:cubicBezTo>
                    <a:pt x="2281" y="48"/>
                    <a:pt x="2278" y="50"/>
                    <a:pt x="2277" y="50"/>
                  </a:cubicBezTo>
                  <a:cubicBezTo>
                    <a:pt x="2277" y="50"/>
                    <a:pt x="2274" y="48"/>
                    <a:pt x="2274" y="48"/>
                  </a:cubicBezTo>
                  <a:cubicBezTo>
                    <a:pt x="2274" y="47"/>
                    <a:pt x="2277" y="46"/>
                    <a:pt x="2278" y="45"/>
                  </a:cubicBezTo>
                  <a:cubicBezTo>
                    <a:pt x="2278" y="45"/>
                    <a:pt x="2282" y="44"/>
                    <a:pt x="2282" y="43"/>
                  </a:cubicBezTo>
                  <a:cubicBezTo>
                    <a:pt x="2282" y="43"/>
                    <a:pt x="2278" y="41"/>
                    <a:pt x="2278" y="41"/>
                  </a:cubicBezTo>
                  <a:cubicBezTo>
                    <a:pt x="2277" y="41"/>
                    <a:pt x="2275" y="43"/>
                    <a:pt x="2274" y="43"/>
                  </a:cubicBezTo>
                  <a:cubicBezTo>
                    <a:pt x="2273" y="43"/>
                    <a:pt x="2272" y="41"/>
                    <a:pt x="2270" y="41"/>
                  </a:cubicBezTo>
                  <a:cubicBezTo>
                    <a:pt x="2270" y="41"/>
                    <a:pt x="2266" y="43"/>
                    <a:pt x="2266" y="43"/>
                  </a:cubicBezTo>
                  <a:cubicBezTo>
                    <a:pt x="2266" y="43"/>
                    <a:pt x="2262" y="41"/>
                    <a:pt x="2262" y="41"/>
                  </a:cubicBezTo>
                  <a:cubicBezTo>
                    <a:pt x="2262" y="41"/>
                    <a:pt x="2266" y="39"/>
                    <a:pt x="2266" y="39"/>
                  </a:cubicBezTo>
                  <a:cubicBezTo>
                    <a:pt x="2268" y="39"/>
                    <a:pt x="2269" y="41"/>
                    <a:pt x="2270" y="41"/>
                  </a:cubicBezTo>
                  <a:cubicBezTo>
                    <a:pt x="2271" y="40"/>
                    <a:pt x="2274" y="40"/>
                    <a:pt x="2274" y="39"/>
                  </a:cubicBezTo>
                  <a:cubicBezTo>
                    <a:pt x="2274" y="38"/>
                    <a:pt x="2270" y="37"/>
                    <a:pt x="2271" y="37"/>
                  </a:cubicBezTo>
                  <a:cubicBezTo>
                    <a:pt x="2271" y="36"/>
                    <a:pt x="2274" y="35"/>
                    <a:pt x="2275" y="34"/>
                  </a:cubicBezTo>
                  <a:cubicBezTo>
                    <a:pt x="2276" y="34"/>
                    <a:pt x="2277" y="33"/>
                    <a:pt x="2279" y="32"/>
                  </a:cubicBezTo>
                  <a:cubicBezTo>
                    <a:pt x="2279" y="32"/>
                    <a:pt x="2282" y="34"/>
                    <a:pt x="2282" y="35"/>
                  </a:cubicBezTo>
                  <a:cubicBezTo>
                    <a:pt x="2283" y="35"/>
                    <a:pt x="2286" y="37"/>
                    <a:pt x="2286" y="37"/>
                  </a:cubicBezTo>
                  <a:cubicBezTo>
                    <a:pt x="2287" y="37"/>
                    <a:pt x="2290" y="35"/>
                    <a:pt x="2290" y="35"/>
                  </a:cubicBezTo>
                  <a:cubicBezTo>
                    <a:pt x="2291" y="34"/>
                    <a:pt x="2287" y="33"/>
                    <a:pt x="2287" y="33"/>
                  </a:cubicBezTo>
                  <a:cubicBezTo>
                    <a:pt x="2287" y="32"/>
                    <a:pt x="2290" y="31"/>
                    <a:pt x="2291" y="30"/>
                  </a:cubicBezTo>
                  <a:cubicBezTo>
                    <a:pt x="2292" y="30"/>
                    <a:pt x="2294" y="29"/>
                    <a:pt x="2295" y="28"/>
                  </a:cubicBezTo>
                  <a:cubicBezTo>
                    <a:pt x="2296" y="28"/>
                    <a:pt x="2297" y="27"/>
                    <a:pt x="2299" y="26"/>
                  </a:cubicBezTo>
                  <a:cubicBezTo>
                    <a:pt x="2299" y="25"/>
                    <a:pt x="2295" y="25"/>
                    <a:pt x="2295" y="24"/>
                  </a:cubicBezTo>
                  <a:cubicBezTo>
                    <a:pt x="2295" y="23"/>
                    <a:pt x="2299" y="22"/>
                    <a:pt x="2299" y="22"/>
                  </a:cubicBezTo>
                  <a:cubicBezTo>
                    <a:pt x="2299" y="21"/>
                    <a:pt x="2296" y="20"/>
                    <a:pt x="2295" y="20"/>
                  </a:cubicBezTo>
                  <a:cubicBezTo>
                    <a:pt x="2295" y="20"/>
                    <a:pt x="2291" y="21"/>
                    <a:pt x="2291" y="22"/>
                  </a:cubicBezTo>
                  <a:cubicBezTo>
                    <a:pt x="2291" y="22"/>
                    <a:pt x="2295" y="24"/>
                    <a:pt x="2295" y="24"/>
                  </a:cubicBezTo>
                  <a:cubicBezTo>
                    <a:pt x="2295" y="25"/>
                    <a:pt x="2292" y="26"/>
                    <a:pt x="2291" y="26"/>
                  </a:cubicBezTo>
                  <a:cubicBezTo>
                    <a:pt x="2290" y="26"/>
                    <a:pt x="2288" y="28"/>
                    <a:pt x="2287" y="28"/>
                  </a:cubicBezTo>
                  <a:cubicBezTo>
                    <a:pt x="2286" y="28"/>
                    <a:pt x="2284" y="26"/>
                    <a:pt x="2283" y="26"/>
                  </a:cubicBezTo>
                  <a:cubicBezTo>
                    <a:pt x="2283" y="26"/>
                    <a:pt x="2282" y="25"/>
                    <a:pt x="2281" y="25"/>
                  </a:cubicBezTo>
                  <a:cubicBezTo>
                    <a:pt x="2280" y="24"/>
                    <a:pt x="2279" y="24"/>
                    <a:pt x="2279" y="24"/>
                  </a:cubicBezTo>
                  <a:cubicBezTo>
                    <a:pt x="2278" y="24"/>
                    <a:pt x="2277" y="25"/>
                    <a:pt x="2275" y="26"/>
                  </a:cubicBezTo>
                  <a:cubicBezTo>
                    <a:pt x="2274" y="26"/>
                    <a:pt x="2272" y="27"/>
                    <a:pt x="2271" y="28"/>
                  </a:cubicBezTo>
                  <a:cubicBezTo>
                    <a:pt x="2271" y="28"/>
                    <a:pt x="2275" y="30"/>
                    <a:pt x="2275" y="30"/>
                  </a:cubicBezTo>
                  <a:cubicBezTo>
                    <a:pt x="2275" y="31"/>
                    <a:pt x="2271" y="32"/>
                    <a:pt x="2271" y="32"/>
                  </a:cubicBezTo>
                  <a:cubicBezTo>
                    <a:pt x="2270" y="33"/>
                    <a:pt x="2268" y="34"/>
                    <a:pt x="2267" y="34"/>
                  </a:cubicBezTo>
                  <a:cubicBezTo>
                    <a:pt x="2263" y="36"/>
                    <a:pt x="2263" y="36"/>
                    <a:pt x="2263" y="36"/>
                  </a:cubicBezTo>
                  <a:cubicBezTo>
                    <a:pt x="2262" y="37"/>
                    <a:pt x="2260" y="38"/>
                    <a:pt x="2259" y="39"/>
                  </a:cubicBezTo>
                  <a:cubicBezTo>
                    <a:pt x="2258" y="39"/>
                    <a:pt x="2256" y="36"/>
                    <a:pt x="2255" y="36"/>
                  </a:cubicBezTo>
                  <a:cubicBezTo>
                    <a:pt x="2254" y="36"/>
                    <a:pt x="2251" y="38"/>
                    <a:pt x="2251" y="38"/>
                  </a:cubicBezTo>
                  <a:cubicBezTo>
                    <a:pt x="2250" y="39"/>
                    <a:pt x="2247" y="40"/>
                    <a:pt x="2247" y="40"/>
                  </a:cubicBezTo>
                  <a:cubicBezTo>
                    <a:pt x="2247" y="41"/>
                    <a:pt x="2250" y="43"/>
                    <a:pt x="2250" y="43"/>
                  </a:cubicBezTo>
                  <a:cubicBezTo>
                    <a:pt x="2251" y="43"/>
                    <a:pt x="2252" y="42"/>
                    <a:pt x="2253" y="42"/>
                  </a:cubicBezTo>
                  <a:cubicBezTo>
                    <a:pt x="2254" y="41"/>
                    <a:pt x="2255" y="41"/>
                    <a:pt x="2255" y="41"/>
                  </a:cubicBezTo>
                  <a:cubicBezTo>
                    <a:pt x="2255" y="41"/>
                    <a:pt x="2258" y="42"/>
                    <a:pt x="2258" y="43"/>
                  </a:cubicBezTo>
                  <a:cubicBezTo>
                    <a:pt x="2258" y="43"/>
                    <a:pt x="2254" y="44"/>
                    <a:pt x="2254" y="45"/>
                  </a:cubicBezTo>
                  <a:cubicBezTo>
                    <a:pt x="2254" y="46"/>
                    <a:pt x="2258" y="46"/>
                    <a:pt x="2258" y="47"/>
                  </a:cubicBezTo>
                  <a:cubicBezTo>
                    <a:pt x="2258" y="47"/>
                    <a:pt x="2257" y="48"/>
                    <a:pt x="2256" y="48"/>
                  </a:cubicBezTo>
                  <a:cubicBezTo>
                    <a:pt x="2255" y="49"/>
                    <a:pt x="2254" y="49"/>
                    <a:pt x="2254" y="49"/>
                  </a:cubicBezTo>
                  <a:cubicBezTo>
                    <a:pt x="2253" y="49"/>
                    <a:pt x="2251" y="47"/>
                    <a:pt x="2250" y="47"/>
                  </a:cubicBezTo>
                  <a:cubicBezTo>
                    <a:pt x="2242" y="51"/>
                    <a:pt x="2242" y="51"/>
                    <a:pt x="2242" y="51"/>
                  </a:cubicBezTo>
                  <a:cubicBezTo>
                    <a:pt x="2238" y="49"/>
                    <a:pt x="2238" y="49"/>
                    <a:pt x="2238" y="49"/>
                  </a:cubicBezTo>
                  <a:cubicBezTo>
                    <a:pt x="2237" y="48"/>
                    <a:pt x="2235" y="47"/>
                    <a:pt x="2234" y="47"/>
                  </a:cubicBezTo>
                  <a:cubicBezTo>
                    <a:pt x="2234" y="46"/>
                    <a:pt x="2238" y="45"/>
                    <a:pt x="2238" y="45"/>
                  </a:cubicBezTo>
                  <a:cubicBezTo>
                    <a:pt x="2239" y="44"/>
                    <a:pt x="2235" y="43"/>
                    <a:pt x="2235" y="42"/>
                  </a:cubicBezTo>
                  <a:cubicBezTo>
                    <a:pt x="2235" y="42"/>
                    <a:pt x="2238" y="41"/>
                    <a:pt x="2239" y="40"/>
                  </a:cubicBezTo>
                  <a:cubicBezTo>
                    <a:pt x="2239" y="40"/>
                    <a:pt x="2243" y="39"/>
                    <a:pt x="2243" y="38"/>
                  </a:cubicBezTo>
                  <a:cubicBezTo>
                    <a:pt x="2243" y="38"/>
                    <a:pt x="2239" y="37"/>
                    <a:pt x="2239" y="36"/>
                  </a:cubicBezTo>
                  <a:cubicBezTo>
                    <a:pt x="2239" y="35"/>
                    <a:pt x="2236" y="34"/>
                    <a:pt x="2235" y="34"/>
                  </a:cubicBezTo>
                  <a:cubicBezTo>
                    <a:pt x="2231" y="36"/>
                    <a:pt x="2231" y="36"/>
                    <a:pt x="2231" y="36"/>
                  </a:cubicBezTo>
                  <a:cubicBezTo>
                    <a:pt x="2230" y="36"/>
                    <a:pt x="2228" y="37"/>
                    <a:pt x="2227" y="38"/>
                  </a:cubicBezTo>
                  <a:cubicBezTo>
                    <a:pt x="2227" y="38"/>
                    <a:pt x="2223" y="39"/>
                    <a:pt x="2223" y="40"/>
                  </a:cubicBezTo>
                  <a:cubicBezTo>
                    <a:pt x="2223" y="40"/>
                    <a:pt x="2227" y="42"/>
                    <a:pt x="2227" y="42"/>
                  </a:cubicBezTo>
                  <a:cubicBezTo>
                    <a:pt x="2227" y="42"/>
                    <a:pt x="2228" y="42"/>
                    <a:pt x="2229" y="41"/>
                  </a:cubicBezTo>
                  <a:cubicBezTo>
                    <a:pt x="2230" y="41"/>
                    <a:pt x="2231" y="40"/>
                    <a:pt x="2231" y="40"/>
                  </a:cubicBezTo>
                  <a:cubicBezTo>
                    <a:pt x="2231" y="41"/>
                    <a:pt x="2235" y="42"/>
                    <a:pt x="2235" y="42"/>
                  </a:cubicBezTo>
                  <a:cubicBezTo>
                    <a:pt x="2235" y="43"/>
                    <a:pt x="2230" y="44"/>
                    <a:pt x="2231" y="45"/>
                  </a:cubicBezTo>
                  <a:cubicBezTo>
                    <a:pt x="2231" y="45"/>
                    <a:pt x="2234" y="46"/>
                    <a:pt x="2234" y="47"/>
                  </a:cubicBezTo>
                  <a:cubicBezTo>
                    <a:pt x="2230" y="49"/>
                    <a:pt x="2230" y="49"/>
                    <a:pt x="2230" y="49"/>
                  </a:cubicBezTo>
                  <a:cubicBezTo>
                    <a:pt x="2229" y="49"/>
                    <a:pt x="2227" y="51"/>
                    <a:pt x="2226" y="51"/>
                  </a:cubicBezTo>
                  <a:cubicBezTo>
                    <a:pt x="2225" y="51"/>
                    <a:pt x="2223" y="49"/>
                    <a:pt x="2222" y="49"/>
                  </a:cubicBezTo>
                  <a:cubicBezTo>
                    <a:pt x="2221" y="49"/>
                    <a:pt x="2220" y="51"/>
                    <a:pt x="2218" y="51"/>
                  </a:cubicBezTo>
                  <a:cubicBezTo>
                    <a:pt x="2211" y="46"/>
                    <a:pt x="2211" y="46"/>
                    <a:pt x="2211" y="46"/>
                  </a:cubicBezTo>
                  <a:cubicBezTo>
                    <a:pt x="2212" y="46"/>
                    <a:pt x="2214" y="45"/>
                    <a:pt x="2215" y="44"/>
                  </a:cubicBezTo>
                  <a:cubicBezTo>
                    <a:pt x="2215" y="44"/>
                    <a:pt x="2219" y="42"/>
                    <a:pt x="2219" y="42"/>
                  </a:cubicBezTo>
                  <a:cubicBezTo>
                    <a:pt x="2219" y="42"/>
                    <a:pt x="2215" y="40"/>
                    <a:pt x="2215" y="40"/>
                  </a:cubicBezTo>
                  <a:cubicBezTo>
                    <a:pt x="2216" y="39"/>
                    <a:pt x="2218" y="38"/>
                    <a:pt x="2219" y="38"/>
                  </a:cubicBezTo>
                  <a:cubicBezTo>
                    <a:pt x="2220" y="37"/>
                    <a:pt x="2223" y="36"/>
                    <a:pt x="2223" y="36"/>
                  </a:cubicBezTo>
                  <a:cubicBezTo>
                    <a:pt x="2224" y="35"/>
                    <a:pt x="2220" y="34"/>
                    <a:pt x="2220" y="33"/>
                  </a:cubicBezTo>
                  <a:cubicBezTo>
                    <a:pt x="2218" y="34"/>
                    <a:pt x="2217" y="35"/>
                    <a:pt x="2216" y="36"/>
                  </a:cubicBezTo>
                  <a:cubicBezTo>
                    <a:pt x="2214" y="36"/>
                    <a:pt x="2212" y="37"/>
                    <a:pt x="2212" y="38"/>
                  </a:cubicBezTo>
                  <a:cubicBezTo>
                    <a:pt x="2211" y="38"/>
                    <a:pt x="2207" y="39"/>
                    <a:pt x="2207" y="40"/>
                  </a:cubicBezTo>
                  <a:cubicBezTo>
                    <a:pt x="2207" y="40"/>
                    <a:pt x="2212" y="42"/>
                    <a:pt x="2211" y="42"/>
                  </a:cubicBezTo>
                  <a:cubicBezTo>
                    <a:pt x="2211" y="43"/>
                    <a:pt x="2207" y="43"/>
                    <a:pt x="2207" y="44"/>
                  </a:cubicBezTo>
                  <a:cubicBezTo>
                    <a:pt x="2207" y="45"/>
                    <a:pt x="2211" y="46"/>
                    <a:pt x="2211" y="46"/>
                  </a:cubicBezTo>
                  <a:cubicBezTo>
                    <a:pt x="2210" y="47"/>
                    <a:pt x="2208" y="48"/>
                    <a:pt x="2207" y="48"/>
                  </a:cubicBezTo>
                  <a:cubicBezTo>
                    <a:pt x="2206" y="49"/>
                    <a:pt x="2204" y="50"/>
                    <a:pt x="2203" y="51"/>
                  </a:cubicBezTo>
                  <a:cubicBezTo>
                    <a:pt x="2202" y="51"/>
                    <a:pt x="2199" y="48"/>
                    <a:pt x="2199" y="48"/>
                  </a:cubicBezTo>
                  <a:cubicBezTo>
                    <a:pt x="2198" y="48"/>
                    <a:pt x="2196" y="51"/>
                    <a:pt x="2195" y="50"/>
                  </a:cubicBezTo>
                  <a:cubicBezTo>
                    <a:pt x="2194" y="50"/>
                    <a:pt x="2192" y="49"/>
                    <a:pt x="2191" y="48"/>
                  </a:cubicBezTo>
                  <a:cubicBezTo>
                    <a:pt x="2191" y="48"/>
                    <a:pt x="2188" y="46"/>
                    <a:pt x="2187" y="46"/>
                  </a:cubicBezTo>
                  <a:cubicBezTo>
                    <a:pt x="2187" y="46"/>
                    <a:pt x="2184" y="48"/>
                    <a:pt x="2183" y="48"/>
                  </a:cubicBezTo>
                  <a:cubicBezTo>
                    <a:pt x="2182" y="48"/>
                    <a:pt x="2180" y="50"/>
                    <a:pt x="2179" y="50"/>
                  </a:cubicBezTo>
                  <a:cubicBezTo>
                    <a:pt x="2178" y="50"/>
                    <a:pt x="2176" y="48"/>
                    <a:pt x="2175" y="48"/>
                  </a:cubicBezTo>
                  <a:cubicBezTo>
                    <a:pt x="2174" y="48"/>
                    <a:pt x="2173" y="50"/>
                    <a:pt x="2171" y="50"/>
                  </a:cubicBezTo>
                  <a:cubicBezTo>
                    <a:pt x="2170" y="50"/>
                    <a:pt x="2169" y="48"/>
                    <a:pt x="2168" y="48"/>
                  </a:cubicBezTo>
                  <a:cubicBezTo>
                    <a:pt x="2167" y="48"/>
                    <a:pt x="2164" y="50"/>
                    <a:pt x="2163" y="50"/>
                  </a:cubicBezTo>
                  <a:cubicBezTo>
                    <a:pt x="2162" y="49"/>
                    <a:pt x="2161" y="48"/>
                    <a:pt x="2160" y="48"/>
                  </a:cubicBezTo>
                  <a:cubicBezTo>
                    <a:pt x="2159" y="47"/>
                    <a:pt x="2157" y="45"/>
                    <a:pt x="2156" y="45"/>
                  </a:cubicBezTo>
                  <a:cubicBezTo>
                    <a:pt x="2155" y="45"/>
                    <a:pt x="2152" y="47"/>
                    <a:pt x="2152" y="47"/>
                  </a:cubicBezTo>
                  <a:cubicBezTo>
                    <a:pt x="2151" y="48"/>
                    <a:pt x="2149" y="49"/>
                    <a:pt x="2148" y="49"/>
                  </a:cubicBezTo>
                  <a:cubicBezTo>
                    <a:pt x="2147" y="50"/>
                    <a:pt x="2145" y="47"/>
                    <a:pt x="2144" y="47"/>
                  </a:cubicBezTo>
                  <a:cubicBezTo>
                    <a:pt x="2143" y="47"/>
                    <a:pt x="2141" y="49"/>
                    <a:pt x="2140" y="49"/>
                  </a:cubicBezTo>
                  <a:cubicBezTo>
                    <a:pt x="2138" y="49"/>
                    <a:pt x="2138" y="47"/>
                    <a:pt x="2136" y="47"/>
                  </a:cubicBezTo>
                  <a:cubicBezTo>
                    <a:pt x="2135" y="47"/>
                    <a:pt x="2133" y="49"/>
                    <a:pt x="2132" y="49"/>
                  </a:cubicBezTo>
                  <a:cubicBezTo>
                    <a:pt x="2131" y="49"/>
                    <a:pt x="2130" y="47"/>
                    <a:pt x="2128" y="47"/>
                  </a:cubicBezTo>
                  <a:cubicBezTo>
                    <a:pt x="2127" y="47"/>
                    <a:pt x="2126" y="49"/>
                    <a:pt x="2124" y="49"/>
                  </a:cubicBezTo>
                  <a:cubicBezTo>
                    <a:pt x="2123" y="49"/>
                    <a:pt x="2122" y="47"/>
                    <a:pt x="2120" y="47"/>
                  </a:cubicBezTo>
                  <a:cubicBezTo>
                    <a:pt x="2119" y="47"/>
                    <a:pt x="2118" y="49"/>
                    <a:pt x="2116" y="49"/>
                  </a:cubicBezTo>
                  <a:cubicBezTo>
                    <a:pt x="2115" y="49"/>
                    <a:pt x="2114" y="47"/>
                    <a:pt x="2113" y="47"/>
                  </a:cubicBezTo>
                  <a:cubicBezTo>
                    <a:pt x="2112" y="47"/>
                    <a:pt x="2110" y="49"/>
                    <a:pt x="2109" y="49"/>
                  </a:cubicBezTo>
                  <a:cubicBezTo>
                    <a:pt x="2108" y="49"/>
                    <a:pt x="2105" y="47"/>
                    <a:pt x="2105" y="46"/>
                  </a:cubicBezTo>
                  <a:cubicBezTo>
                    <a:pt x="2105" y="46"/>
                    <a:pt x="2109" y="45"/>
                    <a:pt x="2109" y="44"/>
                  </a:cubicBezTo>
                  <a:cubicBezTo>
                    <a:pt x="2109" y="44"/>
                    <a:pt x="2105" y="42"/>
                    <a:pt x="2105" y="42"/>
                  </a:cubicBezTo>
                  <a:cubicBezTo>
                    <a:pt x="2105" y="42"/>
                    <a:pt x="2101" y="44"/>
                    <a:pt x="2101" y="44"/>
                  </a:cubicBezTo>
                  <a:cubicBezTo>
                    <a:pt x="2101" y="45"/>
                    <a:pt x="2105" y="46"/>
                    <a:pt x="2105" y="46"/>
                  </a:cubicBezTo>
                  <a:cubicBezTo>
                    <a:pt x="2104" y="47"/>
                    <a:pt x="2101" y="49"/>
                    <a:pt x="2101" y="49"/>
                  </a:cubicBezTo>
                  <a:cubicBezTo>
                    <a:pt x="2100" y="49"/>
                    <a:pt x="2098" y="46"/>
                    <a:pt x="2097" y="46"/>
                  </a:cubicBezTo>
                  <a:cubicBezTo>
                    <a:pt x="2096" y="47"/>
                    <a:pt x="2094" y="48"/>
                    <a:pt x="2093" y="48"/>
                  </a:cubicBezTo>
                  <a:cubicBezTo>
                    <a:pt x="2092" y="49"/>
                    <a:pt x="2090" y="50"/>
                    <a:pt x="2089" y="51"/>
                  </a:cubicBezTo>
                  <a:cubicBezTo>
                    <a:pt x="2088" y="51"/>
                    <a:pt x="2085" y="49"/>
                    <a:pt x="2085" y="48"/>
                  </a:cubicBezTo>
                  <a:cubicBezTo>
                    <a:pt x="2084" y="48"/>
                    <a:pt x="2082" y="46"/>
                    <a:pt x="2081" y="46"/>
                  </a:cubicBezTo>
                  <a:cubicBezTo>
                    <a:pt x="2081" y="46"/>
                    <a:pt x="2078" y="48"/>
                    <a:pt x="2077" y="48"/>
                  </a:cubicBezTo>
                  <a:cubicBezTo>
                    <a:pt x="2077" y="48"/>
                    <a:pt x="2074" y="50"/>
                    <a:pt x="2073" y="50"/>
                  </a:cubicBezTo>
                  <a:cubicBezTo>
                    <a:pt x="2072" y="50"/>
                    <a:pt x="2070" y="48"/>
                    <a:pt x="2069" y="48"/>
                  </a:cubicBezTo>
                  <a:cubicBezTo>
                    <a:pt x="2069" y="48"/>
                    <a:pt x="2066" y="46"/>
                    <a:pt x="2066" y="46"/>
                  </a:cubicBezTo>
                  <a:cubicBezTo>
                    <a:pt x="2065" y="46"/>
                    <a:pt x="2062" y="48"/>
                    <a:pt x="2061" y="48"/>
                  </a:cubicBezTo>
                  <a:cubicBezTo>
                    <a:pt x="2061" y="48"/>
                    <a:pt x="2058" y="50"/>
                    <a:pt x="2057" y="50"/>
                  </a:cubicBezTo>
                  <a:cubicBezTo>
                    <a:pt x="2056" y="50"/>
                    <a:pt x="2055" y="48"/>
                    <a:pt x="2054" y="48"/>
                  </a:cubicBezTo>
                  <a:cubicBezTo>
                    <a:pt x="2053" y="48"/>
                    <a:pt x="2051" y="50"/>
                    <a:pt x="2050" y="50"/>
                  </a:cubicBezTo>
                  <a:cubicBezTo>
                    <a:pt x="2048" y="50"/>
                    <a:pt x="2047" y="48"/>
                    <a:pt x="2046" y="48"/>
                  </a:cubicBezTo>
                  <a:cubicBezTo>
                    <a:pt x="2045" y="47"/>
                    <a:pt x="2043" y="50"/>
                    <a:pt x="2042" y="50"/>
                  </a:cubicBezTo>
                  <a:cubicBezTo>
                    <a:pt x="2040" y="50"/>
                    <a:pt x="2039" y="47"/>
                    <a:pt x="2038" y="47"/>
                  </a:cubicBezTo>
                  <a:cubicBezTo>
                    <a:pt x="2037" y="47"/>
                    <a:pt x="2035" y="50"/>
                    <a:pt x="2034" y="49"/>
                  </a:cubicBezTo>
                  <a:cubicBezTo>
                    <a:pt x="2033" y="49"/>
                    <a:pt x="2031" y="47"/>
                    <a:pt x="2030" y="47"/>
                  </a:cubicBezTo>
                  <a:cubicBezTo>
                    <a:pt x="2029" y="47"/>
                    <a:pt x="2027" y="49"/>
                    <a:pt x="2026" y="49"/>
                  </a:cubicBezTo>
                  <a:cubicBezTo>
                    <a:pt x="2025" y="49"/>
                    <a:pt x="2023" y="47"/>
                    <a:pt x="2022" y="47"/>
                  </a:cubicBezTo>
                  <a:cubicBezTo>
                    <a:pt x="2021" y="47"/>
                    <a:pt x="2019" y="49"/>
                    <a:pt x="2018" y="49"/>
                  </a:cubicBezTo>
                  <a:cubicBezTo>
                    <a:pt x="2017" y="49"/>
                    <a:pt x="2016" y="47"/>
                    <a:pt x="2014" y="47"/>
                  </a:cubicBezTo>
                  <a:cubicBezTo>
                    <a:pt x="2013" y="47"/>
                    <a:pt x="2011" y="49"/>
                    <a:pt x="2010" y="49"/>
                  </a:cubicBezTo>
                  <a:cubicBezTo>
                    <a:pt x="2009" y="49"/>
                    <a:pt x="2008" y="47"/>
                    <a:pt x="2007" y="47"/>
                  </a:cubicBezTo>
                  <a:cubicBezTo>
                    <a:pt x="2005" y="47"/>
                    <a:pt x="2004" y="49"/>
                    <a:pt x="2002" y="49"/>
                  </a:cubicBezTo>
                  <a:cubicBezTo>
                    <a:pt x="2001" y="49"/>
                    <a:pt x="2000" y="47"/>
                    <a:pt x="1999" y="47"/>
                  </a:cubicBezTo>
                  <a:cubicBezTo>
                    <a:pt x="1997" y="47"/>
                    <a:pt x="1996" y="49"/>
                    <a:pt x="1995" y="49"/>
                  </a:cubicBezTo>
                  <a:cubicBezTo>
                    <a:pt x="1993" y="49"/>
                    <a:pt x="1992" y="47"/>
                    <a:pt x="1991" y="47"/>
                  </a:cubicBezTo>
                  <a:cubicBezTo>
                    <a:pt x="1990" y="46"/>
                    <a:pt x="1988" y="49"/>
                    <a:pt x="1987" y="49"/>
                  </a:cubicBezTo>
                  <a:cubicBezTo>
                    <a:pt x="1986" y="49"/>
                    <a:pt x="1984" y="47"/>
                    <a:pt x="1983" y="46"/>
                  </a:cubicBezTo>
                  <a:cubicBezTo>
                    <a:pt x="1982" y="46"/>
                    <a:pt x="1980" y="45"/>
                    <a:pt x="1979" y="44"/>
                  </a:cubicBezTo>
                  <a:cubicBezTo>
                    <a:pt x="1979" y="44"/>
                    <a:pt x="1975" y="42"/>
                    <a:pt x="1976" y="42"/>
                  </a:cubicBezTo>
                  <a:cubicBezTo>
                    <a:pt x="1976" y="41"/>
                    <a:pt x="1980" y="40"/>
                    <a:pt x="1980" y="40"/>
                  </a:cubicBezTo>
                  <a:cubicBezTo>
                    <a:pt x="1980" y="39"/>
                    <a:pt x="1976" y="38"/>
                    <a:pt x="1976" y="38"/>
                  </a:cubicBezTo>
                  <a:cubicBezTo>
                    <a:pt x="1976" y="37"/>
                    <a:pt x="1980" y="36"/>
                    <a:pt x="1980" y="35"/>
                  </a:cubicBezTo>
                  <a:cubicBezTo>
                    <a:pt x="1980" y="35"/>
                    <a:pt x="1977" y="34"/>
                    <a:pt x="1976" y="33"/>
                  </a:cubicBezTo>
                  <a:cubicBezTo>
                    <a:pt x="1976" y="34"/>
                    <a:pt x="1972" y="35"/>
                    <a:pt x="1972" y="35"/>
                  </a:cubicBezTo>
                  <a:cubicBezTo>
                    <a:pt x="1972" y="36"/>
                    <a:pt x="1976" y="37"/>
                    <a:pt x="1976" y="38"/>
                  </a:cubicBezTo>
                  <a:cubicBezTo>
                    <a:pt x="1976" y="38"/>
                    <a:pt x="1972" y="39"/>
                    <a:pt x="1972" y="40"/>
                  </a:cubicBezTo>
                  <a:cubicBezTo>
                    <a:pt x="1972" y="40"/>
                    <a:pt x="1976" y="41"/>
                    <a:pt x="1976" y="42"/>
                  </a:cubicBezTo>
                  <a:cubicBezTo>
                    <a:pt x="1975" y="42"/>
                    <a:pt x="1972" y="44"/>
                    <a:pt x="1971" y="44"/>
                  </a:cubicBezTo>
                  <a:cubicBezTo>
                    <a:pt x="1971" y="44"/>
                    <a:pt x="1968" y="42"/>
                    <a:pt x="1968" y="42"/>
                  </a:cubicBezTo>
                  <a:cubicBezTo>
                    <a:pt x="1967" y="42"/>
                    <a:pt x="1964" y="44"/>
                    <a:pt x="1964" y="44"/>
                  </a:cubicBezTo>
                  <a:cubicBezTo>
                    <a:pt x="1964" y="44"/>
                    <a:pt x="1967" y="46"/>
                    <a:pt x="1967" y="46"/>
                  </a:cubicBezTo>
                  <a:cubicBezTo>
                    <a:pt x="1966" y="46"/>
                    <a:pt x="1964" y="48"/>
                    <a:pt x="1963" y="48"/>
                  </a:cubicBezTo>
                  <a:cubicBezTo>
                    <a:pt x="1962" y="48"/>
                    <a:pt x="1961" y="46"/>
                    <a:pt x="1959" y="46"/>
                  </a:cubicBezTo>
                  <a:cubicBezTo>
                    <a:pt x="1959" y="46"/>
                    <a:pt x="1956" y="48"/>
                    <a:pt x="1955" y="48"/>
                  </a:cubicBezTo>
                  <a:cubicBezTo>
                    <a:pt x="1954" y="48"/>
                    <a:pt x="1953" y="46"/>
                    <a:pt x="1952" y="46"/>
                  </a:cubicBezTo>
                  <a:cubicBezTo>
                    <a:pt x="1951" y="45"/>
                    <a:pt x="1949" y="44"/>
                    <a:pt x="1948" y="44"/>
                  </a:cubicBezTo>
                  <a:cubicBezTo>
                    <a:pt x="1947" y="43"/>
                    <a:pt x="1944" y="45"/>
                    <a:pt x="1944" y="46"/>
                  </a:cubicBezTo>
                  <a:cubicBezTo>
                    <a:pt x="1943" y="46"/>
                    <a:pt x="1941" y="48"/>
                    <a:pt x="1940" y="48"/>
                  </a:cubicBezTo>
                  <a:cubicBezTo>
                    <a:pt x="1939" y="48"/>
                    <a:pt x="1937" y="45"/>
                    <a:pt x="1936" y="45"/>
                  </a:cubicBezTo>
                  <a:cubicBezTo>
                    <a:pt x="1935" y="45"/>
                    <a:pt x="1933" y="48"/>
                    <a:pt x="1932" y="48"/>
                  </a:cubicBezTo>
                  <a:cubicBezTo>
                    <a:pt x="1930" y="47"/>
                    <a:pt x="1930" y="45"/>
                    <a:pt x="1928" y="45"/>
                  </a:cubicBezTo>
                  <a:cubicBezTo>
                    <a:pt x="1927" y="45"/>
                    <a:pt x="1925" y="47"/>
                    <a:pt x="1924" y="47"/>
                  </a:cubicBezTo>
                  <a:cubicBezTo>
                    <a:pt x="1923" y="47"/>
                    <a:pt x="1922" y="45"/>
                    <a:pt x="1920" y="45"/>
                  </a:cubicBezTo>
                  <a:cubicBezTo>
                    <a:pt x="1919" y="45"/>
                    <a:pt x="1917" y="47"/>
                    <a:pt x="1916" y="47"/>
                  </a:cubicBezTo>
                  <a:cubicBezTo>
                    <a:pt x="1915" y="47"/>
                    <a:pt x="1913" y="45"/>
                    <a:pt x="1912" y="45"/>
                  </a:cubicBezTo>
                  <a:cubicBezTo>
                    <a:pt x="1911" y="45"/>
                    <a:pt x="1910" y="47"/>
                    <a:pt x="1908" y="47"/>
                  </a:cubicBezTo>
                  <a:cubicBezTo>
                    <a:pt x="1907" y="47"/>
                    <a:pt x="1906" y="45"/>
                    <a:pt x="1905" y="45"/>
                  </a:cubicBezTo>
                  <a:cubicBezTo>
                    <a:pt x="1903" y="45"/>
                    <a:pt x="1901" y="47"/>
                    <a:pt x="1900" y="47"/>
                  </a:cubicBezTo>
                  <a:cubicBezTo>
                    <a:pt x="1900" y="47"/>
                    <a:pt x="1897" y="45"/>
                    <a:pt x="1897" y="45"/>
                  </a:cubicBezTo>
                  <a:cubicBezTo>
                    <a:pt x="1897" y="44"/>
                    <a:pt x="1901" y="43"/>
                    <a:pt x="1901" y="43"/>
                  </a:cubicBezTo>
                  <a:cubicBezTo>
                    <a:pt x="1901" y="42"/>
                    <a:pt x="1897" y="40"/>
                    <a:pt x="1897" y="40"/>
                  </a:cubicBezTo>
                  <a:cubicBezTo>
                    <a:pt x="1897" y="40"/>
                    <a:pt x="1893" y="42"/>
                    <a:pt x="1893" y="42"/>
                  </a:cubicBezTo>
                  <a:cubicBezTo>
                    <a:pt x="1893" y="43"/>
                    <a:pt x="1897" y="44"/>
                    <a:pt x="1897" y="45"/>
                  </a:cubicBezTo>
                  <a:cubicBezTo>
                    <a:pt x="1896" y="45"/>
                    <a:pt x="1893" y="47"/>
                    <a:pt x="1893" y="47"/>
                  </a:cubicBezTo>
                  <a:cubicBezTo>
                    <a:pt x="1892" y="47"/>
                    <a:pt x="1890" y="44"/>
                    <a:pt x="1889" y="45"/>
                  </a:cubicBezTo>
                  <a:cubicBezTo>
                    <a:pt x="1888" y="45"/>
                    <a:pt x="1886" y="46"/>
                    <a:pt x="1885" y="47"/>
                  </a:cubicBezTo>
                  <a:cubicBezTo>
                    <a:pt x="1884" y="47"/>
                    <a:pt x="1882" y="49"/>
                    <a:pt x="1881" y="49"/>
                  </a:cubicBezTo>
                  <a:cubicBezTo>
                    <a:pt x="1880" y="49"/>
                    <a:pt x="1877" y="47"/>
                    <a:pt x="1877" y="47"/>
                  </a:cubicBezTo>
                  <a:cubicBezTo>
                    <a:pt x="1876" y="46"/>
                    <a:pt x="1874" y="44"/>
                    <a:pt x="1873" y="44"/>
                  </a:cubicBezTo>
                  <a:cubicBezTo>
                    <a:pt x="1873" y="44"/>
                    <a:pt x="1870" y="46"/>
                    <a:pt x="1869" y="46"/>
                  </a:cubicBezTo>
                  <a:cubicBezTo>
                    <a:pt x="1868" y="47"/>
                    <a:pt x="1866" y="48"/>
                    <a:pt x="1865" y="48"/>
                  </a:cubicBezTo>
                  <a:cubicBezTo>
                    <a:pt x="1864" y="49"/>
                    <a:pt x="1862" y="46"/>
                    <a:pt x="1861" y="46"/>
                  </a:cubicBezTo>
                  <a:cubicBezTo>
                    <a:pt x="1860" y="46"/>
                    <a:pt x="1858" y="48"/>
                    <a:pt x="1857" y="48"/>
                  </a:cubicBezTo>
                  <a:cubicBezTo>
                    <a:pt x="1856" y="48"/>
                    <a:pt x="1854" y="46"/>
                    <a:pt x="1853" y="46"/>
                  </a:cubicBezTo>
                  <a:cubicBezTo>
                    <a:pt x="1853" y="46"/>
                    <a:pt x="1850" y="44"/>
                    <a:pt x="1850" y="44"/>
                  </a:cubicBezTo>
                  <a:cubicBezTo>
                    <a:pt x="1849" y="44"/>
                    <a:pt x="1846" y="46"/>
                    <a:pt x="1846" y="46"/>
                  </a:cubicBezTo>
                  <a:cubicBezTo>
                    <a:pt x="1844" y="46"/>
                    <a:pt x="1843" y="44"/>
                    <a:pt x="1842" y="44"/>
                  </a:cubicBezTo>
                  <a:cubicBezTo>
                    <a:pt x="1841" y="43"/>
                    <a:pt x="1839" y="41"/>
                    <a:pt x="1838" y="41"/>
                  </a:cubicBezTo>
                  <a:cubicBezTo>
                    <a:pt x="1838" y="41"/>
                    <a:pt x="1834" y="43"/>
                    <a:pt x="1834" y="44"/>
                  </a:cubicBezTo>
                  <a:cubicBezTo>
                    <a:pt x="1834" y="44"/>
                    <a:pt x="1838" y="46"/>
                    <a:pt x="1838" y="46"/>
                  </a:cubicBezTo>
                  <a:cubicBezTo>
                    <a:pt x="1837" y="46"/>
                    <a:pt x="1835" y="48"/>
                    <a:pt x="1834" y="48"/>
                  </a:cubicBezTo>
                  <a:cubicBezTo>
                    <a:pt x="1833" y="48"/>
                    <a:pt x="1831" y="46"/>
                    <a:pt x="1830" y="46"/>
                  </a:cubicBezTo>
                  <a:cubicBezTo>
                    <a:pt x="1829" y="46"/>
                    <a:pt x="1826" y="48"/>
                    <a:pt x="1826" y="48"/>
                  </a:cubicBezTo>
                  <a:cubicBezTo>
                    <a:pt x="1825" y="47"/>
                    <a:pt x="1823" y="46"/>
                    <a:pt x="1822" y="45"/>
                  </a:cubicBezTo>
                  <a:cubicBezTo>
                    <a:pt x="1822" y="45"/>
                    <a:pt x="1819" y="43"/>
                    <a:pt x="1818" y="43"/>
                  </a:cubicBezTo>
                  <a:cubicBezTo>
                    <a:pt x="1818" y="43"/>
                    <a:pt x="1815" y="45"/>
                    <a:pt x="1814" y="45"/>
                  </a:cubicBezTo>
                  <a:cubicBezTo>
                    <a:pt x="1814" y="46"/>
                    <a:pt x="1811" y="47"/>
                    <a:pt x="1810" y="47"/>
                  </a:cubicBezTo>
                  <a:cubicBezTo>
                    <a:pt x="1809" y="47"/>
                    <a:pt x="1807" y="45"/>
                    <a:pt x="1806" y="45"/>
                  </a:cubicBezTo>
                  <a:cubicBezTo>
                    <a:pt x="1805" y="45"/>
                    <a:pt x="1804" y="47"/>
                    <a:pt x="1802" y="47"/>
                  </a:cubicBezTo>
                  <a:cubicBezTo>
                    <a:pt x="1801" y="47"/>
                    <a:pt x="1800" y="45"/>
                    <a:pt x="1798" y="45"/>
                  </a:cubicBezTo>
                  <a:cubicBezTo>
                    <a:pt x="1798" y="45"/>
                    <a:pt x="1795" y="47"/>
                    <a:pt x="1794" y="47"/>
                  </a:cubicBezTo>
                  <a:cubicBezTo>
                    <a:pt x="1794" y="47"/>
                    <a:pt x="1791" y="45"/>
                    <a:pt x="1791" y="45"/>
                  </a:cubicBezTo>
                  <a:cubicBezTo>
                    <a:pt x="1791" y="44"/>
                    <a:pt x="1795" y="43"/>
                    <a:pt x="1795" y="43"/>
                  </a:cubicBezTo>
                  <a:cubicBezTo>
                    <a:pt x="1795" y="43"/>
                    <a:pt x="1791" y="41"/>
                    <a:pt x="1791" y="41"/>
                  </a:cubicBezTo>
                  <a:cubicBezTo>
                    <a:pt x="1791" y="41"/>
                    <a:pt x="1787" y="42"/>
                    <a:pt x="1787" y="43"/>
                  </a:cubicBezTo>
                  <a:cubicBezTo>
                    <a:pt x="1787" y="43"/>
                    <a:pt x="1788" y="43"/>
                    <a:pt x="1789" y="44"/>
                  </a:cubicBezTo>
                  <a:cubicBezTo>
                    <a:pt x="1790" y="44"/>
                    <a:pt x="1791" y="45"/>
                    <a:pt x="1791" y="45"/>
                  </a:cubicBezTo>
                  <a:cubicBezTo>
                    <a:pt x="1789" y="45"/>
                    <a:pt x="1788" y="47"/>
                    <a:pt x="1787" y="47"/>
                  </a:cubicBezTo>
                  <a:cubicBezTo>
                    <a:pt x="1785" y="47"/>
                    <a:pt x="1784" y="45"/>
                    <a:pt x="1783" y="45"/>
                  </a:cubicBezTo>
                  <a:cubicBezTo>
                    <a:pt x="1781" y="45"/>
                    <a:pt x="1780" y="47"/>
                    <a:pt x="1779" y="47"/>
                  </a:cubicBezTo>
                  <a:cubicBezTo>
                    <a:pt x="1778" y="47"/>
                    <a:pt x="1776" y="45"/>
                    <a:pt x="1775" y="45"/>
                  </a:cubicBezTo>
                  <a:cubicBezTo>
                    <a:pt x="1774" y="45"/>
                    <a:pt x="1772" y="47"/>
                    <a:pt x="1771" y="47"/>
                  </a:cubicBezTo>
                  <a:cubicBezTo>
                    <a:pt x="1770" y="47"/>
                    <a:pt x="1768" y="44"/>
                    <a:pt x="1767" y="44"/>
                  </a:cubicBezTo>
                  <a:cubicBezTo>
                    <a:pt x="1766" y="45"/>
                    <a:pt x="1764" y="46"/>
                    <a:pt x="1763" y="47"/>
                  </a:cubicBezTo>
                  <a:cubicBezTo>
                    <a:pt x="1762" y="47"/>
                    <a:pt x="1760" y="49"/>
                    <a:pt x="1759" y="49"/>
                  </a:cubicBezTo>
                  <a:cubicBezTo>
                    <a:pt x="1758" y="49"/>
                    <a:pt x="1756" y="46"/>
                    <a:pt x="1755" y="46"/>
                  </a:cubicBezTo>
                  <a:cubicBezTo>
                    <a:pt x="1754" y="46"/>
                    <a:pt x="1752" y="49"/>
                    <a:pt x="1751" y="48"/>
                  </a:cubicBezTo>
                  <a:cubicBezTo>
                    <a:pt x="1750" y="48"/>
                    <a:pt x="1748" y="47"/>
                    <a:pt x="1747" y="46"/>
                  </a:cubicBezTo>
                  <a:cubicBezTo>
                    <a:pt x="1747" y="46"/>
                    <a:pt x="1744" y="44"/>
                    <a:pt x="1744" y="44"/>
                  </a:cubicBezTo>
                  <a:cubicBezTo>
                    <a:pt x="1743" y="44"/>
                    <a:pt x="1740" y="46"/>
                    <a:pt x="1739" y="46"/>
                  </a:cubicBezTo>
                  <a:cubicBezTo>
                    <a:pt x="1739" y="46"/>
                    <a:pt x="1736" y="48"/>
                    <a:pt x="1735" y="48"/>
                  </a:cubicBezTo>
                  <a:cubicBezTo>
                    <a:pt x="1734" y="48"/>
                    <a:pt x="1733" y="46"/>
                    <a:pt x="1732" y="46"/>
                  </a:cubicBezTo>
                  <a:cubicBezTo>
                    <a:pt x="1731" y="46"/>
                    <a:pt x="1729" y="48"/>
                    <a:pt x="1728" y="48"/>
                  </a:cubicBezTo>
                  <a:cubicBezTo>
                    <a:pt x="1726" y="48"/>
                    <a:pt x="1725" y="46"/>
                    <a:pt x="1724" y="46"/>
                  </a:cubicBezTo>
                  <a:cubicBezTo>
                    <a:pt x="1723" y="46"/>
                    <a:pt x="1721" y="48"/>
                    <a:pt x="1720" y="48"/>
                  </a:cubicBezTo>
                  <a:cubicBezTo>
                    <a:pt x="1718" y="48"/>
                    <a:pt x="1717" y="46"/>
                    <a:pt x="1716" y="46"/>
                  </a:cubicBezTo>
                  <a:cubicBezTo>
                    <a:pt x="1715" y="46"/>
                    <a:pt x="1713" y="48"/>
                    <a:pt x="1712" y="48"/>
                  </a:cubicBezTo>
                  <a:cubicBezTo>
                    <a:pt x="1711" y="48"/>
                    <a:pt x="1709" y="46"/>
                    <a:pt x="1708" y="45"/>
                  </a:cubicBezTo>
                  <a:cubicBezTo>
                    <a:pt x="1707" y="45"/>
                    <a:pt x="1705" y="48"/>
                    <a:pt x="1704" y="48"/>
                  </a:cubicBezTo>
                  <a:cubicBezTo>
                    <a:pt x="1703" y="48"/>
                    <a:pt x="1702" y="45"/>
                    <a:pt x="1700" y="45"/>
                  </a:cubicBezTo>
                  <a:cubicBezTo>
                    <a:pt x="1699" y="45"/>
                    <a:pt x="1697" y="47"/>
                    <a:pt x="1696" y="47"/>
                  </a:cubicBezTo>
                  <a:cubicBezTo>
                    <a:pt x="1695" y="47"/>
                    <a:pt x="1693" y="45"/>
                    <a:pt x="1692" y="45"/>
                  </a:cubicBezTo>
                  <a:cubicBezTo>
                    <a:pt x="1691" y="45"/>
                    <a:pt x="1690" y="47"/>
                    <a:pt x="1688" y="47"/>
                  </a:cubicBezTo>
                  <a:cubicBezTo>
                    <a:pt x="1687" y="47"/>
                    <a:pt x="1686" y="45"/>
                    <a:pt x="1685" y="45"/>
                  </a:cubicBezTo>
                  <a:cubicBezTo>
                    <a:pt x="1683" y="45"/>
                    <a:pt x="1682" y="47"/>
                    <a:pt x="1680" y="47"/>
                  </a:cubicBezTo>
                  <a:cubicBezTo>
                    <a:pt x="1679" y="47"/>
                    <a:pt x="1678" y="45"/>
                    <a:pt x="1677" y="45"/>
                  </a:cubicBezTo>
                  <a:cubicBezTo>
                    <a:pt x="1675" y="45"/>
                    <a:pt x="1674" y="47"/>
                    <a:pt x="1673" y="47"/>
                  </a:cubicBezTo>
                  <a:cubicBezTo>
                    <a:pt x="1671" y="47"/>
                    <a:pt x="1670" y="45"/>
                    <a:pt x="1669" y="45"/>
                  </a:cubicBezTo>
                  <a:cubicBezTo>
                    <a:pt x="1668" y="45"/>
                    <a:pt x="1666" y="47"/>
                    <a:pt x="1665" y="47"/>
                  </a:cubicBezTo>
                  <a:cubicBezTo>
                    <a:pt x="1664" y="47"/>
                    <a:pt x="1661" y="45"/>
                    <a:pt x="1661" y="45"/>
                  </a:cubicBezTo>
                  <a:cubicBezTo>
                    <a:pt x="1661" y="44"/>
                    <a:pt x="1665" y="43"/>
                    <a:pt x="1665" y="43"/>
                  </a:cubicBezTo>
                  <a:cubicBezTo>
                    <a:pt x="1665" y="42"/>
                    <a:pt x="1662" y="40"/>
                    <a:pt x="1661" y="40"/>
                  </a:cubicBezTo>
                  <a:cubicBezTo>
                    <a:pt x="1661" y="40"/>
                    <a:pt x="1657" y="42"/>
                    <a:pt x="1657" y="42"/>
                  </a:cubicBezTo>
                  <a:cubicBezTo>
                    <a:pt x="1657" y="43"/>
                    <a:pt x="1661" y="44"/>
                    <a:pt x="1661" y="45"/>
                  </a:cubicBezTo>
                  <a:cubicBezTo>
                    <a:pt x="1661" y="45"/>
                    <a:pt x="1657" y="47"/>
                    <a:pt x="1657" y="47"/>
                  </a:cubicBezTo>
                  <a:cubicBezTo>
                    <a:pt x="1656" y="47"/>
                    <a:pt x="1654" y="44"/>
                    <a:pt x="1653" y="44"/>
                  </a:cubicBezTo>
                  <a:cubicBezTo>
                    <a:pt x="1652" y="45"/>
                    <a:pt x="1650" y="46"/>
                    <a:pt x="1649" y="47"/>
                  </a:cubicBezTo>
                  <a:cubicBezTo>
                    <a:pt x="1648" y="47"/>
                    <a:pt x="1646" y="49"/>
                    <a:pt x="1645" y="49"/>
                  </a:cubicBezTo>
                  <a:cubicBezTo>
                    <a:pt x="1645" y="49"/>
                    <a:pt x="1642" y="47"/>
                    <a:pt x="1641" y="46"/>
                  </a:cubicBezTo>
                  <a:cubicBezTo>
                    <a:pt x="1641" y="46"/>
                    <a:pt x="1638" y="44"/>
                    <a:pt x="1637" y="44"/>
                  </a:cubicBezTo>
                  <a:cubicBezTo>
                    <a:pt x="1637" y="44"/>
                    <a:pt x="1634" y="46"/>
                    <a:pt x="1633" y="46"/>
                  </a:cubicBezTo>
                  <a:cubicBezTo>
                    <a:pt x="1633" y="47"/>
                    <a:pt x="1630" y="48"/>
                    <a:pt x="1629" y="48"/>
                  </a:cubicBezTo>
                  <a:cubicBezTo>
                    <a:pt x="1628" y="48"/>
                    <a:pt x="1627" y="46"/>
                    <a:pt x="1626" y="46"/>
                  </a:cubicBezTo>
                  <a:cubicBezTo>
                    <a:pt x="1624" y="46"/>
                    <a:pt x="1622" y="48"/>
                    <a:pt x="1621" y="48"/>
                  </a:cubicBezTo>
                  <a:cubicBezTo>
                    <a:pt x="1620" y="48"/>
                    <a:pt x="1619" y="46"/>
                    <a:pt x="1618" y="46"/>
                  </a:cubicBezTo>
                  <a:cubicBezTo>
                    <a:pt x="1616" y="46"/>
                    <a:pt x="1615" y="48"/>
                    <a:pt x="1614" y="48"/>
                  </a:cubicBezTo>
                  <a:cubicBezTo>
                    <a:pt x="1612" y="48"/>
                    <a:pt x="1611" y="46"/>
                    <a:pt x="1610" y="46"/>
                  </a:cubicBezTo>
                  <a:cubicBezTo>
                    <a:pt x="1609" y="46"/>
                    <a:pt x="1607" y="48"/>
                    <a:pt x="1606" y="48"/>
                  </a:cubicBezTo>
                  <a:cubicBezTo>
                    <a:pt x="1605" y="48"/>
                    <a:pt x="1603" y="46"/>
                    <a:pt x="1602" y="46"/>
                  </a:cubicBezTo>
                  <a:cubicBezTo>
                    <a:pt x="1601" y="46"/>
                    <a:pt x="1599" y="48"/>
                    <a:pt x="1598" y="48"/>
                  </a:cubicBezTo>
                  <a:cubicBezTo>
                    <a:pt x="1597" y="48"/>
                    <a:pt x="1595" y="46"/>
                    <a:pt x="1594" y="46"/>
                  </a:cubicBezTo>
                  <a:cubicBezTo>
                    <a:pt x="1593" y="45"/>
                    <a:pt x="1591" y="48"/>
                    <a:pt x="1590" y="48"/>
                  </a:cubicBezTo>
                  <a:cubicBezTo>
                    <a:pt x="1589" y="48"/>
                    <a:pt x="1587" y="46"/>
                    <a:pt x="1586" y="45"/>
                  </a:cubicBezTo>
                  <a:cubicBezTo>
                    <a:pt x="1586" y="45"/>
                    <a:pt x="1583" y="43"/>
                    <a:pt x="1583" y="43"/>
                  </a:cubicBezTo>
                  <a:cubicBezTo>
                    <a:pt x="1582" y="43"/>
                    <a:pt x="1579" y="45"/>
                    <a:pt x="1578" y="45"/>
                  </a:cubicBezTo>
                  <a:cubicBezTo>
                    <a:pt x="1578" y="45"/>
                    <a:pt x="1575" y="47"/>
                    <a:pt x="1574" y="47"/>
                  </a:cubicBezTo>
                  <a:cubicBezTo>
                    <a:pt x="1574" y="47"/>
                    <a:pt x="1571" y="45"/>
                    <a:pt x="1571" y="45"/>
                  </a:cubicBezTo>
                  <a:cubicBezTo>
                    <a:pt x="1571" y="45"/>
                    <a:pt x="1574" y="43"/>
                    <a:pt x="1575" y="43"/>
                  </a:cubicBezTo>
                  <a:cubicBezTo>
                    <a:pt x="1573" y="43"/>
                    <a:pt x="1572" y="41"/>
                    <a:pt x="1571" y="41"/>
                  </a:cubicBezTo>
                  <a:cubicBezTo>
                    <a:pt x="1571" y="41"/>
                    <a:pt x="1567" y="43"/>
                    <a:pt x="1567" y="43"/>
                  </a:cubicBezTo>
                  <a:cubicBezTo>
                    <a:pt x="1567" y="43"/>
                    <a:pt x="1571" y="45"/>
                    <a:pt x="1571" y="45"/>
                  </a:cubicBezTo>
                  <a:cubicBezTo>
                    <a:pt x="1570" y="45"/>
                    <a:pt x="1567" y="47"/>
                    <a:pt x="1567" y="47"/>
                  </a:cubicBezTo>
                  <a:cubicBezTo>
                    <a:pt x="1565" y="47"/>
                    <a:pt x="1564" y="45"/>
                    <a:pt x="1563" y="45"/>
                  </a:cubicBezTo>
                  <a:cubicBezTo>
                    <a:pt x="1561" y="45"/>
                    <a:pt x="1560" y="47"/>
                    <a:pt x="1559" y="47"/>
                  </a:cubicBezTo>
                  <a:cubicBezTo>
                    <a:pt x="1557" y="47"/>
                    <a:pt x="1556" y="45"/>
                    <a:pt x="1555" y="45"/>
                  </a:cubicBezTo>
                  <a:cubicBezTo>
                    <a:pt x="1554" y="45"/>
                    <a:pt x="1552" y="47"/>
                    <a:pt x="1551" y="47"/>
                  </a:cubicBezTo>
                  <a:cubicBezTo>
                    <a:pt x="1549" y="47"/>
                    <a:pt x="1549" y="45"/>
                    <a:pt x="1547" y="45"/>
                  </a:cubicBezTo>
                  <a:cubicBezTo>
                    <a:pt x="1546" y="45"/>
                    <a:pt x="1545" y="47"/>
                    <a:pt x="1543" y="47"/>
                  </a:cubicBezTo>
                  <a:cubicBezTo>
                    <a:pt x="1543" y="47"/>
                    <a:pt x="1539" y="45"/>
                    <a:pt x="1539" y="44"/>
                  </a:cubicBezTo>
                  <a:cubicBezTo>
                    <a:pt x="1539" y="44"/>
                    <a:pt x="1543" y="43"/>
                    <a:pt x="1543" y="42"/>
                  </a:cubicBezTo>
                  <a:cubicBezTo>
                    <a:pt x="1544" y="42"/>
                    <a:pt x="1547" y="45"/>
                    <a:pt x="1547" y="45"/>
                  </a:cubicBezTo>
                  <a:cubicBezTo>
                    <a:pt x="1548" y="45"/>
                    <a:pt x="1551" y="43"/>
                    <a:pt x="1551" y="43"/>
                  </a:cubicBezTo>
                  <a:cubicBezTo>
                    <a:pt x="1552" y="42"/>
                    <a:pt x="1555" y="41"/>
                    <a:pt x="1555" y="40"/>
                  </a:cubicBezTo>
                  <a:cubicBezTo>
                    <a:pt x="1555" y="40"/>
                    <a:pt x="1551" y="39"/>
                    <a:pt x="1552" y="38"/>
                  </a:cubicBezTo>
                  <a:cubicBezTo>
                    <a:pt x="1552" y="37"/>
                    <a:pt x="1555" y="37"/>
                    <a:pt x="1556" y="36"/>
                  </a:cubicBezTo>
                  <a:cubicBezTo>
                    <a:pt x="1556" y="35"/>
                    <a:pt x="1552" y="34"/>
                    <a:pt x="1552" y="34"/>
                  </a:cubicBezTo>
                  <a:cubicBezTo>
                    <a:pt x="1550" y="34"/>
                    <a:pt x="1549" y="35"/>
                    <a:pt x="1548" y="36"/>
                  </a:cubicBezTo>
                  <a:cubicBezTo>
                    <a:pt x="1547" y="36"/>
                    <a:pt x="1544" y="38"/>
                    <a:pt x="1544" y="38"/>
                  </a:cubicBezTo>
                  <a:cubicBezTo>
                    <a:pt x="1543" y="38"/>
                    <a:pt x="1540" y="36"/>
                    <a:pt x="1540" y="36"/>
                  </a:cubicBezTo>
                  <a:cubicBezTo>
                    <a:pt x="1539" y="36"/>
                    <a:pt x="1537" y="37"/>
                    <a:pt x="1536" y="38"/>
                  </a:cubicBezTo>
                  <a:cubicBezTo>
                    <a:pt x="1535" y="38"/>
                    <a:pt x="1533" y="39"/>
                    <a:pt x="1532" y="40"/>
                  </a:cubicBezTo>
                  <a:cubicBezTo>
                    <a:pt x="1531" y="40"/>
                    <a:pt x="1528" y="42"/>
                    <a:pt x="1528" y="42"/>
                  </a:cubicBezTo>
                  <a:cubicBezTo>
                    <a:pt x="1528" y="42"/>
                    <a:pt x="1531" y="44"/>
                    <a:pt x="1531" y="44"/>
                  </a:cubicBezTo>
                  <a:cubicBezTo>
                    <a:pt x="1530" y="45"/>
                    <a:pt x="1528" y="46"/>
                    <a:pt x="1527" y="46"/>
                  </a:cubicBezTo>
                  <a:cubicBezTo>
                    <a:pt x="1526" y="46"/>
                    <a:pt x="1525" y="44"/>
                    <a:pt x="1524" y="44"/>
                  </a:cubicBezTo>
                  <a:cubicBezTo>
                    <a:pt x="1522" y="44"/>
                    <a:pt x="1521" y="46"/>
                    <a:pt x="1519" y="46"/>
                  </a:cubicBezTo>
                  <a:cubicBezTo>
                    <a:pt x="1518" y="46"/>
                    <a:pt x="1517" y="44"/>
                    <a:pt x="1516" y="44"/>
                  </a:cubicBezTo>
                  <a:cubicBezTo>
                    <a:pt x="1514" y="44"/>
                    <a:pt x="1513" y="46"/>
                    <a:pt x="1512" y="46"/>
                  </a:cubicBezTo>
                  <a:cubicBezTo>
                    <a:pt x="1511" y="46"/>
                    <a:pt x="1509" y="44"/>
                    <a:pt x="1508" y="44"/>
                  </a:cubicBezTo>
                  <a:cubicBezTo>
                    <a:pt x="1507" y="44"/>
                    <a:pt x="1505" y="45"/>
                    <a:pt x="1504" y="46"/>
                  </a:cubicBezTo>
                  <a:cubicBezTo>
                    <a:pt x="1503" y="46"/>
                    <a:pt x="1500" y="48"/>
                    <a:pt x="1500" y="48"/>
                  </a:cubicBezTo>
                  <a:cubicBezTo>
                    <a:pt x="1499" y="48"/>
                    <a:pt x="1496" y="46"/>
                    <a:pt x="1496" y="46"/>
                  </a:cubicBezTo>
                  <a:cubicBezTo>
                    <a:pt x="1495" y="46"/>
                    <a:pt x="1493" y="44"/>
                    <a:pt x="1492" y="44"/>
                  </a:cubicBezTo>
                  <a:cubicBezTo>
                    <a:pt x="1491" y="44"/>
                    <a:pt x="1489" y="46"/>
                    <a:pt x="1488" y="46"/>
                  </a:cubicBezTo>
                  <a:cubicBezTo>
                    <a:pt x="1487" y="46"/>
                    <a:pt x="1485" y="43"/>
                    <a:pt x="1484" y="43"/>
                  </a:cubicBezTo>
                  <a:cubicBezTo>
                    <a:pt x="1483" y="44"/>
                    <a:pt x="1482" y="45"/>
                    <a:pt x="1480" y="46"/>
                  </a:cubicBezTo>
                  <a:cubicBezTo>
                    <a:pt x="1479" y="46"/>
                    <a:pt x="1477" y="48"/>
                    <a:pt x="1476" y="48"/>
                  </a:cubicBezTo>
                  <a:cubicBezTo>
                    <a:pt x="1475" y="48"/>
                    <a:pt x="1473" y="45"/>
                    <a:pt x="1472" y="45"/>
                  </a:cubicBezTo>
                  <a:cubicBezTo>
                    <a:pt x="1471" y="46"/>
                    <a:pt x="1470" y="47"/>
                    <a:pt x="1468" y="47"/>
                  </a:cubicBezTo>
                  <a:cubicBezTo>
                    <a:pt x="1467" y="47"/>
                    <a:pt x="1466" y="45"/>
                    <a:pt x="1465" y="45"/>
                  </a:cubicBezTo>
                  <a:cubicBezTo>
                    <a:pt x="1463" y="45"/>
                    <a:pt x="1462" y="47"/>
                    <a:pt x="1460" y="47"/>
                  </a:cubicBezTo>
                  <a:cubicBezTo>
                    <a:pt x="1459" y="47"/>
                    <a:pt x="1458" y="45"/>
                    <a:pt x="1457" y="45"/>
                  </a:cubicBezTo>
                  <a:cubicBezTo>
                    <a:pt x="1455" y="45"/>
                    <a:pt x="1454" y="43"/>
                    <a:pt x="1453" y="43"/>
                  </a:cubicBezTo>
                  <a:cubicBezTo>
                    <a:pt x="1452" y="43"/>
                    <a:pt x="1450" y="45"/>
                    <a:pt x="1449" y="45"/>
                  </a:cubicBezTo>
                  <a:cubicBezTo>
                    <a:pt x="1448" y="45"/>
                    <a:pt x="1446" y="47"/>
                    <a:pt x="1445" y="47"/>
                  </a:cubicBezTo>
                  <a:cubicBezTo>
                    <a:pt x="1444" y="47"/>
                    <a:pt x="1442" y="45"/>
                    <a:pt x="1441" y="45"/>
                  </a:cubicBezTo>
                  <a:cubicBezTo>
                    <a:pt x="1440" y="45"/>
                    <a:pt x="1438" y="47"/>
                    <a:pt x="1437" y="47"/>
                  </a:cubicBezTo>
                  <a:cubicBezTo>
                    <a:pt x="1436" y="47"/>
                    <a:pt x="1434" y="45"/>
                    <a:pt x="1433" y="45"/>
                  </a:cubicBezTo>
                  <a:cubicBezTo>
                    <a:pt x="1432" y="45"/>
                    <a:pt x="1430" y="47"/>
                    <a:pt x="1429" y="47"/>
                  </a:cubicBezTo>
                  <a:cubicBezTo>
                    <a:pt x="1429" y="47"/>
                    <a:pt x="1425" y="45"/>
                    <a:pt x="1425" y="44"/>
                  </a:cubicBezTo>
                  <a:cubicBezTo>
                    <a:pt x="1425" y="44"/>
                    <a:pt x="1429" y="42"/>
                    <a:pt x="1429" y="42"/>
                  </a:cubicBezTo>
                  <a:cubicBezTo>
                    <a:pt x="1428" y="42"/>
                    <a:pt x="1427" y="40"/>
                    <a:pt x="1426" y="40"/>
                  </a:cubicBezTo>
                  <a:cubicBezTo>
                    <a:pt x="1425" y="40"/>
                    <a:pt x="1422" y="42"/>
                    <a:pt x="1422" y="42"/>
                  </a:cubicBezTo>
                  <a:cubicBezTo>
                    <a:pt x="1422" y="42"/>
                    <a:pt x="1425" y="44"/>
                    <a:pt x="1425" y="44"/>
                  </a:cubicBezTo>
                  <a:cubicBezTo>
                    <a:pt x="1424" y="45"/>
                    <a:pt x="1422" y="47"/>
                    <a:pt x="1421" y="47"/>
                  </a:cubicBezTo>
                  <a:cubicBezTo>
                    <a:pt x="1420" y="47"/>
                    <a:pt x="1419" y="44"/>
                    <a:pt x="1417" y="44"/>
                  </a:cubicBezTo>
                  <a:cubicBezTo>
                    <a:pt x="1416" y="44"/>
                    <a:pt x="1415" y="46"/>
                    <a:pt x="1413" y="46"/>
                  </a:cubicBezTo>
                  <a:cubicBezTo>
                    <a:pt x="1412" y="46"/>
                    <a:pt x="1411" y="44"/>
                    <a:pt x="1410" y="44"/>
                  </a:cubicBezTo>
                  <a:cubicBezTo>
                    <a:pt x="1409" y="44"/>
                    <a:pt x="1406" y="46"/>
                    <a:pt x="1406" y="46"/>
                  </a:cubicBezTo>
                  <a:cubicBezTo>
                    <a:pt x="1405" y="46"/>
                    <a:pt x="1402" y="44"/>
                    <a:pt x="1402" y="44"/>
                  </a:cubicBezTo>
                  <a:cubicBezTo>
                    <a:pt x="1402" y="43"/>
                    <a:pt x="1406" y="43"/>
                    <a:pt x="1406" y="42"/>
                  </a:cubicBezTo>
                  <a:cubicBezTo>
                    <a:pt x="1406" y="42"/>
                    <a:pt x="1402" y="40"/>
                    <a:pt x="1402" y="40"/>
                  </a:cubicBezTo>
                  <a:cubicBezTo>
                    <a:pt x="1402" y="40"/>
                    <a:pt x="1398" y="42"/>
                    <a:pt x="1398" y="42"/>
                  </a:cubicBezTo>
                  <a:cubicBezTo>
                    <a:pt x="1398" y="42"/>
                    <a:pt x="1402" y="44"/>
                    <a:pt x="1402" y="44"/>
                  </a:cubicBezTo>
                  <a:cubicBezTo>
                    <a:pt x="1401" y="45"/>
                    <a:pt x="1399" y="46"/>
                    <a:pt x="1398" y="46"/>
                  </a:cubicBezTo>
                  <a:cubicBezTo>
                    <a:pt x="1397" y="47"/>
                    <a:pt x="1395" y="48"/>
                    <a:pt x="1394" y="48"/>
                  </a:cubicBezTo>
                  <a:cubicBezTo>
                    <a:pt x="1393" y="48"/>
                    <a:pt x="1390" y="46"/>
                    <a:pt x="1390" y="46"/>
                  </a:cubicBezTo>
                  <a:cubicBezTo>
                    <a:pt x="1389" y="46"/>
                    <a:pt x="1387" y="44"/>
                    <a:pt x="1386" y="44"/>
                  </a:cubicBezTo>
                  <a:cubicBezTo>
                    <a:pt x="1385" y="44"/>
                    <a:pt x="1383" y="46"/>
                    <a:pt x="1382" y="46"/>
                  </a:cubicBezTo>
                  <a:cubicBezTo>
                    <a:pt x="1381" y="45"/>
                    <a:pt x="1379" y="44"/>
                    <a:pt x="1378" y="44"/>
                  </a:cubicBezTo>
                  <a:cubicBezTo>
                    <a:pt x="1378" y="43"/>
                    <a:pt x="1375" y="41"/>
                    <a:pt x="1375" y="41"/>
                  </a:cubicBezTo>
                  <a:cubicBezTo>
                    <a:pt x="1374" y="41"/>
                    <a:pt x="1370" y="43"/>
                    <a:pt x="1370" y="43"/>
                  </a:cubicBezTo>
                  <a:cubicBezTo>
                    <a:pt x="1370" y="44"/>
                    <a:pt x="1374" y="46"/>
                    <a:pt x="1374" y="46"/>
                  </a:cubicBezTo>
                  <a:cubicBezTo>
                    <a:pt x="1373" y="46"/>
                    <a:pt x="1371" y="48"/>
                    <a:pt x="1370" y="48"/>
                  </a:cubicBezTo>
                  <a:cubicBezTo>
                    <a:pt x="1369" y="48"/>
                    <a:pt x="1368" y="46"/>
                    <a:pt x="1366" y="46"/>
                  </a:cubicBezTo>
                  <a:cubicBezTo>
                    <a:pt x="1365" y="46"/>
                    <a:pt x="1364" y="48"/>
                    <a:pt x="1362" y="48"/>
                  </a:cubicBezTo>
                  <a:cubicBezTo>
                    <a:pt x="1361" y="48"/>
                    <a:pt x="1360" y="46"/>
                    <a:pt x="1358" y="45"/>
                  </a:cubicBezTo>
                  <a:cubicBezTo>
                    <a:pt x="1357" y="45"/>
                    <a:pt x="1355" y="48"/>
                    <a:pt x="1354" y="47"/>
                  </a:cubicBezTo>
                  <a:cubicBezTo>
                    <a:pt x="1354" y="47"/>
                    <a:pt x="1351" y="46"/>
                    <a:pt x="1351" y="45"/>
                  </a:cubicBezTo>
                  <a:cubicBezTo>
                    <a:pt x="1350" y="45"/>
                    <a:pt x="1348" y="43"/>
                    <a:pt x="1347" y="43"/>
                  </a:cubicBezTo>
                  <a:cubicBezTo>
                    <a:pt x="1346" y="43"/>
                    <a:pt x="1343" y="45"/>
                    <a:pt x="1343" y="45"/>
                  </a:cubicBezTo>
                  <a:cubicBezTo>
                    <a:pt x="1342" y="45"/>
                    <a:pt x="1340" y="47"/>
                    <a:pt x="1339" y="47"/>
                  </a:cubicBezTo>
                  <a:cubicBezTo>
                    <a:pt x="1338" y="47"/>
                    <a:pt x="1336" y="45"/>
                    <a:pt x="1335" y="45"/>
                  </a:cubicBezTo>
                  <a:cubicBezTo>
                    <a:pt x="1334" y="45"/>
                    <a:pt x="1332" y="47"/>
                    <a:pt x="1331" y="47"/>
                  </a:cubicBezTo>
                  <a:cubicBezTo>
                    <a:pt x="1329" y="47"/>
                    <a:pt x="1329" y="45"/>
                    <a:pt x="1327" y="45"/>
                  </a:cubicBezTo>
                  <a:cubicBezTo>
                    <a:pt x="1326" y="45"/>
                    <a:pt x="1324" y="47"/>
                    <a:pt x="1323" y="47"/>
                  </a:cubicBezTo>
                  <a:cubicBezTo>
                    <a:pt x="1322" y="47"/>
                    <a:pt x="1321" y="45"/>
                    <a:pt x="1319" y="45"/>
                  </a:cubicBezTo>
                  <a:cubicBezTo>
                    <a:pt x="1318" y="45"/>
                    <a:pt x="1316" y="47"/>
                    <a:pt x="1315" y="47"/>
                  </a:cubicBezTo>
                  <a:cubicBezTo>
                    <a:pt x="1314" y="47"/>
                    <a:pt x="1312" y="44"/>
                    <a:pt x="1311" y="45"/>
                  </a:cubicBezTo>
                  <a:cubicBezTo>
                    <a:pt x="1310" y="45"/>
                    <a:pt x="1309" y="47"/>
                    <a:pt x="1307" y="47"/>
                  </a:cubicBezTo>
                  <a:cubicBezTo>
                    <a:pt x="1306" y="47"/>
                    <a:pt x="1305" y="44"/>
                    <a:pt x="1304" y="44"/>
                  </a:cubicBezTo>
                  <a:cubicBezTo>
                    <a:pt x="1303" y="44"/>
                    <a:pt x="1300" y="47"/>
                    <a:pt x="1299" y="46"/>
                  </a:cubicBezTo>
                  <a:cubicBezTo>
                    <a:pt x="1299" y="46"/>
                    <a:pt x="1296" y="44"/>
                    <a:pt x="1296" y="44"/>
                  </a:cubicBezTo>
                  <a:cubicBezTo>
                    <a:pt x="1296" y="44"/>
                    <a:pt x="1300" y="43"/>
                    <a:pt x="1300" y="42"/>
                  </a:cubicBezTo>
                  <a:cubicBezTo>
                    <a:pt x="1300" y="42"/>
                    <a:pt x="1296" y="40"/>
                    <a:pt x="1296" y="40"/>
                  </a:cubicBezTo>
                  <a:cubicBezTo>
                    <a:pt x="1296" y="40"/>
                    <a:pt x="1292" y="42"/>
                    <a:pt x="1292" y="42"/>
                  </a:cubicBezTo>
                  <a:cubicBezTo>
                    <a:pt x="1292" y="42"/>
                    <a:pt x="1296" y="44"/>
                    <a:pt x="1296" y="44"/>
                  </a:cubicBezTo>
                  <a:cubicBezTo>
                    <a:pt x="1295" y="44"/>
                    <a:pt x="1292" y="46"/>
                    <a:pt x="1292" y="46"/>
                  </a:cubicBezTo>
                  <a:cubicBezTo>
                    <a:pt x="1291" y="46"/>
                    <a:pt x="1289" y="44"/>
                    <a:pt x="1288" y="44"/>
                  </a:cubicBezTo>
                  <a:cubicBezTo>
                    <a:pt x="1287" y="44"/>
                    <a:pt x="1285" y="46"/>
                    <a:pt x="1284" y="46"/>
                  </a:cubicBezTo>
                  <a:cubicBezTo>
                    <a:pt x="1283" y="47"/>
                    <a:pt x="1281" y="48"/>
                    <a:pt x="1280" y="48"/>
                  </a:cubicBezTo>
                  <a:cubicBezTo>
                    <a:pt x="1279" y="48"/>
                    <a:pt x="1276" y="46"/>
                    <a:pt x="1276" y="46"/>
                  </a:cubicBezTo>
                  <a:cubicBezTo>
                    <a:pt x="1275" y="46"/>
                    <a:pt x="1273" y="44"/>
                    <a:pt x="1272" y="44"/>
                  </a:cubicBezTo>
                  <a:cubicBezTo>
                    <a:pt x="1272" y="44"/>
                    <a:pt x="1269" y="46"/>
                    <a:pt x="1268" y="46"/>
                  </a:cubicBezTo>
                  <a:cubicBezTo>
                    <a:pt x="1267" y="46"/>
                    <a:pt x="1265" y="48"/>
                    <a:pt x="1264" y="48"/>
                  </a:cubicBezTo>
                  <a:cubicBezTo>
                    <a:pt x="1263" y="48"/>
                    <a:pt x="1261" y="46"/>
                    <a:pt x="1260" y="46"/>
                  </a:cubicBezTo>
                  <a:cubicBezTo>
                    <a:pt x="1259" y="46"/>
                    <a:pt x="1257" y="48"/>
                    <a:pt x="1256" y="48"/>
                  </a:cubicBezTo>
                  <a:cubicBezTo>
                    <a:pt x="1255" y="48"/>
                    <a:pt x="1254" y="46"/>
                    <a:pt x="1252" y="46"/>
                  </a:cubicBezTo>
                  <a:cubicBezTo>
                    <a:pt x="1252" y="46"/>
                    <a:pt x="1249" y="48"/>
                    <a:pt x="1248" y="48"/>
                  </a:cubicBezTo>
                  <a:cubicBezTo>
                    <a:pt x="1247" y="47"/>
                    <a:pt x="1245" y="46"/>
                    <a:pt x="1245" y="45"/>
                  </a:cubicBezTo>
                  <a:cubicBezTo>
                    <a:pt x="1244" y="45"/>
                    <a:pt x="1241" y="43"/>
                    <a:pt x="1241" y="43"/>
                  </a:cubicBezTo>
                  <a:cubicBezTo>
                    <a:pt x="1240" y="43"/>
                    <a:pt x="1237" y="45"/>
                    <a:pt x="1237" y="45"/>
                  </a:cubicBezTo>
                  <a:cubicBezTo>
                    <a:pt x="1236" y="46"/>
                    <a:pt x="1233" y="47"/>
                    <a:pt x="1233" y="47"/>
                  </a:cubicBezTo>
                  <a:cubicBezTo>
                    <a:pt x="1231" y="47"/>
                    <a:pt x="1230" y="45"/>
                    <a:pt x="1229" y="45"/>
                  </a:cubicBezTo>
                  <a:cubicBezTo>
                    <a:pt x="1228" y="45"/>
                    <a:pt x="1226" y="47"/>
                    <a:pt x="1225" y="47"/>
                  </a:cubicBezTo>
                  <a:cubicBezTo>
                    <a:pt x="1223" y="47"/>
                    <a:pt x="1222" y="45"/>
                    <a:pt x="1221" y="45"/>
                  </a:cubicBezTo>
                  <a:cubicBezTo>
                    <a:pt x="1220" y="45"/>
                    <a:pt x="1218" y="47"/>
                    <a:pt x="1217" y="47"/>
                  </a:cubicBezTo>
                  <a:cubicBezTo>
                    <a:pt x="1216" y="47"/>
                    <a:pt x="1214" y="45"/>
                    <a:pt x="1213" y="45"/>
                  </a:cubicBezTo>
                  <a:cubicBezTo>
                    <a:pt x="1212" y="45"/>
                    <a:pt x="1210" y="47"/>
                    <a:pt x="1209" y="47"/>
                  </a:cubicBezTo>
                  <a:cubicBezTo>
                    <a:pt x="1208" y="47"/>
                    <a:pt x="1207" y="45"/>
                    <a:pt x="1205" y="45"/>
                  </a:cubicBezTo>
                  <a:cubicBezTo>
                    <a:pt x="1204" y="45"/>
                    <a:pt x="1203" y="47"/>
                    <a:pt x="1201" y="47"/>
                  </a:cubicBezTo>
                  <a:cubicBezTo>
                    <a:pt x="1200" y="47"/>
                    <a:pt x="1199" y="45"/>
                    <a:pt x="1197" y="45"/>
                  </a:cubicBezTo>
                  <a:cubicBezTo>
                    <a:pt x="1196" y="44"/>
                    <a:pt x="1195" y="47"/>
                    <a:pt x="1193" y="47"/>
                  </a:cubicBezTo>
                  <a:cubicBezTo>
                    <a:pt x="1192" y="47"/>
                    <a:pt x="1191" y="44"/>
                    <a:pt x="1190" y="44"/>
                  </a:cubicBezTo>
                  <a:cubicBezTo>
                    <a:pt x="1188" y="44"/>
                    <a:pt x="1187" y="46"/>
                    <a:pt x="1186" y="46"/>
                  </a:cubicBezTo>
                  <a:cubicBezTo>
                    <a:pt x="1184" y="46"/>
                    <a:pt x="1183" y="44"/>
                    <a:pt x="1182" y="44"/>
                  </a:cubicBezTo>
                  <a:cubicBezTo>
                    <a:pt x="1180" y="44"/>
                    <a:pt x="1179" y="46"/>
                    <a:pt x="1178" y="46"/>
                  </a:cubicBezTo>
                  <a:cubicBezTo>
                    <a:pt x="1176" y="46"/>
                    <a:pt x="1175" y="44"/>
                    <a:pt x="1174" y="44"/>
                  </a:cubicBezTo>
                  <a:cubicBezTo>
                    <a:pt x="1173" y="44"/>
                    <a:pt x="1171" y="46"/>
                    <a:pt x="1170" y="46"/>
                  </a:cubicBezTo>
                  <a:cubicBezTo>
                    <a:pt x="1170" y="46"/>
                    <a:pt x="1166" y="44"/>
                    <a:pt x="1166" y="44"/>
                  </a:cubicBezTo>
                  <a:cubicBezTo>
                    <a:pt x="1166" y="43"/>
                    <a:pt x="1170" y="42"/>
                    <a:pt x="1170" y="42"/>
                  </a:cubicBezTo>
                  <a:cubicBezTo>
                    <a:pt x="1170" y="42"/>
                    <a:pt x="1167" y="40"/>
                    <a:pt x="1166" y="40"/>
                  </a:cubicBezTo>
                  <a:cubicBezTo>
                    <a:pt x="1166" y="40"/>
                    <a:pt x="1162" y="42"/>
                    <a:pt x="1162" y="42"/>
                  </a:cubicBezTo>
                  <a:cubicBezTo>
                    <a:pt x="1162" y="42"/>
                    <a:pt x="1166" y="44"/>
                    <a:pt x="1166" y="44"/>
                  </a:cubicBezTo>
                  <a:cubicBezTo>
                    <a:pt x="1166" y="44"/>
                    <a:pt x="1163" y="46"/>
                    <a:pt x="1162" y="46"/>
                  </a:cubicBezTo>
                  <a:cubicBezTo>
                    <a:pt x="1161" y="46"/>
                    <a:pt x="1159" y="44"/>
                    <a:pt x="1158" y="44"/>
                  </a:cubicBezTo>
                  <a:cubicBezTo>
                    <a:pt x="1157" y="44"/>
                    <a:pt x="1155" y="45"/>
                    <a:pt x="1154" y="46"/>
                  </a:cubicBezTo>
                  <a:cubicBezTo>
                    <a:pt x="1154" y="46"/>
                    <a:pt x="1151" y="48"/>
                    <a:pt x="1150" y="48"/>
                  </a:cubicBezTo>
                  <a:cubicBezTo>
                    <a:pt x="1149" y="48"/>
                    <a:pt x="1147" y="46"/>
                    <a:pt x="1146" y="46"/>
                  </a:cubicBezTo>
                  <a:cubicBezTo>
                    <a:pt x="1146" y="45"/>
                    <a:pt x="1143" y="43"/>
                    <a:pt x="1143" y="43"/>
                  </a:cubicBezTo>
                  <a:cubicBezTo>
                    <a:pt x="1142" y="44"/>
                    <a:pt x="1140" y="41"/>
                    <a:pt x="1139" y="41"/>
                  </a:cubicBezTo>
                  <a:cubicBezTo>
                    <a:pt x="1139" y="41"/>
                    <a:pt x="1135" y="43"/>
                    <a:pt x="1135" y="43"/>
                  </a:cubicBezTo>
                  <a:cubicBezTo>
                    <a:pt x="1135" y="43"/>
                    <a:pt x="1138" y="46"/>
                    <a:pt x="1138" y="46"/>
                  </a:cubicBezTo>
                  <a:cubicBezTo>
                    <a:pt x="1137" y="46"/>
                    <a:pt x="1136" y="48"/>
                    <a:pt x="1134" y="48"/>
                  </a:cubicBezTo>
                  <a:cubicBezTo>
                    <a:pt x="1133" y="48"/>
                    <a:pt x="1132" y="45"/>
                    <a:pt x="1131" y="45"/>
                  </a:cubicBezTo>
                  <a:cubicBezTo>
                    <a:pt x="1129" y="45"/>
                    <a:pt x="1128" y="48"/>
                    <a:pt x="1127" y="48"/>
                  </a:cubicBezTo>
                  <a:cubicBezTo>
                    <a:pt x="1125" y="48"/>
                    <a:pt x="1124" y="45"/>
                    <a:pt x="1123" y="45"/>
                  </a:cubicBezTo>
                  <a:cubicBezTo>
                    <a:pt x="1121" y="45"/>
                    <a:pt x="1120" y="47"/>
                    <a:pt x="1119" y="47"/>
                  </a:cubicBezTo>
                  <a:cubicBezTo>
                    <a:pt x="1118" y="47"/>
                    <a:pt x="1116" y="45"/>
                    <a:pt x="1115" y="45"/>
                  </a:cubicBezTo>
                  <a:cubicBezTo>
                    <a:pt x="1114" y="45"/>
                    <a:pt x="1112" y="47"/>
                    <a:pt x="1111" y="47"/>
                  </a:cubicBezTo>
                  <a:cubicBezTo>
                    <a:pt x="1110" y="47"/>
                    <a:pt x="1108" y="45"/>
                    <a:pt x="1107" y="45"/>
                  </a:cubicBezTo>
                  <a:cubicBezTo>
                    <a:pt x="1106" y="45"/>
                    <a:pt x="1104" y="47"/>
                    <a:pt x="1103" y="47"/>
                  </a:cubicBezTo>
                  <a:cubicBezTo>
                    <a:pt x="1102" y="47"/>
                    <a:pt x="1101" y="45"/>
                    <a:pt x="1099" y="45"/>
                  </a:cubicBezTo>
                  <a:cubicBezTo>
                    <a:pt x="1098" y="45"/>
                    <a:pt x="1096" y="47"/>
                    <a:pt x="1095" y="47"/>
                  </a:cubicBezTo>
                  <a:cubicBezTo>
                    <a:pt x="1094" y="47"/>
                    <a:pt x="1092" y="45"/>
                    <a:pt x="1091" y="45"/>
                  </a:cubicBezTo>
                  <a:cubicBezTo>
                    <a:pt x="1090" y="45"/>
                    <a:pt x="1089" y="47"/>
                    <a:pt x="1087" y="47"/>
                  </a:cubicBezTo>
                  <a:cubicBezTo>
                    <a:pt x="1086" y="47"/>
                    <a:pt x="1085" y="45"/>
                    <a:pt x="1084" y="45"/>
                  </a:cubicBezTo>
                  <a:cubicBezTo>
                    <a:pt x="1082" y="45"/>
                    <a:pt x="1081" y="47"/>
                    <a:pt x="1079" y="47"/>
                  </a:cubicBezTo>
                  <a:cubicBezTo>
                    <a:pt x="1078" y="46"/>
                    <a:pt x="1077" y="44"/>
                    <a:pt x="1076" y="44"/>
                  </a:cubicBezTo>
                  <a:cubicBezTo>
                    <a:pt x="1074" y="44"/>
                    <a:pt x="1073" y="47"/>
                    <a:pt x="1072" y="46"/>
                  </a:cubicBezTo>
                  <a:cubicBezTo>
                    <a:pt x="1071" y="46"/>
                    <a:pt x="1069" y="44"/>
                    <a:pt x="1068" y="44"/>
                  </a:cubicBezTo>
                  <a:cubicBezTo>
                    <a:pt x="1067" y="44"/>
                    <a:pt x="1065" y="46"/>
                    <a:pt x="1064" y="46"/>
                  </a:cubicBezTo>
                  <a:cubicBezTo>
                    <a:pt x="1062" y="46"/>
                    <a:pt x="1061" y="44"/>
                    <a:pt x="1060" y="44"/>
                  </a:cubicBezTo>
                  <a:cubicBezTo>
                    <a:pt x="1059" y="44"/>
                    <a:pt x="1057" y="46"/>
                    <a:pt x="1056" y="46"/>
                  </a:cubicBezTo>
                  <a:cubicBezTo>
                    <a:pt x="1055" y="46"/>
                    <a:pt x="1054" y="44"/>
                    <a:pt x="1052" y="44"/>
                  </a:cubicBezTo>
                  <a:cubicBezTo>
                    <a:pt x="1051" y="44"/>
                    <a:pt x="1049" y="46"/>
                    <a:pt x="1048" y="46"/>
                  </a:cubicBezTo>
                  <a:cubicBezTo>
                    <a:pt x="1047" y="46"/>
                    <a:pt x="1045" y="44"/>
                    <a:pt x="1044" y="44"/>
                  </a:cubicBezTo>
                  <a:cubicBezTo>
                    <a:pt x="1043" y="44"/>
                    <a:pt x="1042" y="46"/>
                    <a:pt x="1040" y="46"/>
                  </a:cubicBezTo>
                  <a:cubicBezTo>
                    <a:pt x="1039" y="46"/>
                    <a:pt x="1038" y="44"/>
                    <a:pt x="1037" y="44"/>
                  </a:cubicBezTo>
                  <a:cubicBezTo>
                    <a:pt x="1037" y="43"/>
                    <a:pt x="1041" y="42"/>
                    <a:pt x="1041" y="42"/>
                  </a:cubicBezTo>
                  <a:cubicBezTo>
                    <a:pt x="1041" y="41"/>
                    <a:pt x="1037" y="40"/>
                    <a:pt x="1037" y="39"/>
                  </a:cubicBezTo>
                  <a:cubicBezTo>
                    <a:pt x="1037" y="39"/>
                    <a:pt x="1041" y="38"/>
                    <a:pt x="1041" y="37"/>
                  </a:cubicBezTo>
                  <a:cubicBezTo>
                    <a:pt x="1041" y="37"/>
                    <a:pt x="1037" y="36"/>
                    <a:pt x="1037" y="35"/>
                  </a:cubicBezTo>
                  <a:cubicBezTo>
                    <a:pt x="1037" y="34"/>
                    <a:pt x="1042" y="33"/>
                    <a:pt x="1041" y="33"/>
                  </a:cubicBezTo>
                  <a:cubicBezTo>
                    <a:pt x="1041" y="33"/>
                    <a:pt x="1038" y="31"/>
                    <a:pt x="1038" y="31"/>
                  </a:cubicBezTo>
                  <a:cubicBezTo>
                    <a:pt x="1037" y="31"/>
                    <a:pt x="1034" y="32"/>
                    <a:pt x="1033" y="33"/>
                  </a:cubicBezTo>
                  <a:cubicBezTo>
                    <a:pt x="1033" y="33"/>
                    <a:pt x="1037" y="35"/>
                    <a:pt x="1037" y="35"/>
                  </a:cubicBezTo>
                  <a:cubicBezTo>
                    <a:pt x="1037" y="36"/>
                    <a:pt x="1033" y="36"/>
                    <a:pt x="1033" y="37"/>
                  </a:cubicBezTo>
                  <a:cubicBezTo>
                    <a:pt x="1033" y="38"/>
                    <a:pt x="1037" y="39"/>
                    <a:pt x="1037" y="39"/>
                  </a:cubicBezTo>
                  <a:cubicBezTo>
                    <a:pt x="1037" y="40"/>
                    <a:pt x="1033" y="41"/>
                    <a:pt x="1033" y="41"/>
                  </a:cubicBezTo>
                  <a:cubicBezTo>
                    <a:pt x="1033" y="42"/>
                    <a:pt x="1036" y="43"/>
                    <a:pt x="1037" y="44"/>
                  </a:cubicBezTo>
                  <a:cubicBezTo>
                    <a:pt x="1035" y="44"/>
                    <a:pt x="1034" y="46"/>
                    <a:pt x="1032" y="46"/>
                  </a:cubicBezTo>
                  <a:cubicBezTo>
                    <a:pt x="1031" y="46"/>
                    <a:pt x="1030" y="44"/>
                    <a:pt x="1029" y="43"/>
                  </a:cubicBezTo>
                  <a:cubicBezTo>
                    <a:pt x="1027" y="43"/>
                    <a:pt x="1026" y="46"/>
                    <a:pt x="1025" y="46"/>
                  </a:cubicBezTo>
                  <a:cubicBezTo>
                    <a:pt x="1023" y="46"/>
                    <a:pt x="1022" y="44"/>
                    <a:pt x="1021" y="43"/>
                  </a:cubicBezTo>
                  <a:cubicBezTo>
                    <a:pt x="1020" y="43"/>
                    <a:pt x="1018" y="45"/>
                    <a:pt x="1017" y="45"/>
                  </a:cubicBezTo>
                  <a:cubicBezTo>
                    <a:pt x="1016" y="45"/>
                    <a:pt x="1014" y="44"/>
                    <a:pt x="1013" y="43"/>
                  </a:cubicBezTo>
                  <a:cubicBezTo>
                    <a:pt x="1012" y="43"/>
                    <a:pt x="1010" y="41"/>
                    <a:pt x="1009" y="41"/>
                  </a:cubicBezTo>
                  <a:cubicBezTo>
                    <a:pt x="1008" y="41"/>
                    <a:pt x="1006" y="43"/>
                    <a:pt x="1005" y="43"/>
                  </a:cubicBezTo>
                  <a:cubicBezTo>
                    <a:pt x="1005" y="43"/>
                    <a:pt x="1002" y="45"/>
                    <a:pt x="1001" y="45"/>
                  </a:cubicBezTo>
                  <a:cubicBezTo>
                    <a:pt x="1000" y="45"/>
                    <a:pt x="998" y="43"/>
                    <a:pt x="997" y="43"/>
                  </a:cubicBezTo>
                  <a:cubicBezTo>
                    <a:pt x="996" y="43"/>
                    <a:pt x="994" y="45"/>
                    <a:pt x="993" y="45"/>
                  </a:cubicBezTo>
                  <a:cubicBezTo>
                    <a:pt x="992" y="45"/>
                    <a:pt x="990" y="43"/>
                    <a:pt x="989" y="43"/>
                  </a:cubicBezTo>
                  <a:cubicBezTo>
                    <a:pt x="989" y="43"/>
                    <a:pt x="986" y="45"/>
                    <a:pt x="985" y="45"/>
                  </a:cubicBezTo>
                  <a:cubicBezTo>
                    <a:pt x="985" y="45"/>
                    <a:pt x="982" y="43"/>
                    <a:pt x="982" y="43"/>
                  </a:cubicBezTo>
                  <a:cubicBezTo>
                    <a:pt x="982" y="42"/>
                    <a:pt x="986" y="41"/>
                    <a:pt x="986" y="41"/>
                  </a:cubicBezTo>
                  <a:cubicBezTo>
                    <a:pt x="986" y="40"/>
                    <a:pt x="982" y="38"/>
                    <a:pt x="982" y="38"/>
                  </a:cubicBezTo>
                  <a:cubicBezTo>
                    <a:pt x="982" y="38"/>
                    <a:pt x="978" y="40"/>
                    <a:pt x="978" y="40"/>
                  </a:cubicBezTo>
                  <a:cubicBezTo>
                    <a:pt x="978" y="41"/>
                    <a:pt x="982" y="42"/>
                    <a:pt x="982" y="43"/>
                  </a:cubicBezTo>
                  <a:cubicBezTo>
                    <a:pt x="981" y="43"/>
                    <a:pt x="978" y="44"/>
                    <a:pt x="978" y="45"/>
                  </a:cubicBezTo>
                  <a:cubicBezTo>
                    <a:pt x="977" y="45"/>
                    <a:pt x="974" y="47"/>
                    <a:pt x="973" y="47"/>
                  </a:cubicBezTo>
                  <a:cubicBezTo>
                    <a:pt x="972" y="47"/>
                    <a:pt x="971" y="44"/>
                    <a:pt x="970" y="45"/>
                  </a:cubicBezTo>
                  <a:cubicBezTo>
                    <a:pt x="968" y="45"/>
                    <a:pt x="967" y="46"/>
                    <a:pt x="966" y="47"/>
                  </a:cubicBezTo>
                  <a:cubicBezTo>
                    <a:pt x="962" y="44"/>
                    <a:pt x="962" y="44"/>
                    <a:pt x="962" y="44"/>
                  </a:cubicBezTo>
                  <a:cubicBezTo>
                    <a:pt x="961" y="44"/>
                    <a:pt x="958" y="42"/>
                    <a:pt x="958" y="42"/>
                  </a:cubicBezTo>
                  <a:cubicBezTo>
                    <a:pt x="958" y="41"/>
                    <a:pt x="962" y="41"/>
                    <a:pt x="962" y="40"/>
                  </a:cubicBezTo>
                  <a:cubicBezTo>
                    <a:pt x="963" y="40"/>
                    <a:pt x="965" y="42"/>
                    <a:pt x="966" y="42"/>
                  </a:cubicBezTo>
                  <a:cubicBezTo>
                    <a:pt x="966" y="42"/>
                    <a:pt x="970" y="40"/>
                    <a:pt x="970" y="40"/>
                  </a:cubicBezTo>
                  <a:cubicBezTo>
                    <a:pt x="970" y="39"/>
                    <a:pt x="966" y="39"/>
                    <a:pt x="966" y="38"/>
                  </a:cubicBezTo>
                  <a:cubicBezTo>
                    <a:pt x="966" y="37"/>
                    <a:pt x="962" y="36"/>
                    <a:pt x="962" y="36"/>
                  </a:cubicBezTo>
                  <a:cubicBezTo>
                    <a:pt x="963" y="35"/>
                    <a:pt x="966" y="34"/>
                    <a:pt x="967" y="34"/>
                  </a:cubicBezTo>
                  <a:cubicBezTo>
                    <a:pt x="965" y="33"/>
                    <a:pt x="964" y="31"/>
                    <a:pt x="963" y="31"/>
                  </a:cubicBezTo>
                  <a:cubicBezTo>
                    <a:pt x="962" y="31"/>
                    <a:pt x="959" y="33"/>
                    <a:pt x="959" y="33"/>
                  </a:cubicBezTo>
                  <a:cubicBezTo>
                    <a:pt x="958" y="34"/>
                    <a:pt x="963" y="35"/>
                    <a:pt x="962" y="36"/>
                  </a:cubicBezTo>
                  <a:cubicBezTo>
                    <a:pt x="962" y="36"/>
                    <a:pt x="959" y="37"/>
                    <a:pt x="958" y="38"/>
                  </a:cubicBezTo>
                  <a:cubicBezTo>
                    <a:pt x="958" y="38"/>
                    <a:pt x="954" y="39"/>
                    <a:pt x="954" y="40"/>
                  </a:cubicBezTo>
                  <a:cubicBezTo>
                    <a:pt x="954" y="40"/>
                    <a:pt x="958" y="42"/>
                    <a:pt x="958" y="42"/>
                  </a:cubicBezTo>
                  <a:cubicBezTo>
                    <a:pt x="958" y="43"/>
                    <a:pt x="955" y="44"/>
                    <a:pt x="954" y="44"/>
                  </a:cubicBezTo>
                  <a:cubicBezTo>
                    <a:pt x="953" y="45"/>
                    <a:pt x="951" y="46"/>
                    <a:pt x="950" y="46"/>
                  </a:cubicBezTo>
                  <a:cubicBezTo>
                    <a:pt x="949" y="46"/>
                    <a:pt x="947" y="44"/>
                    <a:pt x="946" y="44"/>
                  </a:cubicBezTo>
                  <a:cubicBezTo>
                    <a:pt x="945" y="44"/>
                    <a:pt x="943" y="46"/>
                    <a:pt x="942" y="46"/>
                  </a:cubicBezTo>
                  <a:cubicBezTo>
                    <a:pt x="941" y="46"/>
                    <a:pt x="940" y="44"/>
                    <a:pt x="938" y="44"/>
                  </a:cubicBezTo>
                  <a:cubicBezTo>
                    <a:pt x="937" y="44"/>
                    <a:pt x="935" y="46"/>
                    <a:pt x="934" y="46"/>
                  </a:cubicBezTo>
                  <a:cubicBezTo>
                    <a:pt x="933" y="46"/>
                    <a:pt x="932" y="44"/>
                    <a:pt x="930" y="44"/>
                  </a:cubicBezTo>
                  <a:cubicBezTo>
                    <a:pt x="931" y="43"/>
                    <a:pt x="934" y="42"/>
                    <a:pt x="935" y="42"/>
                  </a:cubicBezTo>
                  <a:cubicBezTo>
                    <a:pt x="935" y="42"/>
                    <a:pt x="931" y="39"/>
                    <a:pt x="931" y="39"/>
                  </a:cubicBezTo>
                  <a:cubicBezTo>
                    <a:pt x="930" y="39"/>
                    <a:pt x="927" y="41"/>
                    <a:pt x="927" y="42"/>
                  </a:cubicBezTo>
                  <a:cubicBezTo>
                    <a:pt x="927" y="42"/>
                    <a:pt x="930" y="44"/>
                    <a:pt x="930" y="44"/>
                  </a:cubicBezTo>
                  <a:cubicBezTo>
                    <a:pt x="929" y="44"/>
                    <a:pt x="928" y="46"/>
                    <a:pt x="926" y="46"/>
                  </a:cubicBezTo>
                  <a:cubicBezTo>
                    <a:pt x="925" y="46"/>
                    <a:pt x="924" y="44"/>
                    <a:pt x="923" y="44"/>
                  </a:cubicBezTo>
                  <a:cubicBezTo>
                    <a:pt x="921" y="44"/>
                    <a:pt x="920" y="46"/>
                    <a:pt x="918" y="46"/>
                  </a:cubicBezTo>
                  <a:cubicBezTo>
                    <a:pt x="917" y="46"/>
                    <a:pt x="916" y="44"/>
                    <a:pt x="915" y="44"/>
                  </a:cubicBezTo>
                  <a:cubicBezTo>
                    <a:pt x="913" y="43"/>
                    <a:pt x="912" y="41"/>
                    <a:pt x="911" y="41"/>
                  </a:cubicBezTo>
                  <a:cubicBezTo>
                    <a:pt x="910" y="41"/>
                    <a:pt x="908" y="43"/>
                    <a:pt x="907" y="43"/>
                  </a:cubicBezTo>
                  <a:cubicBezTo>
                    <a:pt x="906" y="43"/>
                    <a:pt x="904" y="41"/>
                    <a:pt x="903" y="41"/>
                  </a:cubicBezTo>
                  <a:cubicBezTo>
                    <a:pt x="903" y="41"/>
                    <a:pt x="899" y="43"/>
                    <a:pt x="899" y="43"/>
                  </a:cubicBezTo>
                  <a:cubicBezTo>
                    <a:pt x="899" y="43"/>
                    <a:pt x="903" y="45"/>
                    <a:pt x="903" y="45"/>
                  </a:cubicBezTo>
                  <a:cubicBezTo>
                    <a:pt x="902" y="46"/>
                    <a:pt x="900" y="48"/>
                    <a:pt x="899" y="48"/>
                  </a:cubicBezTo>
                  <a:cubicBezTo>
                    <a:pt x="898" y="48"/>
                    <a:pt x="896" y="46"/>
                    <a:pt x="895" y="45"/>
                  </a:cubicBezTo>
                  <a:cubicBezTo>
                    <a:pt x="895" y="45"/>
                    <a:pt x="892" y="43"/>
                    <a:pt x="891" y="43"/>
                  </a:cubicBezTo>
                  <a:cubicBezTo>
                    <a:pt x="890" y="43"/>
                    <a:pt x="888" y="45"/>
                    <a:pt x="887" y="45"/>
                  </a:cubicBezTo>
                  <a:cubicBezTo>
                    <a:pt x="886" y="46"/>
                    <a:pt x="884" y="47"/>
                    <a:pt x="883" y="47"/>
                  </a:cubicBezTo>
                  <a:cubicBezTo>
                    <a:pt x="882" y="47"/>
                    <a:pt x="880" y="45"/>
                    <a:pt x="879" y="45"/>
                  </a:cubicBezTo>
                  <a:cubicBezTo>
                    <a:pt x="878" y="45"/>
                    <a:pt x="877" y="43"/>
                    <a:pt x="876" y="43"/>
                  </a:cubicBezTo>
                  <a:cubicBezTo>
                    <a:pt x="875" y="43"/>
                    <a:pt x="872" y="45"/>
                    <a:pt x="871" y="45"/>
                  </a:cubicBezTo>
                  <a:cubicBezTo>
                    <a:pt x="870" y="45"/>
                    <a:pt x="869" y="47"/>
                    <a:pt x="867" y="47"/>
                  </a:cubicBezTo>
                  <a:cubicBezTo>
                    <a:pt x="866" y="47"/>
                    <a:pt x="865" y="45"/>
                    <a:pt x="864" y="45"/>
                  </a:cubicBezTo>
                  <a:cubicBezTo>
                    <a:pt x="863" y="45"/>
                    <a:pt x="860" y="47"/>
                    <a:pt x="859" y="47"/>
                  </a:cubicBezTo>
                  <a:cubicBezTo>
                    <a:pt x="858" y="47"/>
                    <a:pt x="857" y="45"/>
                    <a:pt x="856" y="45"/>
                  </a:cubicBezTo>
                  <a:cubicBezTo>
                    <a:pt x="855" y="44"/>
                    <a:pt x="852" y="43"/>
                    <a:pt x="852" y="42"/>
                  </a:cubicBezTo>
                  <a:cubicBezTo>
                    <a:pt x="852" y="42"/>
                    <a:pt x="856" y="41"/>
                    <a:pt x="856" y="40"/>
                  </a:cubicBezTo>
                  <a:cubicBezTo>
                    <a:pt x="856" y="40"/>
                    <a:pt x="853" y="38"/>
                    <a:pt x="852" y="38"/>
                  </a:cubicBezTo>
                  <a:cubicBezTo>
                    <a:pt x="852" y="38"/>
                    <a:pt x="848" y="40"/>
                    <a:pt x="848" y="40"/>
                  </a:cubicBezTo>
                  <a:cubicBezTo>
                    <a:pt x="848" y="41"/>
                    <a:pt x="852" y="42"/>
                    <a:pt x="852" y="42"/>
                  </a:cubicBezTo>
                  <a:cubicBezTo>
                    <a:pt x="851" y="43"/>
                    <a:pt x="849" y="44"/>
                    <a:pt x="848" y="44"/>
                  </a:cubicBezTo>
                  <a:cubicBezTo>
                    <a:pt x="847" y="45"/>
                    <a:pt x="845" y="46"/>
                    <a:pt x="844" y="47"/>
                  </a:cubicBezTo>
                  <a:cubicBezTo>
                    <a:pt x="843" y="47"/>
                    <a:pt x="841" y="44"/>
                    <a:pt x="840" y="44"/>
                  </a:cubicBezTo>
                  <a:cubicBezTo>
                    <a:pt x="839" y="44"/>
                    <a:pt x="837" y="46"/>
                    <a:pt x="836" y="46"/>
                  </a:cubicBezTo>
                  <a:cubicBezTo>
                    <a:pt x="835" y="46"/>
                    <a:pt x="833" y="44"/>
                    <a:pt x="832" y="44"/>
                  </a:cubicBezTo>
                  <a:cubicBezTo>
                    <a:pt x="831" y="44"/>
                    <a:pt x="829" y="46"/>
                    <a:pt x="828" y="46"/>
                  </a:cubicBezTo>
                  <a:cubicBezTo>
                    <a:pt x="827" y="46"/>
                    <a:pt x="826" y="44"/>
                    <a:pt x="824" y="44"/>
                  </a:cubicBezTo>
                  <a:cubicBezTo>
                    <a:pt x="823" y="44"/>
                    <a:pt x="821" y="46"/>
                    <a:pt x="820" y="46"/>
                  </a:cubicBezTo>
                  <a:cubicBezTo>
                    <a:pt x="819" y="46"/>
                    <a:pt x="818" y="44"/>
                    <a:pt x="817" y="44"/>
                  </a:cubicBezTo>
                  <a:cubicBezTo>
                    <a:pt x="815" y="44"/>
                    <a:pt x="814" y="46"/>
                    <a:pt x="812" y="46"/>
                  </a:cubicBezTo>
                  <a:cubicBezTo>
                    <a:pt x="811" y="46"/>
                    <a:pt x="810" y="44"/>
                    <a:pt x="809" y="44"/>
                  </a:cubicBezTo>
                  <a:cubicBezTo>
                    <a:pt x="807" y="44"/>
                    <a:pt x="806" y="46"/>
                    <a:pt x="805" y="46"/>
                  </a:cubicBezTo>
                  <a:cubicBezTo>
                    <a:pt x="803" y="46"/>
                    <a:pt x="802" y="44"/>
                    <a:pt x="801" y="44"/>
                  </a:cubicBezTo>
                  <a:cubicBezTo>
                    <a:pt x="799" y="44"/>
                    <a:pt x="798" y="46"/>
                    <a:pt x="797" y="46"/>
                  </a:cubicBezTo>
                  <a:cubicBezTo>
                    <a:pt x="796" y="46"/>
                    <a:pt x="794" y="43"/>
                    <a:pt x="793" y="43"/>
                  </a:cubicBezTo>
                  <a:cubicBezTo>
                    <a:pt x="792" y="43"/>
                    <a:pt x="790" y="46"/>
                    <a:pt x="789" y="45"/>
                  </a:cubicBezTo>
                  <a:cubicBezTo>
                    <a:pt x="788" y="45"/>
                    <a:pt x="786" y="43"/>
                    <a:pt x="785" y="43"/>
                  </a:cubicBezTo>
                  <a:cubicBezTo>
                    <a:pt x="784" y="43"/>
                    <a:pt x="782" y="45"/>
                    <a:pt x="781" y="45"/>
                  </a:cubicBezTo>
                  <a:cubicBezTo>
                    <a:pt x="780" y="45"/>
                    <a:pt x="778" y="44"/>
                    <a:pt x="777" y="43"/>
                  </a:cubicBezTo>
                  <a:cubicBezTo>
                    <a:pt x="777" y="43"/>
                    <a:pt x="774" y="41"/>
                    <a:pt x="774" y="41"/>
                  </a:cubicBezTo>
                  <a:cubicBezTo>
                    <a:pt x="773" y="41"/>
                    <a:pt x="769" y="43"/>
                    <a:pt x="769" y="43"/>
                  </a:cubicBezTo>
                  <a:cubicBezTo>
                    <a:pt x="769" y="43"/>
                    <a:pt x="773" y="45"/>
                    <a:pt x="773" y="45"/>
                  </a:cubicBezTo>
                  <a:cubicBezTo>
                    <a:pt x="772" y="45"/>
                    <a:pt x="770" y="47"/>
                    <a:pt x="769" y="47"/>
                  </a:cubicBezTo>
                  <a:cubicBezTo>
                    <a:pt x="768" y="47"/>
                    <a:pt x="767" y="45"/>
                    <a:pt x="765" y="45"/>
                  </a:cubicBezTo>
                  <a:cubicBezTo>
                    <a:pt x="764" y="45"/>
                    <a:pt x="763" y="47"/>
                    <a:pt x="761" y="47"/>
                  </a:cubicBezTo>
                  <a:cubicBezTo>
                    <a:pt x="760" y="47"/>
                    <a:pt x="759" y="45"/>
                    <a:pt x="757" y="45"/>
                  </a:cubicBezTo>
                  <a:cubicBezTo>
                    <a:pt x="756" y="45"/>
                    <a:pt x="754" y="47"/>
                    <a:pt x="753" y="47"/>
                  </a:cubicBezTo>
                  <a:cubicBezTo>
                    <a:pt x="753" y="47"/>
                    <a:pt x="750" y="45"/>
                    <a:pt x="750" y="45"/>
                  </a:cubicBezTo>
                  <a:cubicBezTo>
                    <a:pt x="749" y="44"/>
                    <a:pt x="747" y="43"/>
                    <a:pt x="746" y="42"/>
                  </a:cubicBezTo>
                  <a:cubicBezTo>
                    <a:pt x="745" y="42"/>
                    <a:pt x="742" y="44"/>
                    <a:pt x="742" y="45"/>
                  </a:cubicBezTo>
                  <a:cubicBezTo>
                    <a:pt x="741" y="45"/>
                    <a:pt x="739" y="46"/>
                    <a:pt x="738" y="47"/>
                  </a:cubicBezTo>
                  <a:cubicBezTo>
                    <a:pt x="737" y="47"/>
                    <a:pt x="735" y="44"/>
                    <a:pt x="734" y="44"/>
                  </a:cubicBezTo>
                  <a:cubicBezTo>
                    <a:pt x="733" y="44"/>
                    <a:pt x="731" y="47"/>
                    <a:pt x="730" y="47"/>
                  </a:cubicBezTo>
                  <a:cubicBezTo>
                    <a:pt x="729" y="46"/>
                    <a:pt x="727" y="44"/>
                    <a:pt x="726" y="44"/>
                  </a:cubicBezTo>
                  <a:cubicBezTo>
                    <a:pt x="725" y="44"/>
                    <a:pt x="724" y="42"/>
                    <a:pt x="722" y="42"/>
                  </a:cubicBezTo>
                  <a:cubicBezTo>
                    <a:pt x="722" y="42"/>
                    <a:pt x="719" y="44"/>
                    <a:pt x="718" y="44"/>
                  </a:cubicBezTo>
                  <a:cubicBezTo>
                    <a:pt x="718" y="44"/>
                    <a:pt x="715" y="46"/>
                    <a:pt x="714" y="46"/>
                  </a:cubicBezTo>
                  <a:cubicBezTo>
                    <a:pt x="713" y="46"/>
                    <a:pt x="712" y="44"/>
                    <a:pt x="710" y="44"/>
                  </a:cubicBezTo>
                  <a:cubicBezTo>
                    <a:pt x="710" y="44"/>
                    <a:pt x="707" y="46"/>
                    <a:pt x="706" y="46"/>
                  </a:cubicBezTo>
                  <a:cubicBezTo>
                    <a:pt x="705" y="46"/>
                    <a:pt x="703" y="44"/>
                    <a:pt x="703" y="44"/>
                  </a:cubicBezTo>
                  <a:cubicBezTo>
                    <a:pt x="702" y="44"/>
                    <a:pt x="699" y="42"/>
                    <a:pt x="699" y="42"/>
                  </a:cubicBezTo>
                  <a:cubicBezTo>
                    <a:pt x="698" y="42"/>
                    <a:pt x="695" y="43"/>
                    <a:pt x="695" y="44"/>
                  </a:cubicBezTo>
                  <a:cubicBezTo>
                    <a:pt x="694" y="44"/>
                    <a:pt x="692" y="46"/>
                    <a:pt x="691" y="46"/>
                  </a:cubicBezTo>
                  <a:cubicBezTo>
                    <a:pt x="690" y="46"/>
                    <a:pt x="688" y="44"/>
                    <a:pt x="687" y="44"/>
                  </a:cubicBezTo>
                  <a:cubicBezTo>
                    <a:pt x="686" y="44"/>
                    <a:pt x="684" y="46"/>
                    <a:pt x="683" y="46"/>
                  </a:cubicBezTo>
                  <a:cubicBezTo>
                    <a:pt x="682" y="46"/>
                    <a:pt x="680" y="43"/>
                    <a:pt x="679" y="43"/>
                  </a:cubicBezTo>
                  <a:cubicBezTo>
                    <a:pt x="678" y="43"/>
                    <a:pt x="676" y="46"/>
                    <a:pt x="675" y="45"/>
                  </a:cubicBezTo>
                  <a:cubicBezTo>
                    <a:pt x="674" y="45"/>
                    <a:pt x="672" y="43"/>
                    <a:pt x="671" y="43"/>
                  </a:cubicBezTo>
                  <a:cubicBezTo>
                    <a:pt x="670" y="43"/>
                    <a:pt x="669" y="41"/>
                    <a:pt x="667" y="41"/>
                  </a:cubicBezTo>
                  <a:cubicBezTo>
                    <a:pt x="667" y="41"/>
                    <a:pt x="664" y="43"/>
                    <a:pt x="663" y="43"/>
                  </a:cubicBezTo>
                  <a:cubicBezTo>
                    <a:pt x="662" y="44"/>
                    <a:pt x="660" y="45"/>
                    <a:pt x="659" y="45"/>
                  </a:cubicBezTo>
                  <a:cubicBezTo>
                    <a:pt x="658" y="45"/>
                    <a:pt x="656" y="43"/>
                    <a:pt x="656" y="43"/>
                  </a:cubicBezTo>
                  <a:cubicBezTo>
                    <a:pt x="654" y="43"/>
                    <a:pt x="653" y="45"/>
                    <a:pt x="651" y="45"/>
                  </a:cubicBezTo>
                  <a:cubicBezTo>
                    <a:pt x="650" y="45"/>
                    <a:pt x="649" y="43"/>
                    <a:pt x="648" y="43"/>
                  </a:cubicBezTo>
                  <a:cubicBezTo>
                    <a:pt x="646" y="43"/>
                    <a:pt x="645" y="45"/>
                    <a:pt x="644" y="45"/>
                  </a:cubicBezTo>
                  <a:cubicBezTo>
                    <a:pt x="642" y="45"/>
                    <a:pt x="641" y="43"/>
                    <a:pt x="640" y="43"/>
                  </a:cubicBezTo>
                  <a:cubicBezTo>
                    <a:pt x="639" y="43"/>
                    <a:pt x="637" y="45"/>
                    <a:pt x="636" y="45"/>
                  </a:cubicBezTo>
                  <a:cubicBezTo>
                    <a:pt x="635" y="45"/>
                    <a:pt x="632" y="43"/>
                    <a:pt x="632" y="43"/>
                  </a:cubicBezTo>
                  <a:cubicBezTo>
                    <a:pt x="632" y="42"/>
                    <a:pt x="636" y="41"/>
                    <a:pt x="636" y="40"/>
                  </a:cubicBezTo>
                  <a:cubicBezTo>
                    <a:pt x="636" y="40"/>
                    <a:pt x="633" y="38"/>
                    <a:pt x="632" y="38"/>
                  </a:cubicBezTo>
                  <a:cubicBezTo>
                    <a:pt x="632" y="38"/>
                    <a:pt x="628" y="40"/>
                    <a:pt x="628" y="40"/>
                  </a:cubicBezTo>
                  <a:cubicBezTo>
                    <a:pt x="628" y="40"/>
                    <a:pt x="632" y="43"/>
                    <a:pt x="632" y="43"/>
                  </a:cubicBezTo>
                  <a:cubicBezTo>
                    <a:pt x="631" y="43"/>
                    <a:pt x="629" y="45"/>
                    <a:pt x="628" y="45"/>
                  </a:cubicBezTo>
                  <a:cubicBezTo>
                    <a:pt x="627" y="45"/>
                    <a:pt x="625" y="42"/>
                    <a:pt x="624" y="42"/>
                  </a:cubicBezTo>
                  <a:cubicBezTo>
                    <a:pt x="623" y="42"/>
                    <a:pt x="621" y="44"/>
                    <a:pt x="620" y="44"/>
                  </a:cubicBezTo>
                  <a:cubicBezTo>
                    <a:pt x="619" y="44"/>
                    <a:pt x="618" y="42"/>
                    <a:pt x="616" y="42"/>
                  </a:cubicBezTo>
                  <a:cubicBezTo>
                    <a:pt x="615" y="42"/>
                    <a:pt x="613" y="44"/>
                    <a:pt x="612" y="44"/>
                  </a:cubicBezTo>
                  <a:cubicBezTo>
                    <a:pt x="611" y="44"/>
                    <a:pt x="610" y="42"/>
                    <a:pt x="608" y="42"/>
                  </a:cubicBezTo>
                  <a:cubicBezTo>
                    <a:pt x="607" y="42"/>
                    <a:pt x="606" y="44"/>
                    <a:pt x="604" y="44"/>
                  </a:cubicBezTo>
                  <a:cubicBezTo>
                    <a:pt x="603" y="44"/>
                    <a:pt x="602" y="42"/>
                    <a:pt x="601" y="42"/>
                  </a:cubicBezTo>
                  <a:cubicBezTo>
                    <a:pt x="599" y="42"/>
                    <a:pt x="598" y="44"/>
                    <a:pt x="597" y="44"/>
                  </a:cubicBezTo>
                  <a:cubicBezTo>
                    <a:pt x="595" y="44"/>
                    <a:pt x="594" y="42"/>
                    <a:pt x="593" y="42"/>
                  </a:cubicBezTo>
                  <a:cubicBezTo>
                    <a:pt x="592" y="42"/>
                    <a:pt x="590" y="44"/>
                    <a:pt x="589" y="44"/>
                  </a:cubicBezTo>
                  <a:cubicBezTo>
                    <a:pt x="587" y="44"/>
                    <a:pt x="586" y="42"/>
                    <a:pt x="585" y="42"/>
                  </a:cubicBezTo>
                  <a:cubicBezTo>
                    <a:pt x="584" y="42"/>
                    <a:pt x="581" y="43"/>
                    <a:pt x="581" y="44"/>
                  </a:cubicBezTo>
                  <a:cubicBezTo>
                    <a:pt x="580" y="44"/>
                    <a:pt x="577" y="46"/>
                    <a:pt x="577" y="46"/>
                  </a:cubicBezTo>
                  <a:cubicBezTo>
                    <a:pt x="575" y="46"/>
                    <a:pt x="574" y="44"/>
                    <a:pt x="573" y="44"/>
                  </a:cubicBezTo>
                  <a:cubicBezTo>
                    <a:pt x="572" y="44"/>
                    <a:pt x="570" y="46"/>
                    <a:pt x="569" y="46"/>
                  </a:cubicBezTo>
                  <a:cubicBezTo>
                    <a:pt x="568" y="46"/>
                    <a:pt x="566" y="43"/>
                    <a:pt x="565" y="43"/>
                  </a:cubicBezTo>
                  <a:cubicBezTo>
                    <a:pt x="564" y="43"/>
                    <a:pt x="562" y="46"/>
                    <a:pt x="561" y="46"/>
                  </a:cubicBezTo>
                  <a:cubicBezTo>
                    <a:pt x="560" y="45"/>
                    <a:pt x="558" y="43"/>
                    <a:pt x="557" y="43"/>
                  </a:cubicBezTo>
                  <a:cubicBezTo>
                    <a:pt x="556" y="43"/>
                    <a:pt x="555" y="45"/>
                    <a:pt x="553" y="45"/>
                  </a:cubicBezTo>
                  <a:cubicBezTo>
                    <a:pt x="552" y="45"/>
                    <a:pt x="551" y="43"/>
                    <a:pt x="549" y="43"/>
                  </a:cubicBezTo>
                  <a:cubicBezTo>
                    <a:pt x="548" y="43"/>
                    <a:pt x="547" y="45"/>
                    <a:pt x="545" y="45"/>
                  </a:cubicBezTo>
                  <a:cubicBezTo>
                    <a:pt x="544" y="45"/>
                    <a:pt x="543" y="43"/>
                    <a:pt x="542" y="43"/>
                  </a:cubicBezTo>
                  <a:cubicBezTo>
                    <a:pt x="542" y="42"/>
                    <a:pt x="546" y="42"/>
                    <a:pt x="546" y="41"/>
                  </a:cubicBezTo>
                  <a:cubicBezTo>
                    <a:pt x="546" y="40"/>
                    <a:pt x="542" y="39"/>
                    <a:pt x="542" y="39"/>
                  </a:cubicBezTo>
                  <a:cubicBezTo>
                    <a:pt x="542" y="38"/>
                    <a:pt x="546" y="37"/>
                    <a:pt x="546" y="37"/>
                  </a:cubicBezTo>
                  <a:cubicBezTo>
                    <a:pt x="546" y="36"/>
                    <a:pt x="542" y="35"/>
                    <a:pt x="542" y="34"/>
                  </a:cubicBezTo>
                  <a:cubicBezTo>
                    <a:pt x="543" y="34"/>
                    <a:pt x="546" y="33"/>
                    <a:pt x="546" y="32"/>
                  </a:cubicBezTo>
                  <a:cubicBezTo>
                    <a:pt x="546" y="32"/>
                    <a:pt x="543" y="30"/>
                    <a:pt x="543" y="30"/>
                  </a:cubicBezTo>
                  <a:cubicBezTo>
                    <a:pt x="542" y="30"/>
                    <a:pt x="539" y="32"/>
                    <a:pt x="539" y="32"/>
                  </a:cubicBezTo>
                  <a:cubicBezTo>
                    <a:pt x="538" y="33"/>
                    <a:pt x="542" y="34"/>
                    <a:pt x="542" y="34"/>
                  </a:cubicBezTo>
                  <a:cubicBezTo>
                    <a:pt x="542" y="35"/>
                    <a:pt x="538" y="36"/>
                    <a:pt x="538" y="36"/>
                  </a:cubicBezTo>
                  <a:cubicBezTo>
                    <a:pt x="538" y="37"/>
                    <a:pt x="542" y="38"/>
                    <a:pt x="542" y="39"/>
                  </a:cubicBezTo>
                  <a:cubicBezTo>
                    <a:pt x="542" y="39"/>
                    <a:pt x="538" y="40"/>
                    <a:pt x="538" y="41"/>
                  </a:cubicBezTo>
                  <a:cubicBezTo>
                    <a:pt x="538" y="41"/>
                    <a:pt x="541" y="42"/>
                    <a:pt x="542" y="43"/>
                  </a:cubicBezTo>
                  <a:cubicBezTo>
                    <a:pt x="540" y="43"/>
                    <a:pt x="539" y="45"/>
                    <a:pt x="538" y="45"/>
                  </a:cubicBezTo>
                  <a:cubicBezTo>
                    <a:pt x="537" y="45"/>
                    <a:pt x="534" y="43"/>
                    <a:pt x="534" y="43"/>
                  </a:cubicBezTo>
                  <a:cubicBezTo>
                    <a:pt x="532" y="43"/>
                    <a:pt x="531" y="44"/>
                    <a:pt x="530" y="45"/>
                  </a:cubicBezTo>
                  <a:cubicBezTo>
                    <a:pt x="529" y="45"/>
                    <a:pt x="526" y="47"/>
                    <a:pt x="526" y="47"/>
                  </a:cubicBezTo>
                  <a:cubicBezTo>
                    <a:pt x="525" y="47"/>
                    <a:pt x="522" y="45"/>
                    <a:pt x="522" y="45"/>
                  </a:cubicBezTo>
                  <a:cubicBezTo>
                    <a:pt x="521" y="44"/>
                    <a:pt x="519" y="43"/>
                    <a:pt x="518" y="43"/>
                  </a:cubicBezTo>
                  <a:cubicBezTo>
                    <a:pt x="517" y="43"/>
                    <a:pt x="515" y="44"/>
                    <a:pt x="514" y="45"/>
                  </a:cubicBezTo>
                  <a:cubicBezTo>
                    <a:pt x="513" y="45"/>
                    <a:pt x="511" y="47"/>
                    <a:pt x="510" y="47"/>
                  </a:cubicBezTo>
                  <a:cubicBezTo>
                    <a:pt x="509" y="47"/>
                    <a:pt x="507" y="44"/>
                    <a:pt x="506" y="44"/>
                  </a:cubicBezTo>
                  <a:cubicBezTo>
                    <a:pt x="505" y="44"/>
                    <a:pt x="503" y="47"/>
                    <a:pt x="502" y="47"/>
                  </a:cubicBezTo>
                  <a:cubicBezTo>
                    <a:pt x="501" y="47"/>
                    <a:pt x="500" y="44"/>
                    <a:pt x="498" y="44"/>
                  </a:cubicBezTo>
                  <a:cubicBezTo>
                    <a:pt x="497" y="44"/>
                    <a:pt x="495" y="46"/>
                    <a:pt x="494" y="46"/>
                  </a:cubicBezTo>
                  <a:cubicBezTo>
                    <a:pt x="493" y="46"/>
                    <a:pt x="492" y="44"/>
                    <a:pt x="490" y="44"/>
                  </a:cubicBezTo>
                  <a:cubicBezTo>
                    <a:pt x="489" y="44"/>
                    <a:pt x="487" y="46"/>
                    <a:pt x="486" y="46"/>
                  </a:cubicBezTo>
                  <a:cubicBezTo>
                    <a:pt x="485" y="46"/>
                    <a:pt x="484" y="44"/>
                    <a:pt x="483" y="44"/>
                  </a:cubicBezTo>
                  <a:cubicBezTo>
                    <a:pt x="481" y="44"/>
                    <a:pt x="480" y="46"/>
                    <a:pt x="478" y="46"/>
                  </a:cubicBezTo>
                  <a:cubicBezTo>
                    <a:pt x="477" y="46"/>
                    <a:pt x="476" y="44"/>
                    <a:pt x="475" y="44"/>
                  </a:cubicBezTo>
                  <a:cubicBezTo>
                    <a:pt x="473" y="44"/>
                    <a:pt x="472" y="46"/>
                    <a:pt x="471" y="46"/>
                  </a:cubicBezTo>
                  <a:cubicBezTo>
                    <a:pt x="469" y="46"/>
                    <a:pt x="468" y="44"/>
                    <a:pt x="467" y="44"/>
                  </a:cubicBezTo>
                  <a:cubicBezTo>
                    <a:pt x="466" y="44"/>
                    <a:pt x="464" y="46"/>
                    <a:pt x="463" y="46"/>
                  </a:cubicBezTo>
                  <a:cubicBezTo>
                    <a:pt x="462" y="46"/>
                    <a:pt x="460" y="43"/>
                    <a:pt x="459" y="44"/>
                  </a:cubicBezTo>
                  <a:cubicBezTo>
                    <a:pt x="458" y="44"/>
                    <a:pt x="456" y="45"/>
                    <a:pt x="455" y="46"/>
                  </a:cubicBezTo>
                  <a:cubicBezTo>
                    <a:pt x="454" y="46"/>
                    <a:pt x="452" y="48"/>
                    <a:pt x="451" y="48"/>
                  </a:cubicBezTo>
                  <a:cubicBezTo>
                    <a:pt x="450" y="48"/>
                    <a:pt x="448" y="46"/>
                    <a:pt x="447" y="46"/>
                  </a:cubicBezTo>
                  <a:cubicBezTo>
                    <a:pt x="446" y="45"/>
                    <a:pt x="444" y="43"/>
                    <a:pt x="443" y="43"/>
                  </a:cubicBezTo>
                  <a:cubicBezTo>
                    <a:pt x="442" y="43"/>
                    <a:pt x="440" y="45"/>
                    <a:pt x="439" y="45"/>
                  </a:cubicBezTo>
                  <a:cubicBezTo>
                    <a:pt x="438" y="45"/>
                    <a:pt x="436" y="43"/>
                    <a:pt x="436" y="43"/>
                  </a:cubicBezTo>
                  <a:cubicBezTo>
                    <a:pt x="434" y="43"/>
                    <a:pt x="432" y="45"/>
                    <a:pt x="431" y="45"/>
                  </a:cubicBezTo>
                  <a:cubicBezTo>
                    <a:pt x="431" y="45"/>
                    <a:pt x="428" y="47"/>
                    <a:pt x="427" y="47"/>
                  </a:cubicBezTo>
                  <a:cubicBezTo>
                    <a:pt x="426" y="47"/>
                    <a:pt x="424" y="45"/>
                    <a:pt x="424" y="45"/>
                  </a:cubicBezTo>
                  <a:cubicBezTo>
                    <a:pt x="423" y="45"/>
                    <a:pt x="420" y="43"/>
                    <a:pt x="420" y="43"/>
                  </a:cubicBezTo>
                  <a:cubicBezTo>
                    <a:pt x="419" y="43"/>
                    <a:pt x="416" y="45"/>
                    <a:pt x="416" y="45"/>
                  </a:cubicBezTo>
                  <a:cubicBezTo>
                    <a:pt x="415" y="45"/>
                    <a:pt x="413" y="47"/>
                    <a:pt x="412" y="47"/>
                  </a:cubicBezTo>
                  <a:cubicBezTo>
                    <a:pt x="411" y="47"/>
                    <a:pt x="409" y="45"/>
                    <a:pt x="408" y="45"/>
                  </a:cubicBezTo>
                  <a:cubicBezTo>
                    <a:pt x="407" y="45"/>
                    <a:pt x="405" y="47"/>
                    <a:pt x="404" y="47"/>
                  </a:cubicBezTo>
                  <a:cubicBezTo>
                    <a:pt x="403" y="47"/>
                    <a:pt x="401" y="45"/>
                    <a:pt x="400" y="45"/>
                  </a:cubicBezTo>
                  <a:cubicBezTo>
                    <a:pt x="399" y="45"/>
                    <a:pt x="397" y="47"/>
                    <a:pt x="396" y="47"/>
                  </a:cubicBezTo>
                  <a:cubicBezTo>
                    <a:pt x="395" y="47"/>
                    <a:pt x="394" y="45"/>
                    <a:pt x="392" y="44"/>
                  </a:cubicBezTo>
                  <a:cubicBezTo>
                    <a:pt x="391" y="44"/>
                    <a:pt x="389" y="47"/>
                    <a:pt x="388" y="47"/>
                  </a:cubicBezTo>
                  <a:cubicBezTo>
                    <a:pt x="388" y="47"/>
                    <a:pt x="384" y="45"/>
                    <a:pt x="384" y="44"/>
                  </a:cubicBezTo>
                  <a:cubicBezTo>
                    <a:pt x="384" y="44"/>
                    <a:pt x="389" y="43"/>
                    <a:pt x="388" y="42"/>
                  </a:cubicBezTo>
                  <a:cubicBezTo>
                    <a:pt x="388" y="42"/>
                    <a:pt x="385" y="40"/>
                    <a:pt x="385" y="40"/>
                  </a:cubicBezTo>
                  <a:cubicBezTo>
                    <a:pt x="384" y="40"/>
                    <a:pt x="381" y="42"/>
                    <a:pt x="381" y="42"/>
                  </a:cubicBezTo>
                  <a:cubicBezTo>
                    <a:pt x="381" y="43"/>
                    <a:pt x="385" y="44"/>
                    <a:pt x="384" y="44"/>
                  </a:cubicBezTo>
                  <a:cubicBezTo>
                    <a:pt x="384" y="45"/>
                    <a:pt x="381" y="46"/>
                    <a:pt x="380" y="46"/>
                  </a:cubicBezTo>
                  <a:cubicBezTo>
                    <a:pt x="379" y="47"/>
                    <a:pt x="377" y="48"/>
                    <a:pt x="376" y="49"/>
                  </a:cubicBezTo>
                  <a:cubicBezTo>
                    <a:pt x="375" y="49"/>
                    <a:pt x="373" y="46"/>
                    <a:pt x="372" y="46"/>
                  </a:cubicBezTo>
                  <a:cubicBezTo>
                    <a:pt x="372" y="46"/>
                    <a:pt x="369" y="49"/>
                    <a:pt x="368" y="48"/>
                  </a:cubicBezTo>
                  <a:cubicBezTo>
                    <a:pt x="367" y="48"/>
                    <a:pt x="365" y="47"/>
                    <a:pt x="365" y="46"/>
                  </a:cubicBezTo>
                  <a:cubicBezTo>
                    <a:pt x="364" y="46"/>
                    <a:pt x="362" y="44"/>
                    <a:pt x="361" y="44"/>
                  </a:cubicBezTo>
                  <a:cubicBezTo>
                    <a:pt x="360" y="44"/>
                    <a:pt x="357" y="46"/>
                    <a:pt x="357" y="46"/>
                  </a:cubicBezTo>
                  <a:cubicBezTo>
                    <a:pt x="356" y="46"/>
                    <a:pt x="353" y="48"/>
                    <a:pt x="353" y="48"/>
                  </a:cubicBezTo>
                  <a:cubicBezTo>
                    <a:pt x="351" y="48"/>
                    <a:pt x="350" y="46"/>
                    <a:pt x="349" y="46"/>
                  </a:cubicBezTo>
                  <a:cubicBezTo>
                    <a:pt x="348" y="46"/>
                    <a:pt x="346" y="48"/>
                    <a:pt x="345" y="48"/>
                  </a:cubicBezTo>
                  <a:cubicBezTo>
                    <a:pt x="343" y="48"/>
                    <a:pt x="342" y="46"/>
                    <a:pt x="341" y="46"/>
                  </a:cubicBezTo>
                  <a:cubicBezTo>
                    <a:pt x="340" y="46"/>
                    <a:pt x="338" y="48"/>
                    <a:pt x="337" y="48"/>
                  </a:cubicBezTo>
                  <a:cubicBezTo>
                    <a:pt x="336" y="48"/>
                    <a:pt x="335" y="46"/>
                    <a:pt x="333" y="46"/>
                  </a:cubicBezTo>
                  <a:cubicBezTo>
                    <a:pt x="332" y="46"/>
                    <a:pt x="330" y="48"/>
                    <a:pt x="329" y="48"/>
                  </a:cubicBezTo>
                  <a:cubicBezTo>
                    <a:pt x="328" y="47"/>
                    <a:pt x="327" y="45"/>
                    <a:pt x="325" y="45"/>
                  </a:cubicBezTo>
                  <a:cubicBezTo>
                    <a:pt x="324" y="45"/>
                    <a:pt x="323" y="48"/>
                    <a:pt x="321" y="47"/>
                  </a:cubicBezTo>
                  <a:cubicBezTo>
                    <a:pt x="320" y="47"/>
                    <a:pt x="319" y="45"/>
                    <a:pt x="317" y="45"/>
                  </a:cubicBezTo>
                  <a:cubicBezTo>
                    <a:pt x="316" y="45"/>
                    <a:pt x="315" y="47"/>
                    <a:pt x="313" y="47"/>
                  </a:cubicBezTo>
                  <a:cubicBezTo>
                    <a:pt x="312" y="47"/>
                    <a:pt x="311" y="45"/>
                    <a:pt x="310" y="45"/>
                  </a:cubicBezTo>
                  <a:cubicBezTo>
                    <a:pt x="309" y="45"/>
                    <a:pt x="307" y="47"/>
                    <a:pt x="306" y="47"/>
                  </a:cubicBezTo>
                  <a:cubicBezTo>
                    <a:pt x="305" y="47"/>
                    <a:pt x="303" y="45"/>
                    <a:pt x="302" y="45"/>
                  </a:cubicBezTo>
                  <a:cubicBezTo>
                    <a:pt x="301" y="45"/>
                    <a:pt x="298" y="47"/>
                    <a:pt x="298" y="47"/>
                  </a:cubicBezTo>
                  <a:cubicBezTo>
                    <a:pt x="297" y="47"/>
                    <a:pt x="294" y="49"/>
                    <a:pt x="294" y="49"/>
                  </a:cubicBezTo>
                  <a:cubicBezTo>
                    <a:pt x="293" y="49"/>
                    <a:pt x="290" y="47"/>
                    <a:pt x="290" y="47"/>
                  </a:cubicBezTo>
                  <a:cubicBezTo>
                    <a:pt x="289" y="46"/>
                    <a:pt x="287" y="45"/>
                    <a:pt x="286" y="45"/>
                  </a:cubicBezTo>
                  <a:cubicBezTo>
                    <a:pt x="285" y="44"/>
                    <a:pt x="283" y="47"/>
                    <a:pt x="282" y="47"/>
                  </a:cubicBezTo>
                  <a:cubicBezTo>
                    <a:pt x="281" y="47"/>
                    <a:pt x="280" y="44"/>
                    <a:pt x="278" y="44"/>
                  </a:cubicBezTo>
                  <a:cubicBezTo>
                    <a:pt x="278" y="45"/>
                    <a:pt x="275" y="46"/>
                    <a:pt x="274" y="47"/>
                  </a:cubicBezTo>
                  <a:cubicBezTo>
                    <a:pt x="274" y="47"/>
                    <a:pt x="271" y="49"/>
                    <a:pt x="270" y="49"/>
                  </a:cubicBezTo>
                  <a:cubicBezTo>
                    <a:pt x="269" y="49"/>
                    <a:pt x="268" y="46"/>
                    <a:pt x="266" y="46"/>
                  </a:cubicBezTo>
                  <a:cubicBezTo>
                    <a:pt x="265" y="46"/>
                    <a:pt x="263" y="49"/>
                    <a:pt x="262" y="49"/>
                  </a:cubicBezTo>
                  <a:cubicBezTo>
                    <a:pt x="261" y="48"/>
                    <a:pt x="260" y="46"/>
                    <a:pt x="258" y="46"/>
                  </a:cubicBezTo>
                  <a:cubicBezTo>
                    <a:pt x="257" y="46"/>
                    <a:pt x="256" y="48"/>
                    <a:pt x="254" y="48"/>
                  </a:cubicBezTo>
                  <a:cubicBezTo>
                    <a:pt x="253" y="48"/>
                    <a:pt x="252" y="46"/>
                    <a:pt x="251" y="46"/>
                  </a:cubicBezTo>
                  <a:cubicBezTo>
                    <a:pt x="249" y="46"/>
                    <a:pt x="248" y="48"/>
                    <a:pt x="247" y="48"/>
                  </a:cubicBezTo>
                  <a:cubicBezTo>
                    <a:pt x="245" y="48"/>
                    <a:pt x="244" y="46"/>
                    <a:pt x="243" y="46"/>
                  </a:cubicBezTo>
                  <a:cubicBezTo>
                    <a:pt x="242" y="46"/>
                    <a:pt x="240" y="48"/>
                    <a:pt x="239" y="48"/>
                  </a:cubicBezTo>
                  <a:cubicBezTo>
                    <a:pt x="237" y="48"/>
                    <a:pt x="236" y="46"/>
                    <a:pt x="235" y="46"/>
                  </a:cubicBezTo>
                  <a:cubicBezTo>
                    <a:pt x="234" y="46"/>
                    <a:pt x="232" y="48"/>
                    <a:pt x="231" y="48"/>
                  </a:cubicBezTo>
                  <a:cubicBezTo>
                    <a:pt x="230" y="48"/>
                    <a:pt x="228" y="46"/>
                    <a:pt x="227" y="46"/>
                  </a:cubicBezTo>
                  <a:cubicBezTo>
                    <a:pt x="226" y="46"/>
                    <a:pt x="224" y="47"/>
                    <a:pt x="223" y="48"/>
                  </a:cubicBezTo>
                  <a:cubicBezTo>
                    <a:pt x="222" y="48"/>
                    <a:pt x="220" y="50"/>
                    <a:pt x="219" y="50"/>
                  </a:cubicBezTo>
                  <a:cubicBezTo>
                    <a:pt x="218" y="50"/>
                    <a:pt x="216" y="48"/>
                    <a:pt x="215" y="48"/>
                  </a:cubicBezTo>
                  <a:cubicBezTo>
                    <a:pt x="214" y="48"/>
                    <a:pt x="212" y="50"/>
                    <a:pt x="211" y="50"/>
                  </a:cubicBezTo>
                  <a:cubicBezTo>
                    <a:pt x="210" y="50"/>
                    <a:pt x="209" y="48"/>
                    <a:pt x="207" y="48"/>
                  </a:cubicBezTo>
                  <a:cubicBezTo>
                    <a:pt x="206" y="47"/>
                    <a:pt x="205" y="45"/>
                    <a:pt x="204" y="45"/>
                  </a:cubicBezTo>
                  <a:cubicBezTo>
                    <a:pt x="202" y="45"/>
                    <a:pt x="201" y="47"/>
                    <a:pt x="199" y="47"/>
                  </a:cubicBezTo>
                  <a:cubicBezTo>
                    <a:pt x="199" y="47"/>
                    <a:pt x="196" y="45"/>
                    <a:pt x="196" y="45"/>
                  </a:cubicBezTo>
                  <a:cubicBezTo>
                    <a:pt x="194" y="45"/>
                    <a:pt x="193" y="47"/>
                    <a:pt x="192" y="47"/>
                  </a:cubicBezTo>
                  <a:cubicBezTo>
                    <a:pt x="191" y="47"/>
                    <a:pt x="188" y="49"/>
                    <a:pt x="188" y="49"/>
                  </a:cubicBezTo>
                  <a:cubicBezTo>
                    <a:pt x="187" y="49"/>
                    <a:pt x="184" y="47"/>
                    <a:pt x="184" y="47"/>
                  </a:cubicBezTo>
                  <a:cubicBezTo>
                    <a:pt x="183" y="47"/>
                    <a:pt x="181" y="45"/>
                    <a:pt x="180" y="45"/>
                  </a:cubicBezTo>
                  <a:cubicBezTo>
                    <a:pt x="179" y="45"/>
                    <a:pt x="178" y="43"/>
                    <a:pt x="176" y="43"/>
                  </a:cubicBezTo>
                  <a:cubicBezTo>
                    <a:pt x="176" y="43"/>
                    <a:pt x="172" y="45"/>
                    <a:pt x="172" y="45"/>
                  </a:cubicBezTo>
                  <a:cubicBezTo>
                    <a:pt x="172" y="45"/>
                    <a:pt x="176" y="47"/>
                    <a:pt x="176" y="47"/>
                  </a:cubicBezTo>
                  <a:cubicBezTo>
                    <a:pt x="175" y="47"/>
                    <a:pt x="173" y="49"/>
                    <a:pt x="172" y="49"/>
                  </a:cubicBezTo>
                  <a:cubicBezTo>
                    <a:pt x="171" y="49"/>
                    <a:pt x="169" y="47"/>
                    <a:pt x="168" y="47"/>
                  </a:cubicBezTo>
                  <a:cubicBezTo>
                    <a:pt x="167" y="47"/>
                    <a:pt x="165" y="49"/>
                    <a:pt x="164" y="49"/>
                  </a:cubicBezTo>
                  <a:cubicBezTo>
                    <a:pt x="163" y="49"/>
                    <a:pt x="161" y="47"/>
                    <a:pt x="160" y="47"/>
                  </a:cubicBezTo>
                  <a:cubicBezTo>
                    <a:pt x="159" y="47"/>
                    <a:pt x="157" y="49"/>
                    <a:pt x="156" y="49"/>
                  </a:cubicBezTo>
                  <a:cubicBezTo>
                    <a:pt x="155" y="49"/>
                    <a:pt x="154" y="46"/>
                    <a:pt x="152" y="46"/>
                  </a:cubicBezTo>
                  <a:cubicBezTo>
                    <a:pt x="151" y="46"/>
                    <a:pt x="149" y="49"/>
                    <a:pt x="148" y="49"/>
                  </a:cubicBezTo>
                  <a:cubicBezTo>
                    <a:pt x="147" y="48"/>
                    <a:pt x="146" y="46"/>
                    <a:pt x="145" y="46"/>
                  </a:cubicBezTo>
                  <a:cubicBezTo>
                    <a:pt x="143" y="46"/>
                    <a:pt x="142" y="48"/>
                    <a:pt x="140" y="48"/>
                  </a:cubicBezTo>
                  <a:cubicBezTo>
                    <a:pt x="139" y="48"/>
                    <a:pt x="138" y="46"/>
                    <a:pt x="137" y="46"/>
                  </a:cubicBezTo>
                  <a:cubicBezTo>
                    <a:pt x="135" y="46"/>
                    <a:pt x="134" y="48"/>
                    <a:pt x="133" y="48"/>
                  </a:cubicBezTo>
                  <a:cubicBezTo>
                    <a:pt x="132" y="48"/>
                    <a:pt x="130" y="46"/>
                    <a:pt x="129" y="46"/>
                  </a:cubicBezTo>
                  <a:cubicBezTo>
                    <a:pt x="127" y="46"/>
                    <a:pt x="126" y="48"/>
                    <a:pt x="125" y="48"/>
                  </a:cubicBezTo>
                  <a:cubicBezTo>
                    <a:pt x="124" y="48"/>
                    <a:pt x="122" y="46"/>
                    <a:pt x="121" y="46"/>
                  </a:cubicBezTo>
                  <a:cubicBezTo>
                    <a:pt x="120" y="46"/>
                    <a:pt x="118" y="48"/>
                    <a:pt x="117" y="48"/>
                  </a:cubicBezTo>
                  <a:cubicBezTo>
                    <a:pt x="116" y="48"/>
                    <a:pt x="114" y="46"/>
                    <a:pt x="113" y="46"/>
                  </a:cubicBezTo>
                  <a:cubicBezTo>
                    <a:pt x="112" y="46"/>
                    <a:pt x="110" y="48"/>
                    <a:pt x="109" y="48"/>
                  </a:cubicBezTo>
                  <a:cubicBezTo>
                    <a:pt x="108" y="48"/>
                    <a:pt x="107" y="46"/>
                    <a:pt x="105" y="46"/>
                  </a:cubicBezTo>
                  <a:cubicBezTo>
                    <a:pt x="104" y="46"/>
                    <a:pt x="102" y="48"/>
                    <a:pt x="101" y="48"/>
                  </a:cubicBezTo>
                  <a:cubicBezTo>
                    <a:pt x="101" y="48"/>
                    <a:pt x="97" y="46"/>
                    <a:pt x="97" y="45"/>
                  </a:cubicBezTo>
                  <a:cubicBezTo>
                    <a:pt x="98" y="45"/>
                    <a:pt x="102" y="44"/>
                    <a:pt x="102" y="43"/>
                  </a:cubicBezTo>
                  <a:cubicBezTo>
                    <a:pt x="102" y="43"/>
                    <a:pt x="98" y="41"/>
                    <a:pt x="98" y="41"/>
                  </a:cubicBezTo>
                  <a:cubicBezTo>
                    <a:pt x="98" y="41"/>
                    <a:pt x="94" y="43"/>
                    <a:pt x="94" y="43"/>
                  </a:cubicBezTo>
                  <a:cubicBezTo>
                    <a:pt x="94" y="44"/>
                    <a:pt x="98" y="45"/>
                    <a:pt x="97" y="45"/>
                  </a:cubicBezTo>
                  <a:cubicBezTo>
                    <a:pt x="97" y="46"/>
                    <a:pt x="94" y="47"/>
                    <a:pt x="93" y="48"/>
                  </a:cubicBezTo>
                  <a:cubicBezTo>
                    <a:pt x="93" y="48"/>
                    <a:pt x="90" y="49"/>
                    <a:pt x="89" y="50"/>
                  </a:cubicBezTo>
                  <a:cubicBezTo>
                    <a:pt x="88" y="50"/>
                    <a:pt x="87" y="47"/>
                    <a:pt x="86" y="47"/>
                  </a:cubicBezTo>
                  <a:cubicBezTo>
                    <a:pt x="85" y="47"/>
                    <a:pt x="82" y="50"/>
                    <a:pt x="81" y="49"/>
                  </a:cubicBezTo>
                  <a:cubicBezTo>
                    <a:pt x="80" y="49"/>
                    <a:pt x="79" y="48"/>
                    <a:pt x="78" y="47"/>
                  </a:cubicBezTo>
                  <a:cubicBezTo>
                    <a:pt x="77" y="47"/>
                    <a:pt x="75" y="45"/>
                    <a:pt x="74" y="45"/>
                  </a:cubicBezTo>
                  <a:cubicBezTo>
                    <a:pt x="73" y="45"/>
                    <a:pt x="70" y="47"/>
                    <a:pt x="70" y="47"/>
                  </a:cubicBezTo>
                  <a:cubicBezTo>
                    <a:pt x="69" y="47"/>
                    <a:pt x="66" y="49"/>
                    <a:pt x="66" y="49"/>
                  </a:cubicBezTo>
                  <a:cubicBezTo>
                    <a:pt x="65" y="49"/>
                    <a:pt x="63" y="47"/>
                    <a:pt x="62" y="47"/>
                  </a:cubicBezTo>
                  <a:cubicBezTo>
                    <a:pt x="61" y="47"/>
                    <a:pt x="59" y="49"/>
                    <a:pt x="58" y="49"/>
                  </a:cubicBezTo>
                  <a:cubicBezTo>
                    <a:pt x="57" y="49"/>
                    <a:pt x="55" y="47"/>
                    <a:pt x="54" y="47"/>
                  </a:cubicBezTo>
                  <a:cubicBezTo>
                    <a:pt x="53" y="47"/>
                    <a:pt x="52" y="49"/>
                    <a:pt x="50" y="49"/>
                  </a:cubicBezTo>
                  <a:cubicBezTo>
                    <a:pt x="49" y="49"/>
                    <a:pt x="47" y="47"/>
                    <a:pt x="46" y="47"/>
                  </a:cubicBezTo>
                  <a:cubicBezTo>
                    <a:pt x="46" y="47"/>
                    <a:pt x="43" y="48"/>
                    <a:pt x="42" y="49"/>
                  </a:cubicBezTo>
                  <a:cubicBezTo>
                    <a:pt x="41" y="49"/>
                    <a:pt x="39" y="51"/>
                    <a:pt x="38" y="51"/>
                  </a:cubicBezTo>
                  <a:cubicBezTo>
                    <a:pt x="37" y="51"/>
                    <a:pt x="35" y="49"/>
                    <a:pt x="34" y="49"/>
                  </a:cubicBezTo>
                  <a:cubicBezTo>
                    <a:pt x="33" y="49"/>
                    <a:pt x="32" y="51"/>
                    <a:pt x="30" y="51"/>
                  </a:cubicBezTo>
                  <a:cubicBezTo>
                    <a:pt x="30" y="50"/>
                    <a:pt x="26" y="49"/>
                    <a:pt x="27" y="48"/>
                  </a:cubicBezTo>
                  <a:cubicBezTo>
                    <a:pt x="27" y="48"/>
                    <a:pt x="31" y="47"/>
                    <a:pt x="31" y="46"/>
                  </a:cubicBezTo>
                  <a:cubicBezTo>
                    <a:pt x="31" y="46"/>
                    <a:pt x="27" y="45"/>
                    <a:pt x="27" y="44"/>
                  </a:cubicBezTo>
                  <a:cubicBezTo>
                    <a:pt x="27" y="43"/>
                    <a:pt x="31" y="43"/>
                    <a:pt x="31" y="42"/>
                  </a:cubicBezTo>
                  <a:cubicBezTo>
                    <a:pt x="31" y="41"/>
                    <a:pt x="27" y="40"/>
                    <a:pt x="27" y="40"/>
                  </a:cubicBezTo>
                  <a:cubicBezTo>
                    <a:pt x="27" y="39"/>
                    <a:pt x="31" y="38"/>
                    <a:pt x="31" y="38"/>
                  </a:cubicBezTo>
                  <a:cubicBezTo>
                    <a:pt x="33" y="37"/>
                    <a:pt x="34" y="36"/>
                    <a:pt x="35" y="36"/>
                  </a:cubicBezTo>
                  <a:cubicBezTo>
                    <a:pt x="34" y="35"/>
                    <a:pt x="33" y="33"/>
                    <a:pt x="32" y="33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5" y="33"/>
                    <a:pt x="24" y="33"/>
                  </a:cubicBezTo>
                  <a:cubicBezTo>
                    <a:pt x="23" y="33"/>
                    <a:pt x="20" y="35"/>
                    <a:pt x="20" y="35"/>
                  </a:cubicBezTo>
                  <a:cubicBezTo>
                    <a:pt x="18" y="36"/>
                    <a:pt x="17" y="37"/>
                    <a:pt x="16" y="37"/>
                  </a:cubicBezTo>
                  <a:cubicBezTo>
                    <a:pt x="15" y="38"/>
                    <a:pt x="12" y="39"/>
                    <a:pt x="12" y="39"/>
                  </a:cubicBezTo>
                  <a:cubicBezTo>
                    <a:pt x="12" y="40"/>
                    <a:pt x="15" y="41"/>
                    <a:pt x="15" y="42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5"/>
                    <a:pt x="5" y="44"/>
                    <a:pt x="3" y="44"/>
                  </a:cubicBezTo>
                  <a:cubicBezTo>
                    <a:pt x="3" y="43"/>
                    <a:pt x="0" y="42"/>
                    <a:pt x="0" y="41"/>
                  </a:cubicBezTo>
                  <a:cubicBezTo>
                    <a:pt x="0" y="41"/>
                    <a:pt x="3" y="40"/>
                    <a:pt x="4" y="39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11" y="36"/>
                    <a:pt x="12" y="35"/>
                  </a:cubicBezTo>
                  <a:cubicBezTo>
                    <a:pt x="12" y="35"/>
                    <a:pt x="16" y="34"/>
                    <a:pt x="16" y="33"/>
                  </a:cubicBezTo>
                  <a:cubicBezTo>
                    <a:pt x="16" y="33"/>
                    <a:pt x="12" y="31"/>
                    <a:pt x="12" y="31"/>
                  </a:cubicBezTo>
                  <a:cubicBezTo>
                    <a:pt x="13" y="30"/>
                    <a:pt x="16" y="29"/>
                    <a:pt x="16" y="29"/>
                  </a:cubicBezTo>
                  <a:cubicBezTo>
                    <a:pt x="17" y="29"/>
                    <a:pt x="19" y="31"/>
                    <a:pt x="20" y="31"/>
                  </a:cubicBezTo>
                  <a:cubicBezTo>
                    <a:pt x="22" y="31"/>
                    <a:pt x="23" y="29"/>
                    <a:pt x="24" y="29"/>
                  </a:cubicBezTo>
                  <a:cubicBezTo>
                    <a:pt x="25" y="29"/>
                    <a:pt x="27" y="31"/>
                    <a:pt x="28" y="31"/>
                  </a:cubicBezTo>
                  <a:cubicBezTo>
                    <a:pt x="29" y="31"/>
                    <a:pt x="31" y="29"/>
                    <a:pt x="32" y="29"/>
                  </a:cubicBezTo>
                  <a:cubicBezTo>
                    <a:pt x="33" y="29"/>
                    <a:pt x="35" y="31"/>
                    <a:pt x="36" y="31"/>
                  </a:cubicBezTo>
                  <a:cubicBezTo>
                    <a:pt x="40" y="33"/>
                    <a:pt x="40" y="33"/>
                    <a:pt x="40" y="33"/>
                  </a:cubicBezTo>
                  <a:lnTo>
                    <a:pt x="43" y="36"/>
                  </a:lnTo>
                  <a:close/>
                  <a:moveTo>
                    <a:pt x="1178" y="38"/>
                  </a:moveTo>
                  <a:cubicBezTo>
                    <a:pt x="1186" y="42"/>
                    <a:pt x="1186" y="42"/>
                    <a:pt x="1186" y="42"/>
                  </a:cubicBezTo>
                  <a:cubicBezTo>
                    <a:pt x="1190" y="44"/>
                    <a:pt x="1190" y="44"/>
                    <a:pt x="1190" y="44"/>
                  </a:cubicBezTo>
                  <a:cubicBezTo>
                    <a:pt x="1194" y="42"/>
                    <a:pt x="1194" y="42"/>
                    <a:pt x="1194" y="42"/>
                  </a:cubicBezTo>
                  <a:cubicBezTo>
                    <a:pt x="1194" y="42"/>
                    <a:pt x="1190" y="41"/>
                    <a:pt x="1190" y="40"/>
                  </a:cubicBezTo>
                  <a:cubicBezTo>
                    <a:pt x="1190" y="40"/>
                    <a:pt x="1194" y="38"/>
                    <a:pt x="1194" y="38"/>
                  </a:cubicBezTo>
                  <a:cubicBezTo>
                    <a:pt x="1194" y="37"/>
                    <a:pt x="1191" y="36"/>
                    <a:pt x="1190" y="36"/>
                  </a:cubicBezTo>
                  <a:cubicBezTo>
                    <a:pt x="1187" y="33"/>
                    <a:pt x="1187" y="33"/>
                    <a:pt x="1187" y="33"/>
                  </a:cubicBezTo>
                  <a:lnTo>
                    <a:pt x="1178" y="38"/>
                  </a:lnTo>
                  <a:close/>
                  <a:moveTo>
                    <a:pt x="1064" y="42"/>
                  </a:moveTo>
                  <a:cubicBezTo>
                    <a:pt x="1065" y="42"/>
                    <a:pt x="1067" y="44"/>
                    <a:pt x="1068" y="44"/>
                  </a:cubicBezTo>
                  <a:cubicBezTo>
                    <a:pt x="1069" y="44"/>
                    <a:pt x="1071" y="43"/>
                    <a:pt x="1072" y="42"/>
                  </a:cubicBezTo>
                  <a:cubicBezTo>
                    <a:pt x="1073" y="42"/>
                    <a:pt x="1076" y="41"/>
                    <a:pt x="1076" y="40"/>
                  </a:cubicBezTo>
                  <a:cubicBezTo>
                    <a:pt x="1076" y="40"/>
                    <a:pt x="1073" y="38"/>
                    <a:pt x="1072" y="38"/>
                  </a:cubicBezTo>
                  <a:cubicBezTo>
                    <a:pt x="1071" y="37"/>
                    <a:pt x="1069" y="36"/>
                    <a:pt x="1069" y="36"/>
                  </a:cubicBezTo>
                  <a:cubicBezTo>
                    <a:pt x="1068" y="35"/>
                    <a:pt x="1073" y="34"/>
                    <a:pt x="1073" y="33"/>
                  </a:cubicBezTo>
                  <a:cubicBezTo>
                    <a:pt x="1073" y="33"/>
                    <a:pt x="1069" y="31"/>
                    <a:pt x="1069" y="31"/>
                  </a:cubicBezTo>
                  <a:cubicBezTo>
                    <a:pt x="1068" y="31"/>
                    <a:pt x="1066" y="33"/>
                    <a:pt x="1065" y="33"/>
                  </a:cubicBezTo>
                  <a:cubicBezTo>
                    <a:pt x="1065" y="34"/>
                    <a:pt x="1069" y="35"/>
                    <a:pt x="1069" y="36"/>
                  </a:cubicBezTo>
                  <a:cubicBezTo>
                    <a:pt x="1069" y="36"/>
                    <a:pt x="1065" y="37"/>
                    <a:pt x="1064" y="38"/>
                  </a:cubicBezTo>
                  <a:cubicBezTo>
                    <a:pt x="1064" y="38"/>
                    <a:pt x="1061" y="39"/>
                    <a:pt x="1060" y="40"/>
                  </a:cubicBezTo>
                  <a:cubicBezTo>
                    <a:pt x="1060" y="40"/>
                    <a:pt x="1056" y="41"/>
                    <a:pt x="1056" y="42"/>
                  </a:cubicBezTo>
                  <a:cubicBezTo>
                    <a:pt x="1056" y="43"/>
                    <a:pt x="1060" y="43"/>
                    <a:pt x="1060" y="44"/>
                  </a:cubicBezTo>
                  <a:cubicBezTo>
                    <a:pt x="1061" y="44"/>
                    <a:pt x="1063" y="42"/>
                    <a:pt x="1064" y="42"/>
                  </a:cubicBezTo>
                  <a:close/>
                  <a:moveTo>
                    <a:pt x="232" y="39"/>
                  </a:moveTo>
                  <a:cubicBezTo>
                    <a:pt x="231" y="40"/>
                    <a:pt x="235" y="41"/>
                    <a:pt x="235" y="42"/>
                  </a:cubicBezTo>
                  <a:cubicBezTo>
                    <a:pt x="235" y="42"/>
                    <a:pt x="231" y="44"/>
                    <a:pt x="231" y="44"/>
                  </a:cubicBezTo>
                  <a:cubicBezTo>
                    <a:pt x="230" y="44"/>
                    <a:pt x="229" y="42"/>
                    <a:pt x="227" y="41"/>
                  </a:cubicBezTo>
                  <a:cubicBezTo>
                    <a:pt x="227" y="42"/>
                    <a:pt x="223" y="43"/>
                    <a:pt x="223" y="43"/>
                  </a:cubicBezTo>
                  <a:cubicBezTo>
                    <a:pt x="223" y="44"/>
                    <a:pt x="227" y="45"/>
                    <a:pt x="227" y="46"/>
                  </a:cubicBezTo>
                  <a:cubicBezTo>
                    <a:pt x="228" y="46"/>
                    <a:pt x="230" y="44"/>
                    <a:pt x="231" y="44"/>
                  </a:cubicBezTo>
                  <a:cubicBezTo>
                    <a:pt x="233" y="44"/>
                    <a:pt x="234" y="46"/>
                    <a:pt x="235" y="46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9" y="43"/>
                    <a:pt x="236" y="42"/>
                    <a:pt x="235" y="42"/>
                  </a:cubicBezTo>
                  <a:cubicBezTo>
                    <a:pt x="235" y="41"/>
                    <a:pt x="239" y="40"/>
                    <a:pt x="239" y="39"/>
                  </a:cubicBezTo>
                  <a:cubicBezTo>
                    <a:pt x="239" y="39"/>
                    <a:pt x="236" y="38"/>
                    <a:pt x="236" y="37"/>
                  </a:cubicBezTo>
                  <a:cubicBezTo>
                    <a:pt x="235" y="38"/>
                    <a:pt x="232" y="38"/>
                    <a:pt x="232" y="39"/>
                  </a:cubicBezTo>
                  <a:close/>
                  <a:moveTo>
                    <a:pt x="54" y="47"/>
                  </a:moveTo>
                  <a:cubicBezTo>
                    <a:pt x="56" y="47"/>
                    <a:pt x="57" y="45"/>
                    <a:pt x="58" y="45"/>
                  </a:cubicBezTo>
                  <a:cubicBezTo>
                    <a:pt x="59" y="45"/>
                    <a:pt x="61" y="47"/>
                    <a:pt x="62" y="47"/>
                  </a:cubicBezTo>
                  <a:cubicBezTo>
                    <a:pt x="63" y="47"/>
                    <a:pt x="66" y="45"/>
                    <a:pt x="66" y="45"/>
                  </a:cubicBezTo>
                  <a:cubicBezTo>
                    <a:pt x="66" y="45"/>
                    <a:pt x="62" y="43"/>
                    <a:pt x="62" y="43"/>
                  </a:cubicBezTo>
                  <a:cubicBezTo>
                    <a:pt x="62" y="42"/>
                    <a:pt x="66" y="41"/>
                    <a:pt x="66" y="40"/>
                  </a:cubicBezTo>
                  <a:cubicBezTo>
                    <a:pt x="67" y="40"/>
                    <a:pt x="69" y="39"/>
                    <a:pt x="71" y="38"/>
                  </a:cubicBezTo>
                  <a:cubicBezTo>
                    <a:pt x="72" y="38"/>
                    <a:pt x="73" y="37"/>
                    <a:pt x="75" y="36"/>
                  </a:cubicBezTo>
                  <a:cubicBezTo>
                    <a:pt x="75" y="36"/>
                    <a:pt x="78" y="38"/>
                    <a:pt x="78" y="39"/>
                  </a:cubicBezTo>
                  <a:cubicBezTo>
                    <a:pt x="79" y="39"/>
                    <a:pt x="82" y="37"/>
                    <a:pt x="82" y="36"/>
                  </a:cubicBezTo>
                  <a:cubicBezTo>
                    <a:pt x="83" y="36"/>
                    <a:pt x="78" y="34"/>
                    <a:pt x="79" y="34"/>
                  </a:cubicBezTo>
                  <a:cubicBezTo>
                    <a:pt x="78" y="35"/>
                    <a:pt x="76" y="35"/>
                    <a:pt x="75" y="36"/>
                  </a:cubicBezTo>
                  <a:cubicBezTo>
                    <a:pt x="73" y="36"/>
                    <a:pt x="72" y="35"/>
                    <a:pt x="71" y="34"/>
                  </a:cubicBezTo>
                  <a:cubicBezTo>
                    <a:pt x="70" y="34"/>
                    <a:pt x="68" y="32"/>
                    <a:pt x="67" y="32"/>
                  </a:cubicBezTo>
                  <a:cubicBezTo>
                    <a:pt x="66" y="32"/>
                    <a:pt x="64" y="34"/>
                    <a:pt x="63" y="34"/>
                  </a:cubicBezTo>
                  <a:cubicBezTo>
                    <a:pt x="63" y="34"/>
                    <a:pt x="67" y="36"/>
                    <a:pt x="67" y="36"/>
                  </a:cubicBezTo>
                  <a:cubicBezTo>
                    <a:pt x="67" y="37"/>
                    <a:pt x="63" y="38"/>
                    <a:pt x="63" y="38"/>
                  </a:cubicBezTo>
                  <a:cubicBezTo>
                    <a:pt x="62" y="39"/>
                    <a:pt x="59" y="40"/>
                    <a:pt x="59" y="40"/>
                  </a:cubicBezTo>
                  <a:cubicBezTo>
                    <a:pt x="58" y="41"/>
                    <a:pt x="62" y="42"/>
                    <a:pt x="62" y="43"/>
                  </a:cubicBezTo>
                  <a:cubicBezTo>
                    <a:pt x="62" y="43"/>
                    <a:pt x="59" y="44"/>
                    <a:pt x="58" y="45"/>
                  </a:cubicBezTo>
                  <a:cubicBezTo>
                    <a:pt x="58" y="45"/>
                    <a:pt x="55" y="42"/>
                    <a:pt x="55" y="42"/>
                  </a:cubicBezTo>
                  <a:cubicBezTo>
                    <a:pt x="53" y="42"/>
                    <a:pt x="52" y="45"/>
                    <a:pt x="50" y="45"/>
                  </a:cubicBezTo>
                  <a:cubicBezTo>
                    <a:pt x="49" y="45"/>
                    <a:pt x="48" y="42"/>
                    <a:pt x="47" y="42"/>
                  </a:cubicBezTo>
                  <a:cubicBezTo>
                    <a:pt x="46" y="42"/>
                    <a:pt x="43" y="44"/>
                    <a:pt x="43" y="44"/>
                  </a:cubicBezTo>
                  <a:cubicBezTo>
                    <a:pt x="43" y="45"/>
                    <a:pt x="46" y="47"/>
                    <a:pt x="46" y="47"/>
                  </a:cubicBezTo>
                  <a:cubicBezTo>
                    <a:pt x="48" y="47"/>
                    <a:pt x="49" y="45"/>
                    <a:pt x="50" y="45"/>
                  </a:cubicBezTo>
                  <a:lnTo>
                    <a:pt x="54" y="47"/>
                  </a:lnTo>
                  <a:close/>
                  <a:moveTo>
                    <a:pt x="94" y="34"/>
                  </a:moveTo>
                  <a:cubicBezTo>
                    <a:pt x="95" y="35"/>
                    <a:pt x="98" y="33"/>
                    <a:pt x="99" y="32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100" y="23"/>
                    <a:pt x="103" y="22"/>
                    <a:pt x="103" y="22"/>
                  </a:cubicBezTo>
                  <a:cubicBezTo>
                    <a:pt x="103" y="21"/>
                    <a:pt x="100" y="20"/>
                    <a:pt x="100" y="19"/>
                  </a:cubicBezTo>
                  <a:cubicBezTo>
                    <a:pt x="98" y="20"/>
                    <a:pt x="97" y="21"/>
                    <a:pt x="95" y="21"/>
                  </a:cubicBezTo>
                  <a:cubicBezTo>
                    <a:pt x="95" y="22"/>
                    <a:pt x="91" y="23"/>
                    <a:pt x="91" y="24"/>
                  </a:cubicBezTo>
                  <a:cubicBezTo>
                    <a:pt x="91" y="24"/>
                    <a:pt x="95" y="25"/>
                    <a:pt x="95" y="26"/>
                  </a:cubicBezTo>
                  <a:cubicBezTo>
                    <a:pt x="95" y="27"/>
                    <a:pt x="91" y="27"/>
                    <a:pt x="91" y="28"/>
                  </a:cubicBezTo>
                  <a:cubicBezTo>
                    <a:pt x="91" y="28"/>
                    <a:pt x="95" y="30"/>
                    <a:pt x="95" y="30"/>
                  </a:cubicBezTo>
                  <a:cubicBezTo>
                    <a:pt x="95" y="31"/>
                    <a:pt x="91" y="32"/>
                    <a:pt x="91" y="32"/>
                  </a:cubicBezTo>
                  <a:cubicBezTo>
                    <a:pt x="92" y="32"/>
                    <a:pt x="93" y="34"/>
                    <a:pt x="94" y="34"/>
                  </a:cubicBezTo>
                  <a:close/>
                  <a:moveTo>
                    <a:pt x="259" y="42"/>
                  </a:moveTo>
                  <a:cubicBezTo>
                    <a:pt x="263" y="40"/>
                    <a:pt x="263" y="40"/>
                    <a:pt x="263" y="40"/>
                  </a:cubicBezTo>
                  <a:cubicBezTo>
                    <a:pt x="264" y="40"/>
                    <a:pt x="267" y="38"/>
                    <a:pt x="267" y="38"/>
                  </a:cubicBezTo>
                  <a:cubicBezTo>
                    <a:pt x="267" y="37"/>
                    <a:pt x="264" y="36"/>
                    <a:pt x="263" y="36"/>
                  </a:cubicBezTo>
                  <a:cubicBezTo>
                    <a:pt x="263" y="35"/>
                    <a:pt x="260" y="33"/>
                    <a:pt x="260" y="33"/>
                  </a:cubicBezTo>
                  <a:cubicBezTo>
                    <a:pt x="259" y="33"/>
                    <a:pt x="256" y="35"/>
                    <a:pt x="255" y="35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1" y="38"/>
                    <a:pt x="247" y="39"/>
                    <a:pt x="247" y="40"/>
                  </a:cubicBezTo>
                  <a:cubicBezTo>
                    <a:pt x="247" y="40"/>
                    <a:pt x="251" y="42"/>
                    <a:pt x="251" y="42"/>
                  </a:cubicBezTo>
                  <a:cubicBezTo>
                    <a:pt x="255" y="44"/>
                    <a:pt x="255" y="44"/>
                    <a:pt x="255" y="44"/>
                  </a:cubicBezTo>
                  <a:lnTo>
                    <a:pt x="259" y="42"/>
                  </a:lnTo>
                  <a:close/>
                  <a:moveTo>
                    <a:pt x="264" y="22"/>
                  </a:moveTo>
                  <a:cubicBezTo>
                    <a:pt x="264" y="23"/>
                    <a:pt x="260" y="24"/>
                    <a:pt x="260" y="25"/>
                  </a:cubicBezTo>
                  <a:cubicBezTo>
                    <a:pt x="260" y="25"/>
                    <a:pt x="264" y="26"/>
                    <a:pt x="264" y="27"/>
                  </a:cubicBezTo>
                  <a:cubicBezTo>
                    <a:pt x="264" y="26"/>
                    <a:pt x="268" y="25"/>
                    <a:pt x="268" y="25"/>
                  </a:cubicBezTo>
                  <a:cubicBezTo>
                    <a:pt x="268" y="24"/>
                    <a:pt x="264" y="23"/>
                    <a:pt x="264" y="22"/>
                  </a:cubicBezTo>
                  <a:cubicBezTo>
                    <a:pt x="264" y="22"/>
                    <a:pt x="268" y="21"/>
                    <a:pt x="268" y="20"/>
                  </a:cubicBezTo>
                  <a:cubicBezTo>
                    <a:pt x="268" y="20"/>
                    <a:pt x="265" y="19"/>
                    <a:pt x="265" y="18"/>
                  </a:cubicBezTo>
                  <a:cubicBezTo>
                    <a:pt x="263" y="18"/>
                    <a:pt x="262" y="20"/>
                    <a:pt x="261" y="20"/>
                  </a:cubicBezTo>
                  <a:cubicBezTo>
                    <a:pt x="259" y="20"/>
                    <a:pt x="258" y="18"/>
                    <a:pt x="257" y="18"/>
                  </a:cubicBezTo>
                  <a:cubicBezTo>
                    <a:pt x="255" y="18"/>
                    <a:pt x="254" y="20"/>
                    <a:pt x="253" y="20"/>
                  </a:cubicBezTo>
                  <a:cubicBezTo>
                    <a:pt x="254" y="20"/>
                    <a:pt x="255" y="22"/>
                    <a:pt x="256" y="22"/>
                  </a:cubicBezTo>
                  <a:cubicBezTo>
                    <a:pt x="258" y="22"/>
                    <a:pt x="259" y="20"/>
                    <a:pt x="261" y="20"/>
                  </a:cubicBezTo>
                  <a:cubicBezTo>
                    <a:pt x="261" y="21"/>
                    <a:pt x="264" y="22"/>
                    <a:pt x="264" y="22"/>
                  </a:cubicBezTo>
                  <a:close/>
                  <a:moveTo>
                    <a:pt x="366" y="29"/>
                  </a:moveTo>
                  <a:cubicBezTo>
                    <a:pt x="366" y="29"/>
                    <a:pt x="370" y="27"/>
                    <a:pt x="370" y="27"/>
                  </a:cubicBezTo>
                  <a:cubicBezTo>
                    <a:pt x="370" y="26"/>
                    <a:pt x="367" y="25"/>
                    <a:pt x="366" y="24"/>
                  </a:cubicBezTo>
                  <a:cubicBezTo>
                    <a:pt x="363" y="22"/>
                    <a:pt x="363" y="22"/>
                    <a:pt x="363" y="22"/>
                  </a:cubicBezTo>
                  <a:cubicBezTo>
                    <a:pt x="367" y="20"/>
                    <a:pt x="367" y="20"/>
                    <a:pt x="367" y="20"/>
                  </a:cubicBezTo>
                  <a:cubicBezTo>
                    <a:pt x="368" y="20"/>
                    <a:pt x="369" y="22"/>
                    <a:pt x="370" y="22"/>
                  </a:cubicBezTo>
                  <a:cubicBezTo>
                    <a:pt x="371" y="22"/>
                    <a:pt x="374" y="20"/>
                    <a:pt x="374" y="20"/>
                  </a:cubicBezTo>
                  <a:cubicBezTo>
                    <a:pt x="375" y="19"/>
                    <a:pt x="371" y="19"/>
                    <a:pt x="371" y="18"/>
                  </a:cubicBezTo>
                  <a:cubicBezTo>
                    <a:pt x="369" y="18"/>
                    <a:pt x="368" y="20"/>
                    <a:pt x="367" y="20"/>
                  </a:cubicBezTo>
                  <a:cubicBezTo>
                    <a:pt x="366" y="20"/>
                    <a:pt x="364" y="18"/>
                    <a:pt x="363" y="18"/>
                  </a:cubicBezTo>
                  <a:cubicBezTo>
                    <a:pt x="362" y="18"/>
                    <a:pt x="360" y="20"/>
                    <a:pt x="359" y="20"/>
                  </a:cubicBezTo>
                  <a:cubicBezTo>
                    <a:pt x="359" y="21"/>
                    <a:pt x="363" y="21"/>
                    <a:pt x="363" y="22"/>
                  </a:cubicBezTo>
                  <a:cubicBezTo>
                    <a:pt x="362" y="23"/>
                    <a:pt x="359" y="24"/>
                    <a:pt x="358" y="24"/>
                  </a:cubicBezTo>
                  <a:cubicBezTo>
                    <a:pt x="358" y="25"/>
                    <a:pt x="355" y="26"/>
                    <a:pt x="354" y="26"/>
                  </a:cubicBezTo>
                  <a:cubicBezTo>
                    <a:pt x="354" y="26"/>
                    <a:pt x="358" y="29"/>
                    <a:pt x="358" y="29"/>
                  </a:cubicBezTo>
                  <a:cubicBezTo>
                    <a:pt x="359" y="29"/>
                    <a:pt x="361" y="27"/>
                    <a:pt x="362" y="26"/>
                  </a:cubicBezTo>
                  <a:cubicBezTo>
                    <a:pt x="363" y="27"/>
                    <a:pt x="365" y="29"/>
                    <a:pt x="366" y="29"/>
                  </a:cubicBezTo>
                  <a:close/>
                  <a:moveTo>
                    <a:pt x="413" y="30"/>
                  </a:moveTo>
                  <a:cubicBezTo>
                    <a:pt x="413" y="29"/>
                    <a:pt x="417" y="28"/>
                    <a:pt x="417" y="28"/>
                  </a:cubicBezTo>
                  <a:cubicBezTo>
                    <a:pt x="417" y="27"/>
                    <a:pt x="413" y="26"/>
                    <a:pt x="413" y="25"/>
                  </a:cubicBezTo>
                  <a:cubicBezTo>
                    <a:pt x="414" y="24"/>
                    <a:pt x="417" y="24"/>
                    <a:pt x="417" y="23"/>
                  </a:cubicBezTo>
                  <a:cubicBezTo>
                    <a:pt x="418" y="23"/>
                    <a:pt x="414" y="22"/>
                    <a:pt x="414" y="21"/>
                  </a:cubicBezTo>
                  <a:cubicBezTo>
                    <a:pt x="414" y="20"/>
                    <a:pt x="417" y="19"/>
                    <a:pt x="418" y="19"/>
                  </a:cubicBezTo>
                  <a:cubicBezTo>
                    <a:pt x="418" y="19"/>
                    <a:pt x="421" y="21"/>
                    <a:pt x="422" y="21"/>
                  </a:cubicBezTo>
                  <a:cubicBezTo>
                    <a:pt x="422" y="21"/>
                    <a:pt x="426" y="19"/>
                    <a:pt x="426" y="19"/>
                  </a:cubicBezTo>
                  <a:cubicBezTo>
                    <a:pt x="426" y="18"/>
                    <a:pt x="422" y="17"/>
                    <a:pt x="422" y="17"/>
                  </a:cubicBezTo>
                  <a:cubicBezTo>
                    <a:pt x="420" y="17"/>
                    <a:pt x="419" y="19"/>
                    <a:pt x="418" y="19"/>
                  </a:cubicBezTo>
                  <a:cubicBezTo>
                    <a:pt x="417" y="19"/>
                    <a:pt x="415" y="17"/>
                    <a:pt x="414" y="17"/>
                  </a:cubicBezTo>
                  <a:cubicBezTo>
                    <a:pt x="413" y="17"/>
                    <a:pt x="410" y="18"/>
                    <a:pt x="410" y="19"/>
                  </a:cubicBezTo>
                  <a:cubicBezTo>
                    <a:pt x="410" y="19"/>
                    <a:pt x="414" y="21"/>
                    <a:pt x="414" y="21"/>
                  </a:cubicBezTo>
                  <a:cubicBezTo>
                    <a:pt x="414" y="21"/>
                    <a:pt x="410" y="23"/>
                    <a:pt x="410" y="23"/>
                  </a:cubicBezTo>
                  <a:cubicBezTo>
                    <a:pt x="409" y="23"/>
                    <a:pt x="406" y="25"/>
                    <a:pt x="405" y="25"/>
                  </a:cubicBezTo>
                  <a:cubicBezTo>
                    <a:pt x="405" y="26"/>
                    <a:pt x="409" y="27"/>
                    <a:pt x="409" y="27"/>
                  </a:cubicBezTo>
                  <a:cubicBezTo>
                    <a:pt x="409" y="28"/>
                    <a:pt x="405" y="29"/>
                    <a:pt x="405" y="29"/>
                  </a:cubicBezTo>
                  <a:cubicBezTo>
                    <a:pt x="405" y="30"/>
                    <a:pt x="409" y="31"/>
                    <a:pt x="409" y="32"/>
                  </a:cubicBezTo>
                  <a:lnTo>
                    <a:pt x="413" y="30"/>
                  </a:lnTo>
                  <a:close/>
                  <a:moveTo>
                    <a:pt x="672" y="39"/>
                  </a:moveTo>
                  <a:cubicBezTo>
                    <a:pt x="672" y="39"/>
                    <a:pt x="674" y="41"/>
                    <a:pt x="675" y="41"/>
                  </a:cubicBezTo>
                  <a:cubicBezTo>
                    <a:pt x="676" y="41"/>
                    <a:pt x="679" y="39"/>
                    <a:pt x="679" y="39"/>
                  </a:cubicBezTo>
                  <a:cubicBezTo>
                    <a:pt x="681" y="39"/>
                    <a:pt x="682" y="41"/>
                    <a:pt x="683" y="41"/>
                  </a:cubicBezTo>
                  <a:cubicBezTo>
                    <a:pt x="683" y="41"/>
                    <a:pt x="687" y="40"/>
                    <a:pt x="687" y="39"/>
                  </a:cubicBezTo>
                  <a:cubicBezTo>
                    <a:pt x="687" y="39"/>
                    <a:pt x="684" y="37"/>
                    <a:pt x="683" y="37"/>
                  </a:cubicBezTo>
                  <a:cubicBezTo>
                    <a:pt x="683" y="37"/>
                    <a:pt x="680" y="39"/>
                    <a:pt x="679" y="39"/>
                  </a:cubicBezTo>
                  <a:cubicBezTo>
                    <a:pt x="678" y="39"/>
                    <a:pt x="677" y="37"/>
                    <a:pt x="676" y="37"/>
                  </a:cubicBezTo>
                  <a:cubicBezTo>
                    <a:pt x="674" y="36"/>
                    <a:pt x="673" y="35"/>
                    <a:pt x="672" y="35"/>
                  </a:cubicBezTo>
                  <a:cubicBezTo>
                    <a:pt x="673" y="34"/>
                    <a:pt x="675" y="33"/>
                    <a:pt x="676" y="32"/>
                  </a:cubicBezTo>
                  <a:cubicBezTo>
                    <a:pt x="677" y="32"/>
                    <a:pt x="680" y="31"/>
                    <a:pt x="680" y="30"/>
                  </a:cubicBezTo>
                  <a:cubicBezTo>
                    <a:pt x="680" y="30"/>
                    <a:pt x="677" y="28"/>
                    <a:pt x="676" y="28"/>
                  </a:cubicBezTo>
                  <a:cubicBezTo>
                    <a:pt x="676" y="28"/>
                    <a:pt x="673" y="30"/>
                    <a:pt x="672" y="30"/>
                  </a:cubicBezTo>
                  <a:cubicBezTo>
                    <a:pt x="671" y="31"/>
                    <a:pt x="669" y="32"/>
                    <a:pt x="668" y="32"/>
                  </a:cubicBezTo>
                  <a:cubicBezTo>
                    <a:pt x="668" y="33"/>
                    <a:pt x="672" y="34"/>
                    <a:pt x="672" y="35"/>
                  </a:cubicBezTo>
                  <a:cubicBezTo>
                    <a:pt x="672" y="35"/>
                    <a:pt x="668" y="36"/>
                    <a:pt x="668" y="37"/>
                  </a:cubicBezTo>
                  <a:lnTo>
                    <a:pt x="672" y="39"/>
                  </a:lnTo>
                  <a:close/>
                  <a:moveTo>
                    <a:pt x="646" y="10"/>
                  </a:moveTo>
                  <a:cubicBezTo>
                    <a:pt x="647" y="10"/>
                    <a:pt x="649" y="12"/>
                    <a:pt x="650" y="12"/>
                  </a:cubicBezTo>
                  <a:cubicBezTo>
                    <a:pt x="650" y="12"/>
                    <a:pt x="654" y="10"/>
                    <a:pt x="654" y="10"/>
                  </a:cubicBezTo>
                  <a:cubicBezTo>
                    <a:pt x="654" y="10"/>
                    <a:pt x="651" y="8"/>
                    <a:pt x="650" y="8"/>
                  </a:cubicBezTo>
                  <a:cubicBezTo>
                    <a:pt x="650" y="8"/>
                    <a:pt x="648" y="6"/>
                    <a:pt x="647" y="6"/>
                  </a:cubicBezTo>
                  <a:cubicBezTo>
                    <a:pt x="646" y="6"/>
                    <a:pt x="643" y="8"/>
                    <a:pt x="643" y="8"/>
                  </a:cubicBezTo>
                  <a:cubicBezTo>
                    <a:pt x="642" y="8"/>
                    <a:pt x="639" y="5"/>
                    <a:pt x="639" y="6"/>
                  </a:cubicBezTo>
                  <a:cubicBezTo>
                    <a:pt x="638" y="6"/>
                    <a:pt x="635" y="7"/>
                    <a:pt x="635" y="8"/>
                  </a:cubicBezTo>
                  <a:cubicBezTo>
                    <a:pt x="635" y="8"/>
                    <a:pt x="638" y="10"/>
                    <a:pt x="638" y="10"/>
                  </a:cubicBezTo>
                  <a:cubicBezTo>
                    <a:pt x="639" y="10"/>
                    <a:pt x="642" y="8"/>
                    <a:pt x="643" y="8"/>
                  </a:cubicBezTo>
                  <a:cubicBezTo>
                    <a:pt x="644" y="8"/>
                    <a:pt x="645" y="10"/>
                    <a:pt x="646" y="10"/>
                  </a:cubicBezTo>
                  <a:close/>
                  <a:moveTo>
                    <a:pt x="819" y="18"/>
                  </a:moveTo>
                  <a:cubicBezTo>
                    <a:pt x="819" y="18"/>
                    <a:pt x="815" y="15"/>
                    <a:pt x="815" y="15"/>
                  </a:cubicBezTo>
                  <a:cubicBezTo>
                    <a:pt x="813" y="15"/>
                    <a:pt x="812" y="17"/>
                    <a:pt x="811" y="18"/>
                  </a:cubicBezTo>
                  <a:cubicBezTo>
                    <a:pt x="811" y="18"/>
                    <a:pt x="815" y="19"/>
                    <a:pt x="814" y="20"/>
                  </a:cubicBezTo>
                  <a:cubicBezTo>
                    <a:pt x="814" y="21"/>
                    <a:pt x="811" y="21"/>
                    <a:pt x="810" y="22"/>
                  </a:cubicBezTo>
                  <a:cubicBezTo>
                    <a:pt x="810" y="23"/>
                    <a:pt x="806" y="23"/>
                    <a:pt x="806" y="24"/>
                  </a:cubicBezTo>
                  <a:cubicBezTo>
                    <a:pt x="806" y="25"/>
                    <a:pt x="810" y="26"/>
                    <a:pt x="810" y="26"/>
                  </a:cubicBezTo>
                  <a:cubicBezTo>
                    <a:pt x="814" y="24"/>
                    <a:pt x="814" y="24"/>
                    <a:pt x="814" y="24"/>
                  </a:cubicBezTo>
                  <a:cubicBezTo>
                    <a:pt x="815" y="24"/>
                    <a:pt x="818" y="22"/>
                    <a:pt x="818" y="22"/>
                  </a:cubicBezTo>
                  <a:cubicBezTo>
                    <a:pt x="820" y="22"/>
                    <a:pt x="821" y="24"/>
                    <a:pt x="822" y="24"/>
                  </a:cubicBezTo>
                  <a:cubicBezTo>
                    <a:pt x="822" y="24"/>
                    <a:pt x="826" y="23"/>
                    <a:pt x="826" y="22"/>
                  </a:cubicBezTo>
                  <a:cubicBezTo>
                    <a:pt x="826" y="22"/>
                    <a:pt x="823" y="20"/>
                    <a:pt x="822" y="20"/>
                  </a:cubicBezTo>
                  <a:cubicBezTo>
                    <a:pt x="822" y="20"/>
                    <a:pt x="819" y="22"/>
                    <a:pt x="818" y="22"/>
                  </a:cubicBezTo>
                  <a:cubicBezTo>
                    <a:pt x="817" y="22"/>
                    <a:pt x="816" y="20"/>
                    <a:pt x="814" y="20"/>
                  </a:cubicBezTo>
                  <a:cubicBezTo>
                    <a:pt x="815" y="19"/>
                    <a:pt x="818" y="19"/>
                    <a:pt x="819" y="18"/>
                  </a:cubicBezTo>
                  <a:close/>
                  <a:moveTo>
                    <a:pt x="967" y="25"/>
                  </a:moveTo>
                  <a:cubicBezTo>
                    <a:pt x="968" y="24"/>
                    <a:pt x="963" y="23"/>
                    <a:pt x="964" y="23"/>
                  </a:cubicBezTo>
                  <a:cubicBezTo>
                    <a:pt x="964" y="22"/>
                    <a:pt x="968" y="21"/>
                    <a:pt x="968" y="21"/>
                  </a:cubicBezTo>
                  <a:cubicBezTo>
                    <a:pt x="968" y="20"/>
                    <a:pt x="964" y="19"/>
                    <a:pt x="964" y="18"/>
                  </a:cubicBezTo>
                  <a:cubicBezTo>
                    <a:pt x="964" y="18"/>
                    <a:pt x="968" y="17"/>
                    <a:pt x="968" y="16"/>
                  </a:cubicBezTo>
                  <a:cubicBezTo>
                    <a:pt x="968" y="15"/>
                    <a:pt x="964" y="15"/>
                    <a:pt x="964" y="14"/>
                  </a:cubicBezTo>
                  <a:cubicBezTo>
                    <a:pt x="964" y="15"/>
                    <a:pt x="960" y="15"/>
                    <a:pt x="960" y="16"/>
                  </a:cubicBezTo>
                  <a:cubicBezTo>
                    <a:pt x="960" y="17"/>
                    <a:pt x="964" y="18"/>
                    <a:pt x="964" y="18"/>
                  </a:cubicBezTo>
                  <a:cubicBezTo>
                    <a:pt x="964" y="19"/>
                    <a:pt x="960" y="20"/>
                    <a:pt x="960" y="20"/>
                  </a:cubicBezTo>
                  <a:cubicBezTo>
                    <a:pt x="960" y="21"/>
                    <a:pt x="963" y="22"/>
                    <a:pt x="964" y="23"/>
                  </a:cubicBezTo>
                  <a:cubicBezTo>
                    <a:pt x="964" y="23"/>
                    <a:pt x="959" y="24"/>
                    <a:pt x="959" y="25"/>
                  </a:cubicBezTo>
                  <a:cubicBezTo>
                    <a:pt x="959" y="25"/>
                    <a:pt x="963" y="26"/>
                    <a:pt x="963" y="27"/>
                  </a:cubicBezTo>
                  <a:cubicBezTo>
                    <a:pt x="964" y="26"/>
                    <a:pt x="967" y="26"/>
                    <a:pt x="967" y="25"/>
                  </a:cubicBezTo>
                  <a:close/>
                  <a:moveTo>
                    <a:pt x="1011" y="15"/>
                  </a:moveTo>
                  <a:cubicBezTo>
                    <a:pt x="1011" y="14"/>
                    <a:pt x="1015" y="13"/>
                    <a:pt x="1015" y="13"/>
                  </a:cubicBezTo>
                  <a:cubicBezTo>
                    <a:pt x="1017" y="12"/>
                    <a:pt x="1018" y="11"/>
                    <a:pt x="1019" y="11"/>
                  </a:cubicBezTo>
                  <a:cubicBezTo>
                    <a:pt x="1018" y="11"/>
                    <a:pt x="1017" y="8"/>
                    <a:pt x="1016" y="8"/>
                  </a:cubicBezTo>
                  <a:cubicBezTo>
                    <a:pt x="1015" y="9"/>
                    <a:pt x="1012" y="10"/>
                    <a:pt x="1012" y="11"/>
                  </a:cubicBezTo>
                  <a:cubicBezTo>
                    <a:pt x="1011" y="11"/>
                    <a:pt x="1008" y="13"/>
                    <a:pt x="1008" y="13"/>
                  </a:cubicBezTo>
                  <a:cubicBezTo>
                    <a:pt x="1006" y="13"/>
                    <a:pt x="1005" y="11"/>
                    <a:pt x="1004" y="10"/>
                  </a:cubicBezTo>
                  <a:cubicBezTo>
                    <a:pt x="1003" y="11"/>
                    <a:pt x="1000" y="12"/>
                    <a:pt x="1000" y="12"/>
                  </a:cubicBezTo>
                  <a:cubicBezTo>
                    <a:pt x="1000" y="13"/>
                    <a:pt x="1003" y="14"/>
                    <a:pt x="1003" y="15"/>
                  </a:cubicBezTo>
                  <a:cubicBezTo>
                    <a:pt x="1003" y="15"/>
                    <a:pt x="1004" y="14"/>
                    <a:pt x="1005" y="14"/>
                  </a:cubicBezTo>
                  <a:cubicBezTo>
                    <a:pt x="1006" y="13"/>
                    <a:pt x="1007" y="13"/>
                    <a:pt x="1008" y="13"/>
                  </a:cubicBezTo>
                  <a:cubicBezTo>
                    <a:pt x="1008" y="13"/>
                    <a:pt x="1011" y="15"/>
                    <a:pt x="1011" y="15"/>
                  </a:cubicBezTo>
                  <a:cubicBezTo>
                    <a:pt x="1011" y="15"/>
                    <a:pt x="1007" y="17"/>
                    <a:pt x="1007" y="17"/>
                  </a:cubicBezTo>
                  <a:cubicBezTo>
                    <a:pt x="1007" y="17"/>
                    <a:pt x="1011" y="19"/>
                    <a:pt x="1011" y="19"/>
                  </a:cubicBezTo>
                  <a:cubicBezTo>
                    <a:pt x="1012" y="19"/>
                    <a:pt x="1014" y="17"/>
                    <a:pt x="1015" y="17"/>
                  </a:cubicBezTo>
                  <a:cubicBezTo>
                    <a:pt x="1015" y="16"/>
                    <a:pt x="1011" y="16"/>
                    <a:pt x="1011" y="15"/>
                  </a:cubicBezTo>
                  <a:close/>
                  <a:moveTo>
                    <a:pt x="1093" y="23"/>
                  </a:moveTo>
                  <a:cubicBezTo>
                    <a:pt x="1092" y="23"/>
                    <a:pt x="1090" y="25"/>
                    <a:pt x="1089" y="25"/>
                  </a:cubicBezTo>
                  <a:cubicBezTo>
                    <a:pt x="1088" y="25"/>
                    <a:pt x="1085" y="27"/>
                    <a:pt x="1085" y="27"/>
                  </a:cubicBezTo>
                  <a:cubicBezTo>
                    <a:pt x="1085" y="27"/>
                    <a:pt x="1088" y="29"/>
                    <a:pt x="1089" y="29"/>
                  </a:cubicBezTo>
                  <a:cubicBezTo>
                    <a:pt x="1090" y="29"/>
                    <a:pt x="1091" y="27"/>
                    <a:pt x="1093" y="27"/>
                  </a:cubicBezTo>
                  <a:cubicBezTo>
                    <a:pt x="1094" y="27"/>
                    <a:pt x="1095" y="25"/>
                    <a:pt x="1097" y="25"/>
                  </a:cubicBezTo>
                  <a:cubicBezTo>
                    <a:pt x="1101" y="27"/>
                    <a:pt x="1101" y="27"/>
                    <a:pt x="1101" y="27"/>
                  </a:cubicBezTo>
                  <a:cubicBezTo>
                    <a:pt x="1101" y="27"/>
                    <a:pt x="1104" y="26"/>
                    <a:pt x="1105" y="25"/>
                  </a:cubicBezTo>
                  <a:cubicBezTo>
                    <a:pt x="1105" y="25"/>
                    <a:pt x="1101" y="24"/>
                    <a:pt x="1101" y="23"/>
                  </a:cubicBezTo>
                  <a:cubicBezTo>
                    <a:pt x="1101" y="23"/>
                    <a:pt x="1105" y="21"/>
                    <a:pt x="1105" y="21"/>
                  </a:cubicBezTo>
                  <a:cubicBezTo>
                    <a:pt x="1106" y="20"/>
                    <a:pt x="1108" y="19"/>
                    <a:pt x="1109" y="19"/>
                  </a:cubicBezTo>
                  <a:cubicBezTo>
                    <a:pt x="1110" y="19"/>
                    <a:pt x="1112" y="21"/>
                    <a:pt x="1113" y="21"/>
                  </a:cubicBezTo>
                  <a:cubicBezTo>
                    <a:pt x="1114" y="21"/>
                    <a:pt x="1116" y="19"/>
                    <a:pt x="1117" y="19"/>
                  </a:cubicBezTo>
                  <a:cubicBezTo>
                    <a:pt x="1118" y="19"/>
                    <a:pt x="1120" y="21"/>
                    <a:pt x="1121" y="21"/>
                  </a:cubicBezTo>
                  <a:cubicBezTo>
                    <a:pt x="1121" y="22"/>
                    <a:pt x="1117" y="23"/>
                    <a:pt x="1117" y="23"/>
                  </a:cubicBezTo>
                  <a:cubicBezTo>
                    <a:pt x="1117" y="24"/>
                    <a:pt x="1120" y="25"/>
                    <a:pt x="1120" y="26"/>
                  </a:cubicBezTo>
                  <a:cubicBezTo>
                    <a:pt x="1129" y="21"/>
                    <a:pt x="1129" y="21"/>
                    <a:pt x="1129" y="21"/>
                  </a:cubicBezTo>
                  <a:cubicBezTo>
                    <a:pt x="1129" y="21"/>
                    <a:pt x="1133" y="20"/>
                    <a:pt x="1133" y="19"/>
                  </a:cubicBezTo>
                  <a:cubicBezTo>
                    <a:pt x="1133" y="19"/>
                    <a:pt x="1129" y="17"/>
                    <a:pt x="1129" y="17"/>
                  </a:cubicBezTo>
                  <a:cubicBezTo>
                    <a:pt x="1128" y="17"/>
                    <a:pt x="1126" y="19"/>
                    <a:pt x="1125" y="19"/>
                  </a:cubicBezTo>
                  <a:cubicBezTo>
                    <a:pt x="1124" y="19"/>
                    <a:pt x="1122" y="17"/>
                    <a:pt x="1121" y="17"/>
                  </a:cubicBezTo>
                  <a:cubicBezTo>
                    <a:pt x="1120" y="17"/>
                    <a:pt x="1118" y="19"/>
                    <a:pt x="1117" y="19"/>
                  </a:cubicBezTo>
                  <a:cubicBezTo>
                    <a:pt x="1116" y="19"/>
                    <a:pt x="1115" y="17"/>
                    <a:pt x="1113" y="17"/>
                  </a:cubicBezTo>
                  <a:cubicBezTo>
                    <a:pt x="1112" y="17"/>
                    <a:pt x="1110" y="19"/>
                    <a:pt x="1109" y="19"/>
                  </a:cubicBezTo>
                  <a:cubicBezTo>
                    <a:pt x="1108" y="19"/>
                    <a:pt x="1107" y="17"/>
                    <a:pt x="1105" y="17"/>
                  </a:cubicBezTo>
                  <a:cubicBezTo>
                    <a:pt x="1104" y="17"/>
                    <a:pt x="1103" y="19"/>
                    <a:pt x="1101" y="19"/>
                  </a:cubicBezTo>
                  <a:cubicBezTo>
                    <a:pt x="1100" y="19"/>
                    <a:pt x="1099" y="17"/>
                    <a:pt x="1098" y="16"/>
                  </a:cubicBezTo>
                  <a:cubicBezTo>
                    <a:pt x="1097" y="16"/>
                    <a:pt x="1094" y="18"/>
                    <a:pt x="1093" y="19"/>
                  </a:cubicBezTo>
                  <a:cubicBezTo>
                    <a:pt x="1093" y="19"/>
                    <a:pt x="1097" y="21"/>
                    <a:pt x="1097" y="21"/>
                  </a:cubicBezTo>
                  <a:cubicBezTo>
                    <a:pt x="1098" y="21"/>
                    <a:pt x="1101" y="23"/>
                    <a:pt x="1101" y="23"/>
                  </a:cubicBezTo>
                  <a:cubicBezTo>
                    <a:pt x="1101" y="24"/>
                    <a:pt x="1097" y="24"/>
                    <a:pt x="1097" y="25"/>
                  </a:cubicBezTo>
                  <a:cubicBezTo>
                    <a:pt x="1096" y="25"/>
                    <a:pt x="1094" y="23"/>
                    <a:pt x="1093" y="23"/>
                  </a:cubicBezTo>
                  <a:close/>
                  <a:moveTo>
                    <a:pt x="1144" y="26"/>
                  </a:moveTo>
                  <a:cubicBezTo>
                    <a:pt x="1144" y="26"/>
                    <a:pt x="1141" y="24"/>
                    <a:pt x="1140" y="24"/>
                  </a:cubicBezTo>
                  <a:cubicBezTo>
                    <a:pt x="1140" y="24"/>
                    <a:pt x="1137" y="26"/>
                    <a:pt x="1136" y="26"/>
                  </a:cubicBezTo>
                  <a:cubicBezTo>
                    <a:pt x="1135" y="26"/>
                    <a:pt x="1134" y="24"/>
                    <a:pt x="1132" y="24"/>
                  </a:cubicBezTo>
                  <a:cubicBezTo>
                    <a:pt x="1132" y="24"/>
                    <a:pt x="1128" y="25"/>
                    <a:pt x="1128" y="26"/>
                  </a:cubicBezTo>
                  <a:cubicBezTo>
                    <a:pt x="1128" y="26"/>
                    <a:pt x="1131" y="28"/>
                    <a:pt x="1132" y="28"/>
                  </a:cubicBezTo>
                  <a:cubicBezTo>
                    <a:pt x="1133" y="28"/>
                    <a:pt x="1135" y="30"/>
                    <a:pt x="1136" y="30"/>
                  </a:cubicBezTo>
                  <a:cubicBezTo>
                    <a:pt x="1137" y="30"/>
                    <a:pt x="1139" y="28"/>
                    <a:pt x="1140" y="28"/>
                  </a:cubicBezTo>
                  <a:cubicBezTo>
                    <a:pt x="1140" y="27"/>
                    <a:pt x="1144" y="27"/>
                    <a:pt x="1144" y="26"/>
                  </a:cubicBezTo>
                  <a:close/>
                  <a:moveTo>
                    <a:pt x="1281" y="35"/>
                  </a:moveTo>
                  <a:cubicBezTo>
                    <a:pt x="1281" y="35"/>
                    <a:pt x="1277" y="33"/>
                    <a:pt x="1277" y="33"/>
                  </a:cubicBezTo>
                  <a:cubicBezTo>
                    <a:pt x="1276" y="33"/>
                    <a:pt x="1274" y="31"/>
                    <a:pt x="1273" y="31"/>
                  </a:cubicBezTo>
                  <a:cubicBezTo>
                    <a:pt x="1272" y="31"/>
                    <a:pt x="1270" y="33"/>
                    <a:pt x="1269" y="33"/>
                  </a:cubicBezTo>
                  <a:cubicBezTo>
                    <a:pt x="1269" y="34"/>
                    <a:pt x="1273" y="34"/>
                    <a:pt x="1273" y="35"/>
                  </a:cubicBezTo>
                  <a:cubicBezTo>
                    <a:pt x="1273" y="35"/>
                    <a:pt x="1269" y="37"/>
                    <a:pt x="1269" y="37"/>
                  </a:cubicBezTo>
                  <a:cubicBezTo>
                    <a:pt x="1269" y="37"/>
                    <a:pt x="1272" y="39"/>
                    <a:pt x="1273" y="39"/>
                  </a:cubicBezTo>
                  <a:cubicBezTo>
                    <a:pt x="1274" y="39"/>
                    <a:pt x="1275" y="37"/>
                    <a:pt x="1277" y="37"/>
                  </a:cubicBezTo>
                  <a:cubicBezTo>
                    <a:pt x="1277" y="37"/>
                    <a:pt x="1281" y="36"/>
                    <a:pt x="1281" y="35"/>
                  </a:cubicBezTo>
                  <a:close/>
                  <a:moveTo>
                    <a:pt x="1399" y="29"/>
                  </a:moveTo>
                  <a:cubicBezTo>
                    <a:pt x="1400" y="28"/>
                    <a:pt x="1403" y="27"/>
                    <a:pt x="1403" y="27"/>
                  </a:cubicBezTo>
                  <a:cubicBezTo>
                    <a:pt x="1403" y="26"/>
                    <a:pt x="1400" y="25"/>
                    <a:pt x="1399" y="24"/>
                  </a:cubicBezTo>
                  <a:cubicBezTo>
                    <a:pt x="1399" y="24"/>
                    <a:pt x="1396" y="23"/>
                    <a:pt x="1396" y="22"/>
                  </a:cubicBezTo>
                  <a:cubicBezTo>
                    <a:pt x="1395" y="22"/>
                    <a:pt x="1400" y="21"/>
                    <a:pt x="1400" y="20"/>
                  </a:cubicBezTo>
                  <a:cubicBezTo>
                    <a:pt x="1400" y="19"/>
                    <a:pt x="1396" y="19"/>
                    <a:pt x="1396" y="18"/>
                  </a:cubicBezTo>
                  <a:cubicBezTo>
                    <a:pt x="1395" y="19"/>
                    <a:pt x="1393" y="19"/>
                    <a:pt x="1392" y="20"/>
                  </a:cubicBezTo>
                  <a:cubicBezTo>
                    <a:pt x="1392" y="20"/>
                    <a:pt x="1396" y="22"/>
                    <a:pt x="1396" y="22"/>
                  </a:cubicBezTo>
                  <a:cubicBezTo>
                    <a:pt x="1396" y="23"/>
                    <a:pt x="1392" y="24"/>
                    <a:pt x="1392" y="24"/>
                  </a:cubicBezTo>
                  <a:cubicBezTo>
                    <a:pt x="1391" y="25"/>
                    <a:pt x="1388" y="26"/>
                    <a:pt x="1387" y="26"/>
                  </a:cubicBezTo>
                  <a:cubicBezTo>
                    <a:pt x="1387" y="27"/>
                    <a:pt x="1391" y="28"/>
                    <a:pt x="1391" y="29"/>
                  </a:cubicBezTo>
                  <a:cubicBezTo>
                    <a:pt x="1395" y="31"/>
                    <a:pt x="1395" y="31"/>
                    <a:pt x="1395" y="31"/>
                  </a:cubicBezTo>
                  <a:lnTo>
                    <a:pt x="1399" y="29"/>
                  </a:lnTo>
                  <a:close/>
                  <a:moveTo>
                    <a:pt x="1451" y="19"/>
                  </a:moveTo>
                  <a:cubicBezTo>
                    <a:pt x="1451" y="19"/>
                    <a:pt x="1454" y="21"/>
                    <a:pt x="1455" y="21"/>
                  </a:cubicBezTo>
                  <a:cubicBezTo>
                    <a:pt x="1455" y="21"/>
                    <a:pt x="1458" y="19"/>
                    <a:pt x="1459" y="19"/>
                  </a:cubicBezTo>
                  <a:cubicBezTo>
                    <a:pt x="1460" y="19"/>
                    <a:pt x="1461" y="21"/>
                    <a:pt x="1463" y="21"/>
                  </a:cubicBezTo>
                  <a:cubicBezTo>
                    <a:pt x="1464" y="21"/>
                    <a:pt x="1465" y="19"/>
                    <a:pt x="1467" y="19"/>
                  </a:cubicBezTo>
                  <a:cubicBezTo>
                    <a:pt x="1468" y="19"/>
                    <a:pt x="1469" y="21"/>
                    <a:pt x="1470" y="21"/>
                  </a:cubicBezTo>
                  <a:cubicBezTo>
                    <a:pt x="1472" y="21"/>
                    <a:pt x="1473" y="19"/>
                    <a:pt x="1474" y="19"/>
                  </a:cubicBezTo>
                  <a:cubicBezTo>
                    <a:pt x="1476" y="19"/>
                    <a:pt x="1477" y="22"/>
                    <a:pt x="1478" y="22"/>
                  </a:cubicBezTo>
                  <a:cubicBezTo>
                    <a:pt x="1480" y="22"/>
                    <a:pt x="1481" y="20"/>
                    <a:pt x="1482" y="19"/>
                  </a:cubicBezTo>
                  <a:cubicBezTo>
                    <a:pt x="1481" y="19"/>
                    <a:pt x="1480" y="17"/>
                    <a:pt x="1479" y="17"/>
                  </a:cubicBezTo>
                  <a:cubicBezTo>
                    <a:pt x="1477" y="17"/>
                    <a:pt x="1476" y="19"/>
                    <a:pt x="1474" y="19"/>
                  </a:cubicBezTo>
                  <a:cubicBezTo>
                    <a:pt x="1473" y="19"/>
                    <a:pt x="1472" y="17"/>
                    <a:pt x="1471" y="17"/>
                  </a:cubicBezTo>
                  <a:cubicBezTo>
                    <a:pt x="1469" y="17"/>
                    <a:pt x="1468" y="19"/>
                    <a:pt x="1467" y="19"/>
                  </a:cubicBezTo>
                  <a:cubicBezTo>
                    <a:pt x="1465" y="19"/>
                    <a:pt x="1464" y="17"/>
                    <a:pt x="1463" y="17"/>
                  </a:cubicBezTo>
                  <a:cubicBezTo>
                    <a:pt x="1462" y="17"/>
                    <a:pt x="1460" y="15"/>
                    <a:pt x="1459" y="15"/>
                  </a:cubicBezTo>
                  <a:cubicBezTo>
                    <a:pt x="1458" y="15"/>
                    <a:pt x="1456" y="17"/>
                    <a:pt x="1455" y="17"/>
                  </a:cubicBezTo>
                  <a:cubicBezTo>
                    <a:pt x="1455" y="17"/>
                    <a:pt x="1451" y="18"/>
                    <a:pt x="1451" y="19"/>
                  </a:cubicBezTo>
                  <a:close/>
                  <a:moveTo>
                    <a:pt x="1482" y="28"/>
                  </a:moveTo>
                  <a:cubicBezTo>
                    <a:pt x="1483" y="28"/>
                    <a:pt x="1485" y="26"/>
                    <a:pt x="1486" y="26"/>
                  </a:cubicBezTo>
                  <a:cubicBezTo>
                    <a:pt x="1487" y="25"/>
                    <a:pt x="1488" y="25"/>
                    <a:pt x="1490" y="24"/>
                  </a:cubicBezTo>
                  <a:cubicBezTo>
                    <a:pt x="1498" y="20"/>
                    <a:pt x="1498" y="20"/>
                    <a:pt x="1498" y="20"/>
                  </a:cubicBezTo>
                  <a:cubicBezTo>
                    <a:pt x="1498" y="20"/>
                    <a:pt x="1502" y="21"/>
                    <a:pt x="1502" y="22"/>
                  </a:cubicBezTo>
                  <a:cubicBezTo>
                    <a:pt x="1501" y="23"/>
                    <a:pt x="1498" y="24"/>
                    <a:pt x="1498" y="24"/>
                  </a:cubicBezTo>
                  <a:cubicBezTo>
                    <a:pt x="1497" y="24"/>
                    <a:pt x="1494" y="26"/>
                    <a:pt x="1494" y="26"/>
                  </a:cubicBezTo>
                  <a:cubicBezTo>
                    <a:pt x="1493" y="27"/>
                    <a:pt x="1497" y="28"/>
                    <a:pt x="1497" y="28"/>
                  </a:cubicBezTo>
                  <a:cubicBezTo>
                    <a:pt x="1501" y="26"/>
                    <a:pt x="1501" y="26"/>
                    <a:pt x="1501" y="26"/>
                  </a:cubicBezTo>
                  <a:cubicBezTo>
                    <a:pt x="1502" y="26"/>
                    <a:pt x="1505" y="25"/>
                    <a:pt x="1505" y="24"/>
                  </a:cubicBezTo>
                  <a:cubicBezTo>
                    <a:pt x="1506" y="24"/>
                    <a:pt x="1502" y="22"/>
                    <a:pt x="1502" y="22"/>
                  </a:cubicBezTo>
                  <a:cubicBezTo>
                    <a:pt x="1502" y="21"/>
                    <a:pt x="1506" y="20"/>
                    <a:pt x="1506" y="20"/>
                  </a:cubicBezTo>
                  <a:cubicBezTo>
                    <a:pt x="1506" y="20"/>
                    <a:pt x="1503" y="18"/>
                    <a:pt x="1502" y="18"/>
                  </a:cubicBezTo>
                  <a:cubicBezTo>
                    <a:pt x="1502" y="17"/>
                    <a:pt x="1499" y="20"/>
                    <a:pt x="1498" y="20"/>
                  </a:cubicBezTo>
                  <a:cubicBezTo>
                    <a:pt x="1497" y="20"/>
                    <a:pt x="1495" y="17"/>
                    <a:pt x="1494" y="17"/>
                  </a:cubicBezTo>
                  <a:cubicBezTo>
                    <a:pt x="1493" y="18"/>
                    <a:pt x="1491" y="19"/>
                    <a:pt x="1490" y="20"/>
                  </a:cubicBezTo>
                  <a:cubicBezTo>
                    <a:pt x="1486" y="22"/>
                    <a:pt x="1486" y="22"/>
                    <a:pt x="1486" y="22"/>
                  </a:cubicBezTo>
                  <a:cubicBezTo>
                    <a:pt x="1485" y="22"/>
                    <a:pt x="1483" y="23"/>
                    <a:pt x="1482" y="24"/>
                  </a:cubicBezTo>
                  <a:cubicBezTo>
                    <a:pt x="1481" y="25"/>
                    <a:pt x="1479" y="25"/>
                    <a:pt x="1478" y="26"/>
                  </a:cubicBezTo>
                  <a:cubicBezTo>
                    <a:pt x="1479" y="26"/>
                    <a:pt x="1481" y="28"/>
                    <a:pt x="1482" y="28"/>
                  </a:cubicBezTo>
                  <a:close/>
                  <a:moveTo>
                    <a:pt x="1533" y="27"/>
                  </a:moveTo>
                  <a:cubicBezTo>
                    <a:pt x="1533" y="27"/>
                    <a:pt x="1537" y="25"/>
                    <a:pt x="1537" y="25"/>
                  </a:cubicBezTo>
                  <a:cubicBezTo>
                    <a:pt x="1537" y="25"/>
                    <a:pt x="1533" y="23"/>
                    <a:pt x="1533" y="23"/>
                  </a:cubicBezTo>
                  <a:cubicBezTo>
                    <a:pt x="1532" y="22"/>
                    <a:pt x="1530" y="25"/>
                    <a:pt x="1529" y="25"/>
                  </a:cubicBezTo>
                  <a:cubicBezTo>
                    <a:pt x="1528" y="25"/>
                    <a:pt x="1527" y="23"/>
                    <a:pt x="1525" y="22"/>
                  </a:cubicBezTo>
                  <a:cubicBezTo>
                    <a:pt x="1524" y="22"/>
                    <a:pt x="1523" y="20"/>
                    <a:pt x="1522" y="20"/>
                  </a:cubicBezTo>
                  <a:cubicBezTo>
                    <a:pt x="1521" y="20"/>
                    <a:pt x="1517" y="22"/>
                    <a:pt x="1517" y="22"/>
                  </a:cubicBezTo>
                  <a:cubicBezTo>
                    <a:pt x="1517" y="23"/>
                    <a:pt x="1521" y="24"/>
                    <a:pt x="1521" y="25"/>
                  </a:cubicBezTo>
                  <a:cubicBezTo>
                    <a:pt x="1522" y="25"/>
                    <a:pt x="1524" y="27"/>
                    <a:pt x="1525" y="27"/>
                  </a:cubicBezTo>
                  <a:cubicBezTo>
                    <a:pt x="1526" y="27"/>
                    <a:pt x="1528" y="25"/>
                    <a:pt x="1529" y="25"/>
                  </a:cubicBezTo>
                  <a:cubicBezTo>
                    <a:pt x="1530" y="25"/>
                    <a:pt x="1532" y="27"/>
                    <a:pt x="1533" y="27"/>
                  </a:cubicBezTo>
                  <a:close/>
                  <a:moveTo>
                    <a:pt x="1565" y="19"/>
                  </a:moveTo>
                  <a:cubicBezTo>
                    <a:pt x="1565" y="19"/>
                    <a:pt x="1568" y="21"/>
                    <a:pt x="1569" y="21"/>
                  </a:cubicBezTo>
                  <a:cubicBezTo>
                    <a:pt x="1569" y="21"/>
                    <a:pt x="1565" y="23"/>
                    <a:pt x="1565" y="23"/>
                  </a:cubicBezTo>
                  <a:cubicBezTo>
                    <a:pt x="1564" y="24"/>
                    <a:pt x="1568" y="25"/>
                    <a:pt x="1568" y="25"/>
                  </a:cubicBezTo>
                  <a:cubicBezTo>
                    <a:pt x="1568" y="26"/>
                    <a:pt x="1564" y="27"/>
                    <a:pt x="1564" y="28"/>
                  </a:cubicBezTo>
                  <a:cubicBezTo>
                    <a:pt x="1566" y="28"/>
                    <a:pt x="1566" y="30"/>
                    <a:pt x="1568" y="30"/>
                  </a:cubicBezTo>
                  <a:cubicBezTo>
                    <a:pt x="1568" y="30"/>
                    <a:pt x="1572" y="28"/>
                    <a:pt x="1572" y="28"/>
                  </a:cubicBezTo>
                  <a:cubicBezTo>
                    <a:pt x="1572" y="27"/>
                    <a:pt x="1568" y="26"/>
                    <a:pt x="1568" y="25"/>
                  </a:cubicBezTo>
                  <a:cubicBezTo>
                    <a:pt x="1569" y="25"/>
                    <a:pt x="1572" y="24"/>
                    <a:pt x="1572" y="23"/>
                  </a:cubicBezTo>
                  <a:cubicBezTo>
                    <a:pt x="1573" y="23"/>
                    <a:pt x="1569" y="22"/>
                    <a:pt x="1569" y="21"/>
                  </a:cubicBezTo>
                  <a:cubicBezTo>
                    <a:pt x="1569" y="20"/>
                    <a:pt x="1572" y="20"/>
                    <a:pt x="1573" y="19"/>
                  </a:cubicBezTo>
                  <a:cubicBezTo>
                    <a:pt x="1573" y="18"/>
                    <a:pt x="1577" y="18"/>
                    <a:pt x="1577" y="17"/>
                  </a:cubicBezTo>
                  <a:cubicBezTo>
                    <a:pt x="1577" y="16"/>
                    <a:pt x="1573" y="15"/>
                    <a:pt x="1573" y="15"/>
                  </a:cubicBezTo>
                  <a:cubicBezTo>
                    <a:pt x="1569" y="17"/>
                    <a:pt x="1569" y="17"/>
                    <a:pt x="1569" y="17"/>
                  </a:cubicBezTo>
                  <a:cubicBezTo>
                    <a:pt x="1568" y="17"/>
                    <a:pt x="1566" y="18"/>
                    <a:pt x="1565" y="19"/>
                  </a:cubicBezTo>
                  <a:cubicBezTo>
                    <a:pt x="1564" y="19"/>
                    <a:pt x="1562" y="17"/>
                    <a:pt x="1561" y="17"/>
                  </a:cubicBezTo>
                  <a:cubicBezTo>
                    <a:pt x="1561" y="17"/>
                    <a:pt x="1557" y="19"/>
                    <a:pt x="1557" y="19"/>
                  </a:cubicBezTo>
                  <a:cubicBezTo>
                    <a:pt x="1557" y="19"/>
                    <a:pt x="1561" y="20"/>
                    <a:pt x="1561" y="21"/>
                  </a:cubicBezTo>
                  <a:cubicBezTo>
                    <a:pt x="1562" y="21"/>
                    <a:pt x="1564" y="19"/>
                    <a:pt x="1565" y="19"/>
                  </a:cubicBezTo>
                  <a:close/>
                  <a:moveTo>
                    <a:pt x="1626" y="37"/>
                  </a:moveTo>
                  <a:cubicBezTo>
                    <a:pt x="1627" y="37"/>
                    <a:pt x="1629" y="40"/>
                    <a:pt x="1630" y="40"/>
                  </a:cubicBezTo>
                  <a:cubicBezTo>
                    <a:pt x="1631" y="40"/>
                    <a:pt x="1633" y="38"/>
                    <a:pt x="1634" y="38"/>
                  </a:cubicBezTo>
                  <a:cubicBezTo>
                    <a:pt x="1635" y="38"/>
                    <a:pt x="1637" y="40"/>
                    <a:pt x="1638" y="40"/>
                  </a:cubicBezTo>
                  <a:cubicBezTo>
                    <a:pt x="1639" y="40"/>
                    <a:pt x="1641" y="38"/>
                    <a:pt x="1642" y="38"/>
                  </a:cubicBezTo>
                  <a:cubicBezTo>
                    <a:pt x="1646" y="36"/>
                    <a:pt x="1646" y="36"/>
                    <a:pt x="1646" y="36"/>
                  </a:cubicBezTo>
                  <a:cubicBezTo>
                    <a:pt x="1639" y="31"/>
                    <a:pt x="1639" y="31"/>
                    <a:pt x="1639" y="31"/>
                  </a:cubicBezTo>
                  <a:cubicBezTo>
                    <a:pt x="1634" y="33"/>
                    <a:pt x="1634" y="33"/>
                    <a:pt x="1634" y="33"/>
                  </a:cubicBezTo>
                  <a:cubicBezTo>
                    <a:pt x="1630" y="35"/>
                    <a:pt x="1630" y="35"/>
                    <a:pt x="1630" y="35"/>
                  </a:cubicBezTo>
                  <a:cubicBezTo>
                    <a:pt x="1629" y="36"/>
                    <a:pt x="1628" y="37"/>
                    <a:pt x="1626" y="37"/>
                  </a:cubicBezTo>
                  <a:cubicBezTo>
                    <a:pt x="1626" y="38"/>
                    <a:pt x="1623" y="35"/>
                    <a:pt x="1622" y="35"/>
                  </a:cubicBezTo>
                  <a:cubicBezTo>
                    <a:pt x="1622" y="35"/>
                    <a:pt x="1618" y="37"/>
                    <a:pt x="1618" y="37"/>
                  </a:cubicBezTo>
                  <a:cubicBezTo>
                    <a:pt x="1618" y="38"/>
                    <a:pt x="1622" y="39"/>
                    <a:pt x="1622" y="40"/>
                  </a:cubicBezTo>
                  <a:cubicBezTo>
                    <a:pt x="1623" y="39"/>
                    <a:pt x="1625" y="37"/>
                    <a:pt x="1626" y="37"/>
                  </a:cubicBezTo>
                  <a:close/>
                  <a:moveTo>
                    <a:pt x="1631" y="22"/>
                  </a:moveTo>
                  <a:cubicBezTo>
                    <a:pt x="1632" y="22"/>
                    <a:pt x="1635" y="20"/>
                    <a:pt x="1635" y="20"/>
                  </a:cubicBezTo>
                  <a:cubicBezTo>
                    <a:pt x="1635" y="20"/>
                    <a:pt x="1632" y="18"/>
                    <a:pt x="1632" y="18"/>
                  </a:cubicBezTo>
                  <a:cubicBezTo>
                    <a:pt x="1630" y="18"/>
                    <a:pt x="1629" y="20"/>
                    <a:pt x="1628" y="20"/>
                  </a:cubicBezTo>
                  <a:cubicBezTo>
                    <a:pt x="1627" y="20"/>
                    <a:pt x="1625" y="18"/>
                    <a:pt x="1624" y="18"/>
                  </a:cubicBezTo>
                  <a:cubicBezTo>
                    <a:pt x="1623" y="18"/>
                    <a:pt x="1621" y="19"/>
                    <a:pt x="1620" y="20"/>
                  </a:cubicBezTo>
                  <a:cubicBezTo>
                    <a:pt x="1619" y="21"/>
                    <a:pt x="1617" y="21"/>
                    <a:pt x="1616" y="22"/>
                  </a:cubicBezTo>
                  <a:cubicBezTo>
                    <a:pt x="1615" y="22"/>
                    <a:pt x="1612" y="23"/>
                    <a:pt x="1612" y="24"/>
                  </a:cubicBezTo>
                  <a:cubicBezTo>
                    <a:pt x="1612" y="24"/>
                    <a:pt x="1615" y="26"/>
                    <a:pt x="1615" y="26"/>
                  </a:cubicBezTo>
                  <a:cubicBezTo>
                    <a:pt x="1617" y="26"/>
                    <a:pt x="1618" y="24"/>
                    <a:pt x="1619" y="24"/>
                  </a:cubicBezTo>
                  <a:cubicBezTo>
                    <a:pt x="1620" y="24"/>
                    <a:pt x="1623" y="22"/>
                    <a:pt x="1624" y="22"/>
                  </a:cubicBezTo>
                  <a:cubicBezTo>
                    <a:pt x="1625" y="21"/>
                    <a:pt x="1626" y="21"/>
                    <a:pt x="1628" y="20"/>
                  </a:cubicBezTo>
                  <a:cubicBezTo>
                    <a:pt x="1628" y="20"/>
                    <a:pt x="1631" y="22"/>
                    <a:pt x="1631" y="22"/>
                  </a:cubicBezTo>
                  <a:close/>
                  <a:moveTo>
                    <a:pt x="1776" y="27"/>
                  </a:moveTo>
                  <a:cubicBezTo>
                    <a:pt x="1777" y="27"/>
                    <a:pt x="1773" y="26"/>
                    <a:pt x="1773" y="25"/>
                  </a:cubicBezTo>
                  <a:cubicBezTo>
                    <a:pt x="1773" y="24"/>
                    <a:pt x="1777" y="24"/>
                    <a:pt x="1777" y="23"/>
                  </a:cubicBezTo>
                  <a:cubicBezTo>
                    <a:pt x="1777" y="22"/>
                    <a:pt x="1773" y="21"/>
                    <a:pt x="1773" y="21"/>
                  </a:cubicBezTo>
                  <a:cubicBezTo>
                    <a:pt x="1773" y="20"/>
                    <a:pt x="1777" y="19"/>
                    <a:pt x="1777" y="18"/>
                  </a:cubicBezTo>
                  <a:cubicBezTo>
                    <a:pt x="1777" y="18"/>
                    <a:pt x="1773" y="17"/>
                    <a:pt x="1773" y="16"/>
                  </a:cubicBezTo>
                  <a:cubicBezTo>
                    <a:pt x="1773" y="17"/>
                    <a:pt x="1770" y="18"/>
                    <a:pt x="1769" y="18"/>
                  </a:cubicBezTo>
                  <a:cubicBezTo>
                    <a:pt x="1769" y="19"/>
                    <a:pt x="1773" y="20"/>
                    <a:pt x="1773" y="21"/>
                  </a:cubicBezTo>
                  <a:cubicBezTo>
                    <a:pt x="1773" y="21"/>
                    <a:pt x="1769" y="22"/>
                    <a:pt x="1769" y="23"/>
                  </a:cubicBezTo>
                  <a:cubicBezTo>
                    <a:pt x="1769" y="23"/>
                    <a:pt x="1772" y="24"/>
                    <a:pt x="1773" y="25"/>
                  </a:cubicBezTo>
                  <a:cubicBezTo>
                    <a:pt x="1773" y="26"/>
                    <a:pt x="1769" y="26"/>
                    <a:pt x="1768" y="27"/>
                  </a:cubicBezTo>
                  <a:cubicBezTo>
                    <a:pt x="1768" y="28"/>
                    <a:pt x="1772" y="29"/>
                    <a:pt x="1772" y="29"/>
                  </a:cubicBezTo>
                  <a:cubicBezTo>
                    <a:pt x="1773" y="28"/>
                    <a:pt x="1776" y="28"/>
                    <a:pt x="1776" y="27"/>
                  </a:cubicBezTo>
                  <a:close/>
                  <a:moveTo>
                    <a:pt x="1855" y="24"/>
                  </a:moveTo>
                  <a:cubicBezTo>
                    <a:pt x="1855" y="24"/>
                    <a:pt x="1852" y="23"/>
                    <a:pt x="1851" y="22"/>
                  </a:cubicBezTo>
                  <a:cubicBezTo>
                    <a:pt x="1853" y="21"/>
                    <a:pt x="1854" y="21"/>
                    <a:pt x="1855" y="20"/>
                  </a:cubicBezTo>
                  <a:cubicBezTo>
                    <a:pt x="1857" y="20"/>
                    <a:pt x="1858" y="22"/>
                    <a:pt x="1859" y="22"/>
                  </a:cubicBezTo>
                  <a:cubicBezTo>
                    <a:pt x="1861" y="22"/>
                    <a:pt x="1862" y="20"/>
                    <a:pt x="1863" y="20"/>
                  </a:cubicBezTo>
                  <a:cubicBezTo>
                    <a:pt x="1862" y="20"/>
                    <a:pt x="1861" y="18"/>
                    <a:pt x="1860" y="18"/>
                  </a:cubicBezTo>
                  <a:cubicBezTo>
                    <a:pt x="1858" y="18"/>
                    <a:pt x="1857" y="20"/>
                    <a:pt x="1855" y="20"/>
                  </a:cubicBezTo>
                  <a:cubicBezTo>
                    <a:pt x="1854" y="20"/>
                    <a:pt x="1853" y="18"/>
                    <a:pt x="1852" y="18"/>
                  </a:cubicBezTo>
                  <a:cubicBezTo>
                    <a:pt x="1850" y="18"/>
                    <a:pt x="1849" y="20"/>
                    <a:pt x="1848" y="20"/>
                  </a:cubicBezTo>
                  <a:cubicBezTo>
                    <a:pt x="1847" y="20"/>
                    <a:pt x="1845" y="18"/>
                    <a:pt x="1844" y="18"/>
                  </a:cubicBezTo>
                  <a:cubicBezTo>
                    <a:pt x="1843" y="18"/>
                    <a:pt x="1841" y="20"/>
                    <a:pt x="1840" y="20"/>
                  </a:cubicBezTo>
                  <a:cubicBezTo>
                    <a:pt x="1841" y="20"/>
                    <a:pt x="1842" y="22"/>
                    <a:pt x="1844" y="22"/>
                  </a:cubicBezTo>
                  <a:cubicBezTo>
                    <a:pt x="1845" y="22"/>
                    <a:pt x="1847" y="20"/>
                    <a:pt x="1848" y="20"/>
                  </a:cubicBezTo>
                  <a:cubicBezTo>
                    <a:pt x="1849" y="20"/>
                    <a:pt x="1850" y="22"/>
                    <a:pt x="1851" y="22"/>
                  </a:cubicBezTo>
                  <a:cubicBezTo>
                    <a:pt x="1851" y="23"/>
                    <a:pt x="1847" y="23"/>
                    <a:pt x="1847" y="24"/>
                  </a:cubicBezTo>
                  <a:cubicBezTo>
                    <a:pt x="1847" y="25"/>
                    <a:pt x="1851" y="26"/>
                    <a:pt x="1851" y="26"/>
                  </a:cubicBezTo>
                  <a:cubicBezTo>
                    <a:pt x="1851" y="26"/>
                    <a:pt x="1855" y="25"/>
                    <a:pt x="1855" y="24"/>
                  </a:cubicBezTo>
                  <a:close/>
                  <a:moveTo>
                    <a:pt x="1916" y="43"/>
                  </a:moveTo>
                  <a:cubicBezTo>
                    <a:pt x="1918" y="42"/>
                    <a:pt x="1919" y="42"/>
                    <a:pt x="1921" y="41"/>
                  </a:cubicBezTo>
                  <a:cubicBezTo>
                    <a:pt x="1923" y="39"/>
                    <a:pt x="1926" y="38"/>
                    <a:pt x="1929" y="37"/>
                  </a:cubicBezTo>
                  <a:cubicBezTo>
                    <a:pt x="1930" y="36"/>
                    <a:pt x="1932" y="35"/>
                    <a:pt x="1933" y="35"/>
                  </a:cubicBezTo>
                  <a:cubicBezTo>
                    <a:pt x="1933" y="34"/>
                    <a:pt x="1929" y="33"/>
                    <a:pt x="1929" y="32"/>
                  </a:cubicBezTo>
                  <a:cubicBezTo>
                    <a:pt x="1929" y="32"/>
                    <a:pt x="1933" y="30"/>
                    <a:pt x="1933" y="30"/>
                  </a:cubicBezTo>
                  <a:cubicBezTo>
                    <a:pt x="1934" y="30"/>
                    <a:pt x="1937" y="29"/>
                    <a:pt x="1937" y="28"/>
                  </a:cubicBezTo>
                  <a:cubicBezTo>
                    <a:pt x="1938" y="28"/>
                    <a:pt x="1934" y="26"/>
                    <a:pt x="1934" y="26"/>
                  </a:cubicBezTo>
                  <a:cubicBezTo>
                    <a:pt x="1934" y="25"/>
                    <a:pt x="1937" y="24"/>
                    <a:pt x="1938" y="24"/>
                  </a:cubicBezTo>
                  <a:cubicBezTo>
                    <a:pt x="1936" y="23"/>
                    <a:pt x="1935" y="22"/>
                    <a:pt x="1934" y="21"/>
                  </a:cubicBezTo>
                  <a:cubicBezTo>
                    <a:pt x="1934" y="21"/>
                    <a:pt x="1930" y="23"/>
                    <a:pt x="1930" y="24"/>
                  </a:cubicBezTo>
                  <a:cubicBezTo>
                    <a:pt x="1930" y="24"/>
                    <a:pt x="1934" y="25"/>
                    <a:pt x="1934" y="26"/>
                  </a:cubicBezTo>
                  <a:cubicBezTo>
                    <a:pt x="1933" y="27"/>
                    <a:pt x="1931" y="27"/>
                    <a:pt x="1929" y="28"/>
                  </a:cubicBezTo>
                  <a:cubicBezTo>
                    <a:pt x="1928" y="28"/>
                    <a:pt x="1926" y="29"/>
                    <a:pt x="1925" y="30"/>
                  </a:cubicBezTo>
                  <a:cubicBezTo>
                    <a:pt x="1925" y="30"/>
                    <a:pt x="1929" y="32"/>
                    <a:pt x="1929" y="32"/>
                  </a:cubicBezTo>
                  <a:cubicBezTo>
                    <a:pt x="1929" y="33"/>
                    <a:pt x="1926" y="34"/>
                    <a:pt x="1925" y="34"/>
                  </a:cubicBezTo>
                  <a:cubicBezTo>
                    <a:pt x="1924" y="35"/>
                    <a:pt x="1922" y="36"/>
                    <a:pt x="1921" y="36"/>
                  </a:cubicBezTo>
                  <a:cubicBezTo>
                    <a:pt x="1920" y="36"/>
                    <a:pt x="1918" y="34"/>
                    <a:pt x="1917" y="34"/>
                  </a:cubicBezTo>
                  <a:cubicBezTo>
                    <a:pt x="1916" y="34"/>
                    <a:pt x="1914" y="36"/>
                    <a:pt x="1913" y="36"/>
                  </a:cubicBezTo>
                  <a:cubicBezTo>
                    <a:pt x="1909" y="38"/>
                    <a:pt x="1909" y="38"/>
                    <a:pt x="1909" y="38"/>
                  </a:cubicBezTo>
                  <a:lnTo>
                    <a:pt x="1916" y="43"/>
                  </a:lnTo>
                  <a:close/>
                  <a:moveTo>
                    <a:pt x="1906" y="27"/>
                  </a:moveTo>
                  <a:cubicBezTo>
                    <a:pt x="1907" y="28"/>
                    <a:pt x="1909" y="30"/>
                    <a:pt x="1910" y="30"/>
                  </a:cubicBezTo>
                  <a:cubicBezTo>
                    <a:pt x="1910" y="30"/>
                    <a:pt x="1914" y="28"/>
                    <a:pt x="1914" y="28"/>
                  </a:cubicBezTo>
                  <a:cubicBezTo>
                    <a:pt x="1914" y="27"/>
                    <a:pt x="1911" y="26"/>
                    <a:pt x="1910" y="25"/>
                  </a:cubicBezTo>
                  <a:cubicBezTo>
                    <a:pt x="1909" y="25"/>
                    <a:pt x="1907" y="23"/>
                    <a:pt x="1906" y="23"/>
                  </a:cubicBezTo>
                  <a:cubicBezTo>
                    <a:pt x="1905" y="23"/>
                    <a:pt x="1903" y="25"/>
                    <a:pt x="1902" y="25"/>
                  </a:cubicBezTo>
                  <a:cubicBezTo>
                    <a:pt x="1901" y="25"/>
                    <a:pt x="1899" y="23"/>
                    <a:pt x="1898" y="23"/>
                  </a:cubicBezTo>
                  <a:cubicBezTo>
                    <a:pt x="1898" y="23"/>
                    <a:pt x="1894" y="25"/>
                    <a:pt x="1894" y="25"/>
                  </a:cubicBezTo>
                  <a:cubicBezTo>
                    <a:pt x="1894" y="25"/>
                    <a:pt x="1898" y="27"/>
                    <a:pt x="1898" y="27"/>
                  </a:cubicBezTo>
                  <a:cubicBezTo>
                    <a:pt x="1899" y="27"/>
                    <a:pt x="1901" y="25"/>
                    <a:pt x="1902" y="25"/>
                  </a:cubicBezTo>
                  <a:cubicBezTo>
                    <a:pt x="1904" y="26"/>
                    <a:pt x="1905" y="27"/>
                    <a:pt x="1906" y="27"/>
                  </a:cubicBezTo>
                  <a:close/>
                  <a:moveTo>
                    <a:pt x="2078" y="39"/>
                  </a:moveTo>
                  <a:cubicBezTo>
                    <a:pt x="2077" y="39"/>
                    <a:pt x="2075" y="37"/>
                    <a:pt x="2074" y="37"/>
                  </a:cubicBezTo>
                  <a:cubicBezTo>
                    <a:pt x="2074" y="37"/>
                    <a:pt x="2070" y="39"/>
                    <a:pt x="2070" y="39"/>
                  </a:cubicBezTo>
                  <a:cubicBezTo>
                    <a:pt x="2070" y="39"/>
                    <a:pt x="2073" y="41"/>
                    <a:pt x="2074" y="42"/>
                  </a:cubicBezTo>
                  <a:cubicBezTo>
                    <a:pt x="2075" y="42"/>
                    <a:pt x="2077" y="39"/>
                    <a:pt x="2078" y="39"/>
                  </a:cubicBezTo>
                  <a:cubicBezTo>
                    <a:pt x="2079" y="39"/>
                    <a:pt x="2081" y="42"/>
                    <a:pt x="2082" y="42"/>
                  </a:cubicBezTo>
                  <a:cubicBezTo>
                    <a:pt x="2083" y="41"/>
                    <a:pt x="2085" y="40"/>
                    <a:pt x="2086" y="40"/>
                  </a:cubicBezTo>
                  <a:cubicBezTo>
                    <a:pt x="2086" y="39"/>
                    <a:pt x="2090" y="38"/>
                    <a:pt x="2090" y="37"/>
                  </a:cubicBezTo>
                  <a:cubicBezTo>
                    <a:pt x="2090" y="37"/>
                    <a:pt x="2086" y="36"/>
                    <a:pt x="2086" y="35"/>
                  </a:cubicBezTo>
                  <a:cubicBezTo>
                    <a:pt x="2085" y="35"/>
                    <a:pt x="2084" y="33"/>
                    <a:pt x="2082" y="33"/>
                  </a:cubicBezTo>
                  <a:cubicBezTo>
                    <a:pt x="2082" y="33"/>
                    <a:pt x="2078" y="35"/>
                    <a:pt x="2078" y="35"/>
                  </a:cubicBezTo>
                  <a:cubicBezTo>
                    <a:pt x="2078" y="36"/>
                    <a:pt x="2082" y="37"/>
                    <a:pt x="2082" y="37"/>
                  </a:cubicBezTo>
                  <a:cubicBezTo>
                    <a:pt x="2081" y="38"/>
                    <a:pt x="2079" y="39"/>
                    <a:pt x="2078" y="39"/>
                  </a:cubicBezTo>
                  <a:close/>
                  <a:moveTo>
                    <a:pt x="2059" y="24"/>
                  </a:moveTo>
                  <a:cubicBezTo>
                    <a:pt x="2059" y="25"/>
                    <a:pt x="2056" y="25"/>
                    <a:pt x="2055" y="26"/>
                  </a:cubicBezTo>
                  <a:cubicBezTo>
                    <a:pt x="2055" y="26"/>
                    <a:pt x="2059" y="28"/>
                    <a:pt x="2059" y="28"/>
                  </a:cubicBezTo>
                  <a:cubicBezTo>
                    <a:pt x="2060" y="28"/>
                    <a:pt x="2062" y="26"/>
                    <a:pt x="2063" y="26"/>
                  </a:cubicBezTo>
                  <a:cubicBezTo>
                    <a:pt x="2063" y="26"/>
                    <a:pt x="2059" y="24"/>
                    <a:pt x="2059" y="24"/>
                  </a:cubicBezTo>
                  <a:cubicBezTo>
                    <a:pt x="2059" y="24"/>
                    <a:pt x="2063" y="22"/>
                    <a:pt x="2064" y="22"/>
                  </a:cubicBezTo>
                  <a:cubicBezTo>
                    <a:pt x="2064" y="22"/>
                    <a:pt x="2066" y="24"/>
                    <a:pt x="2067" y="24"/>
                  </a:cubicBezTo>
                  <a:cubicBezTo>
                    <a:pt x="2069" y="24"/>
                    <a:pt x="2070" y="22"/>
                    <a:pt x="2071" y="22"/>
                  </a:cubicBezTo>
                  <a:cubicBezTo>
                    <a:pt x="2073" y="22"/>
                    <a:pt x="2074" y="24"/>
                    <a:pt x="2075" y="24"/>
                  </a:cubicBezTo>
                  <a:cubicBezTo>
                    <a:pt x="2075" y="24"/>
                    <a:pt x="2079" y="22"/>
                    <a:pt x="2079" y="22"/>
                  </a:cubicBezTo>
                  <a:cubicBezTo>
                    <a:pt x="2079" y="22"/>
                    <a:pt x="2075" y="20"/>
                    <a:pt x="2075" y="20"/>
                  </a:cubicBezTo>
                  <a:cubicBezTo>
                    <a:pt x="2074" y="20"/>
                    <a:pt x="2073" y="21"/>
                    <a:pt x="2071" y="22"/>
                  </a:cubicBezTo>
                  <a:cubicBezTo>
                    <a:pt x="2070" y="21"/>
                    <a:pt x="2069" y="20"/>
                    <a:pt x="2068" y="20"/>
                  </a:cubicBezTo>
                  <a:cubicBezTo>
                    <a:pt x="2066" y="19"/>
                    <a:pt x="2065" y="18"/>
                    <a:pt x="2064" y="17"/>
                  </a:cubicBezTo>
                  <a:cubicBezTo>
                    <a:pt x="2063" y="17"/>
                    <a:pt x="2061" y="20"/>
                    <a:pt x="2060" y="20"/>
                  </a:cubicBezTo>
                  <a:cubicBezTo>
                    <a:pt x="2059" y="19"/>
                    <a:pt x="2057" y="17"/>
                    <a:pt x="2056" y="17"/>
                  </a:cubicBezTo>
                  <a:cubicBezTo>
                    <a:pt x="2055" y="18"/>
                    <a:pt x="2053" y="19"/>
                    <a:pt x="2052" y="19"/>
                  </a:cubicBezTo>
                  <a:cubicBezTo>
                    <a:pt x="2051" y="20"/>
                    <a:pt x="2048" y="21"/>
                    <a:pt x="2048" y="21"/>
                  </a:cubicBezTo>
                  <a:cubicBezTo>
                    <a:pt x="2048" y="22"/>
                    <a:pt x="2051" y="23"/>
                    <a:pt x="2052" y="24"/>
                  </a:cubicBezTo>
                  <a:cubicBezTo>
                    <a:pt x="2051" y="23"/>
                    <a:pt x="2056" y="22"/>
                    <a:pt x="2056" y="22"/>
                  </a:cubicBezTo>
                  <a:cubicBezTo>
                    <a:pt x="2056" y="22"/>
                    <a:pt x="2059" y="23"/>
                    <a:pt x="2059" y="24"/>
                  </a:cubicBezTo>
                  <a:close/>
                  <a:moveTo>
                    <a:pt x="2121" y="42"/>
                  </a:moveTo>
                  <a:cubicBezTo>
                    <a:pt x="2122" y="42"/>
                    <a:pt x="2124" y="41"/>
                    <a:pt x="2125" y="40"/>
                  </a:cubicBezTo>
                  <a:cubicBezTo>
                    <a:pt x="2126" y="40"/>
                    <a:pt x="2129" y="39"/>
                    <a:pt x="2129" y="38"/>
                  </a:cubicBezTo>
                  <a:cubicBezTo>
                    <a:pt x="2129" y="38"/>
                    <a:pt x="2126" y="36"/>
                    <a:pt x="2125" y="36"/>
                  </a:cubicBezTo>
                  <a:cubicBezTo>
                    <a:pt x="2125" y="36"/>
                    <a:pt x="2122" y="38"/>
                    <a:pt x="2121" y="38"/>
                  </a:cubicBezTo>
                  <a:cubicBezTo>
                    <a:pt x="2120" y="39"/>
                    <a:pt x="2118" y="40"/>
                    <a:pt x="2117" y="40"/>
                  </a:cubicBezTo>
                  <a:cubicBezTo>
                    <a:pt x="2116" y="40"/>
                    <a:pt x="2114" y="38"/>
                    <a:pt x="2113" y="38"/>
                  </a:cubicBezTo>
                  <a:cubicBezTo>
                    <a:pt x="2113" y="38"/>
                    <a:pt x="2109" y="40"/>
                    <a:pt x="2109" y="40"/>
                  </a:cubicBezTo>
                  <a:cubicBezTo>
                    <a:pt x="2109" y="40"/>
                    <a:pt x="2113" y="42"/>
                    <a:pt x="2113" y="42"/>
                  </a:cubicBezTo>
                  <a:cubicBezTo>
                    <a:pt x="2114" y="42"/>
                    <a:pt x="2116" y="40"/>
                    <a:pt x="2117" y="40"/>
                  </a:cubicBezTo>
                  <a:cubicBezTo>
                    <a:pt x="2118" y="40"/>
                    <a:pt x="2120" y="43"/>
                    <a:pt x="2121" y="42"/>
                  </a:cubicBezTo>
                  <a:close/>
                  <a:moveTo>
                    <a:pt x="2106" y="29"/>
                  </a:moveTo>
                  <a:cubicBezTo>
                    <a:pt x="2106" y="29"/>
                    <a:pt x="2110" y="27"/>
                    <a:pt x="2110" y="27"/>
                  </a:cubicBezTo>
                  <a:cubicBezTo>
                    <a:pt x="2110" y="27"/>
                    <a:pt x="2107" y="25"/>
                    <a:pt x="2106" y="25"/>
                  </a:cubicBezTo>
                  <a:cubicBezTo>
                    <a:pt x="2105" y="25"/>
                    <a:pt x="2103" y="27"/>
                    <a:pt x="2102" y="27"/>
                  </a:cubicBezTo>
                  <a:cubicBezTo>
                    <a:pt x="2101" y="27"/>
                    <a:pt x="2100" y="25"/>
                    <a:pt x="2099" y="25"/>
                  </a:cubicBezTo>
                  <a:cubicBezTo>
                    <a:pt x="2097" y="25"/>
                    <a:pt x="2096" y="22"/>
                    <a:pt x="2095" y="22"/>
                  </a:cubicBezTo>
                  <a:cubicBezTo>
                    <a:pt x="2095" y="22"/>
                    <a:pt x="2091" y="24"/>
                    <a:pt x="2091" y="24"/>
                  </a:cubicBezTo>
                  <a:cubicBezTo>
                    <a:pt x="2091" y="25"/>
                    <a:pt x="2094" y="26"/>
                    <a:pt x="2095" y="27"/>
                  </a:cubicBezTo>
                  <a:cubicBezTo>
                    <a:pt x="2095" y="27"/>
                    <a:pt x="2097" y="29"/>
                    <a:pt x="2098" y="29"/>
                  </a:cubicBezTo>
                  <a:cubicBezTo>
                    <a:pt x="2099" y="29"/>
                    <a:pt x="2102" y="27"/>
                    <a:pt x="2102" y="27"/>
                  </a:cubicBezTo>
                  <a:cubicBezTo>
                    <a:pt x="2104" y="27"/>
                    <a:pt x="2105" y="29"/>
                    <a:pt x="2106" y="29"/>
                  </a:cubicBezTo>
                  <a:close/>
                  <a:moveTo>
                    <a:pt x="2161" y="34"/>
                  </a:moveTo>
                  <a:cubicBezTo>
                    <a:pt x="2153" y="30"/>
                    <a:pt x="2153" y="30"/>
                    <a:pt x="2153" y="30"/>
                  </a:cubicBezTo>
                  <a:cubicBezTo>
                    <a:pt x="2153" y="31"/>
                    <a:pt x="2149" y="31"/>
                    <a:pt x="2149" y="32"/>
                  </a:cubicBezTo>
                  <a:cubicBezTo>
                    <a:pt x="2149" y="33"/>
                    <a:pt x="2152" y="34"/>
                    <a:pt x="2153" y="34"/>
                  </a:cubicBezTo>
                  <a:cubicBezTo>
                    <a:pt x="2154" y="35"/>
                    <a:pt x="2156" y="36"/>
                    <a:pt x="2157" y="37"/>
                  </a:cubicBezTo>
                  <a:cubicBezTo>
                    <a:pt x="2157" y="37"/>
                    <a:pt x="2160" y="39"/>
                    <a:pt x="2160" y="39"/>
                  </a:cubicBezTo>
                  <a:cubicBezTo>
                    <a:pt x="2162" y="39"/>
                    <a:pt x="2163" y="37"/>
                    <a:pt x="2164" y="37"/>
                  </a:cubicBezTo>
                  <a:lnTo>
                    <a:pt x="2161" y="34"/>
                  </a:lnTo>
                  <a:close/>
                  <a:moveTo>
                    <a:pt x="2142" y="23"/>
                  </a:moveTo>
                  <a:cubicBezTo>
                    <a:pt x="2143" y="23"/>
                    <a:pt x="2145" y="26"/>
                    <a:pt x="2146" y="25"/>
                  </a:cubicBezTo>
                  <a:cubicBezTo>
                    <a:pt x="2146" y="25"/>
                    <a:pt x="2150" y="24"/>
                    <a:pt x="2150" y="23"/>
                  </a:cubicBezTo>
                  <a:cubicBezTo>
                    <a:pt x="2150" y="23"/>
                    <a:pt x="2147" y="21"/>
                    <a:pt x="2146" y="21"/>
                  </a:cubicBezTo>
                  <a:cubicBezTo>
                    <a:pt x="2145" y="21"/>
                    <a:pt x="2143" y="19"/>
                    <a:pt x="2142" y="19"/>
                  </a:cubicBezTo>
                  <a:cubicBezTo>
                    <a:pt x="2142" y="19"/>
                    <a:pt x="2139" y="21"/>
                    <a:pt x="2138" y="21"/>
                  </a:cubicBezTo>
                  <a:cubicBezTo>
                    <a:pt x="2138" y="21"/>
                    <a:pt x="2134" y="23"/>
                    <a:pt x="2134" y="23"/>
                  </a:cubicBezTo>
                  <a:cubicBezTo>
                    <a:pt x="2134" y="24"/>
                    <a:pt x="2138" y="25"/>
                    <a:pt x="2138" y="25"/>
                  </a:cubicBezTo>
                  <a:cubicBezTo>
                    <a:pt x="2139" y="25"/>
                    <a:pt x="2141" y="23"/>
                    <a:pt x="2142" y="23"/>
                  </a:cubicBezTo>
                  <a:close/>
                  <a:moveTo>
                    <a:pt x="2179" y="46"/>
                  </a:moveTo>
                  <a:cubicBezTo>
                    <a:pt x="2180" y="46"/>
                    <a:pt x="2183" y="44"/>
                    <a:pt x="2184" y="44"/>
                  </a:cubicBezTo>
                  <a:cubicBezTo>
                    <a:pt x="2188" y="42"/>
                    <a:pt x="2188" y="42"/>
                    <a:pt x="2188" y="42"/>
                  </a:cubicBezTo>
                  <a:cubicBezTo>
                    <a:pt x="2189" y="41"/>
                    <a:pt x="2190" y="40"/>
                    <a:pt x="2192" y="39"/>
                  </a:cubicBezTo>
                  <a:cubicBezTo>
                    <a:pt x="2192" y="39"/>
                    <a:pt x="2196" y="38"/>
                    <a:pt x="2196" y="37"/>
                  </a:cubicBezTo>
                  <a:cubicBezTo>
                    <a:pt x="2196" y="37"/>
                    <a:pt x="2192" y="36"/>
                    <a:pt x="2192" y="35"/>
                  </a:cubicBezTo>
                  <a:cubicBezTo>
                    <a:pt x="2189" y="36"/>
                    <a:pt x="2187" y="38"/>
                    <a:pt x="2184" y="39"/>
                  </a:cubicBezTo>
                  <a:cubicBezTo>
                    <a:pt x="2181" y="41"/>
                    <a:pt x="2178" y="42"/>
                    <a:pt x="2176" y="43"/>
                  </a:cubicBezTo>
                  <a:cubicBezTo>
                    <a:pt x="2177" y="44"/>
                    <a:pt x="2178" y="46"/>
                    <a:pt x="2179" y="46"/>
                  </a:cubicBezTo>
                  <a:close/>
                  <a:moveTo>
                    <a:pt x="2193" y="26"/>
                  </a:moveTo>
                  <a:cubicBezTo>
                    <a:pt x="2192" y="26"/>
                    <a:pt x="2189" y="28"/>
                    <a:pt x="2189" y="28"/>
                  </a:cubicBezTo>
                  <a:cubicBezTo>
                    <a:pt x="2189" y="29"/>
                    <a:pt x="2192" y="30"/>
                    <a:pt x="2192" y="31"/>
                  </a:cubicBezTo>
                  <a:cubicBezTo>
                    <a:pt x="2193" y="31"/>
                    <a:pt x="2195" y="33"/>
                    <a:pt x="2196" y="33"/>
                  </a:cubicBezTo>
                  <a:cubicBezTo>
                    <a:pt x="2197" y="33"/>
                    <a:pt x="2200" y="31"/>
                    <a:pt x="2200" y="31"/>
                  </a:cubicBezTo>
                  <a:cubicBezTo>
                    <a:pt x="2201" y="30"/>
                    <a:pt x="2203" y="30"/>
                    <a:pt x="2204" y="29"/>
                  </a:cubicBezTo>
                  <a:cubicBezTo>
                    <a:pt x="2205" y="28"/>
                    <a:pt x="2208" y="27"/>
                    <a:pt x="2208" y="27"/>
                  </a:cubicBezTo>
                  <a:cubicBezTo>
                    <a:pt x="2208" y="26"/>
                    <a:pt x="2205" y="25"/>
                    <a:pt x="2205" y="24"/>
                  </a:cubicBezTo>
                  <a:cubicBezTo>
                    <a:pt x="2205" y="24"/>
                    <a:pt x="2201" y="26"/>
                    <a:pt x="2201" y="27"/>
                  </a:cubicBezTo>
                  <a:cubicBezTo>
                    <a:pt x="2197" y="29"/>
                    <a:pt x="2197" y="29"/>
                    <a:pt x="2197" y="29"/>
                  </a:cubicBezTo>
                  <a:cubicBezTo>
                    <a:pt x="2195" y="28"/>
                    <a:pt x="2194" y="26"/>
                    <a:pt x="2193" y="26"/>
                  </a:cubicBezTo>
                  <a:close/>
                  <a:moveTo>
                    <a:pt x="2209" y="22"/>
                  </a:moveTo>
                  <a:cubicBezTo>
                    <a:pt x="2209" y="22"/>
                    <a:pt x="2212" y="25"/>
                    <a:pt x="2213" y="25"/>
                  </a:cubicBezTo>
                  <a:cubicBezTo>
                    <a:pt x="2214" y="25"/>
                    <a:pt x="2215" y="23"/>
                    <a:pt x="2217" y="22"/>
                  </a:cubicBezTo>
                  <a:cubicBezTo>
                    <a:pt x="2220" y="25"/>
                    <a:pt x="2220" y="25"/>
                    <a:pt x="2220" y="25"/>
                  </a:cubicBezTo>
                  <a:cubicBezTo>
                    <a:pt x="2224" y="23"/>
                    <a:pt x="2224" y="23"/>
                    <a:pt x="2224" y="23"/>
                  </a:cubicBezTo>
                  <a:cubicBezTo>
                    <a:pt x="2225" y="22"/>
                    <a:pt x="2228" y="21"/>
                    <a:pt x="2229" y="21"/>
                  </a:cubicBezTo>
                  <a:cubicBezTo>
                    <a:pt x="2229" y="21"/>
                    <a:pt x="2232" y="23"/>
                    <a:pt x="2232" y="23"/>
                  </a:cubicBezTo>
                  <a:cubicBezTo>
                    <a:pt x="2234" y="24"/>
                    <a:pt x="2235" y="24"/>
                    <a:pt x="2236" y="25"/>
                  </a:cubicBezTo>
                  <a:cubicBezTo>
                    <a:pt x="2237" y="25"/>
                    <a:pt x="2239" y="27"/>
                    <a:pt x="2240" y="27"/>
                  </a:cubicBezTo>
                  <a:cubicBezTo>
                    <a:pt x="2240" y="27"/>
                    <a:pt x="2243" y="25"/>
                    <a:pt x="2244" y="25"/>
                  </a:cubicBezTo>
                  <a:cubicBezTo>
                    <a:pt x="2245" y="24"/>
                    <a:pt x="2247" y="24"/>
                    <a:pt x="2248" y="23"/>
                  </a:cubicBezTo>
                  <a:cubicBezTo>
                    <a:pt x="2256" y="19"/>
                    <a:pt x="2256" y="19"/>
                    <a:pt x="2256" y="19"/>
                  </a:cubicBezTo>
                  <a:cubicBezTo>
                    <a:pt x="2257" y="18"/>
                    <a:pt x="2260" y="18"/>
                    <a:pt x="2260" y="17"/>
                  </a:cubicBezTo>
                  <a:cubicBezTo>
                    <a:pt x="2260" y="17"/>
                    <a:pt x="2257" y="15"/>
                    <a:pt x="2257" y="15"/>
                  </a:cubicBezTo>
                  <a:cubicBezTo>
                    <a:pt x="2256" y="14"/>
                    <a:pt x="2253" y="16"/>
                    <a:pt x="2252" y="17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243" y="21"/>
                    <a:pt x="2242" y="19"/>
                    <a:pt x="2241" y="19"/>
                  </a:cubicBezTo>
                  <a:cubicBezTo>
                    <a:pt x="2239" y="19"/>
                    <a:pt x="2237" y="21"/>
                    <a:pt x="2236" y="21"/>
                  </a:cubicBezTo>
                  <a:cubicBezTo>
                    <a:pt x="2235" y="21"/>
                    <a:pt x="2234" y="19"/>
                    <a:pt x="2233" y="18"/>
                  </a:cubicBezTo>
                  <a:cubicBezTo>
                    <a:pt x="2231" y="18"/>
                    <a:pt x="2230" y="17"/>
                    <a:pt x="2229" y="16"/>
                  </a:cubicBezTo>
                  <a:cubicBezTo>
                    <a:pt x="2225" y="14"/>
                    <a:pt x="2225" y="14"/>
                    <a:pt x="2225" y="14"/>
                  </a:cubicBezTo>
                  <a:cubicBezTo>
                    <a:pt x="2221" y="16"/>
                    <a:pt x="2221" y="16"/>
                    <a:pt x="2221" y="16"/>
                  </a:cubicBezTo>
                  <a:cubicBezTo>
                    <a:pt x="2213" y="20"/>
                    <a:pt x="2213" y="20"/>
                    <a:pt x="2213" y="20"/>
                  </a:cubicBezTo>
                  <a:cubicBezTo>
                    <a:pt x="2213" y="21"/>
                    <a:pt x="2209" y="22"/>
                    <a:pt x="220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4" name="Freeform 75"/>
            <p:cNvSpPr>
              <a:spLocks/>
            </p:cNvSpPr>
            <p:nvPr/>
          </p:nvSpPr>
          <p:spPr bwMode="auto">
            <a:xfrm>
              <a:off x="3795713" y="5281613"/>
              <a:ext cx="77788" cy="34925"/>
            </a:xfrm>
            <a:custGeom>
              <a:avLst/>
              <a:gdLst>
                <a:gd name="T0" fmla="*/ 4 w 44"/>
                <a:gd name="T1" fmla="*/ 10 h 19"/>
                <a:gd name="T2" fmla="*/ 8 w 44"/>
                <a:gd name="T3" fmla="*/ 8 h 19"/>
                <a:gd name="T4" fmla="*/ 12 w 44"/>
                <a:gd name="T5" fmla="*/ 6 h 19"/>
                <a:gd name="T6" fmla="*/ 16 w 44"/>
                <a:gd name="T7" fmla="*/ 8 h 19"/>
                <a:gd name="T8" fmla="*/ 20 w 44"/>
                <a:gd name="T9" fmla="*/ 6 h 19"/>
                <a:gd name="T10" fmla="*/ 24 w 44"/>
                <a:gd name="T11" fmla="*/ 8 h 19"/>
                <a:gd name="T12" fmla="*/ 28 w 44"/>
                <a:gd name="T13" fmla="*/ 6 h 19"/>
                <a:gd name="T14" fmla="*/ 24 w 44"/>
                <a:gd name="T15" fmla="*/ 4 h 19"/>
                <a:gd name="T16" fmla="*/ 28 w 44"/>
                <a:gd name="T17" fmla="*/ 2 h 19"/>
                <a:gd name="T18" fmla="*/ 32 w 44"/>
                <a:gd name="T19" fmla="*/ 4 h 19"/>
                <a:gd name="T20" fmla="*/ 36 w 44"/>
                <a:gd name="T21" fmla="*/ 2 h 19"/>
                <a:gd name="T22" fmla="*/ 40 w 44"/>
                <a:gd name="T23" fmla="*/ 0 h 19"/>
                <a:gd name="T24" fmla="*/ 44 w 44"/>
                <a:gd name="T25" fmla="*/ 2 h 19"/>
                <a:gd name="T26" fmla="*/ 40 w 44"/>
                <a:gd name="T27" fmla="*/ 4 h 19"/>
                <a:gd name="T28" fmla="*/ 44 w 44"/>
                <a:gd name="T29" fmla="*/ 6 h 19"/>
                <a:gd name="T30" fmla="*/ 40 w 44"/>
                <a:gd name="T31" fmla="*/ 8 h 19"/>
                <a:gd name="T32" fmla="*/ 31 w 44"/>
                <a:gd name="T33" fmla="*/ 12 h 19"/>
                <a:gd name="T34" fmla="*/ 27 w 44"/>
                <a:gd name="T35" fmla="*/ 15 h 19"/>
                <a:gd name="T36" fmla="*/ 24 w 44"/>
                <a:gd name="T37" fmla="*/ 12 h 19"/>
                <a:gd name="T38" fmla="*/ 28 w 44"/>
                <a:gd name="T39" fmla="*/ 10 h 19"/>
                <a:gd name="T40" fmla="*/ 24 w 44"/>
                <a:gd name="T41" fmla="*/ 8 h 19"/>
                <a:gd name="T42" fmla="*/ 20 w 44"/>
                <a:gd name="T43" fmla="*/ 10 h 19"/>
                <a:gd name="T44" fmla="*/ 16 w 44"/>
                <a:gd name="T45" fmla="*/ 8 h 19"/>
                <a:gd name="T46" fmla="*/ 12 w 44"/>
                <a:gd name="T47" fmla="*/ 10 h 19"/>
                <a:gd name="T48" fmla="*/ 20 w 44"/>
                <a:gd name="T49" fmla="*/ 14 h 19"/>
                <a:gd name="T50" fmla="*/ 23 w 44"/>
                <a:gd name="T51" fmla="*/ 17 h 19"/>
                <a:gd name="T52" fmla="*/ 19 w 44"/>
                <a:gd name="T53" fmla="*/ 19 h 19"/>
                <a:gd name="T54" fmla="*/ 15 w 44"/>
                <a:gd name="T55" fmla="*/ 17 h 19"/>
                <a:gd name="T56" fmla="*/ 11 w 44"/>
                <a:gd name="T57" fmla="*/ 19 h 19"/>
                <a:gd name="T58" fmla="*/ 8 w 44"/>
                <a:gd name="T59" fmla="*/ 16 h 19"/>
                <a:gd name="T60" fmla="*/ 12 w 44"/>
                <a:gd name="T61" fmla="*/ 14 h 19"/>
                <a:gd name="T62" fmla="*/ 8 w 44"/>
                <a:gd name="T63" fmla="*/ 12 h 19"/>
                <a:gd name="T64" fmla="*/ 4 w 44"/>
                <a:gd name="T65" fmla="*/ 14 h 19"/>
                <a:gd name="T66" fmla="*/ 0 w 44"/>
                <a:gd name="T67" fmla="*/ 12 h 19"/>
                <a:gd name="T68" fmla="*/ 4 w 44"/>
                <a:gd name="T6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" h="19">
                  <a:moveTo>
                    <a:pt x="4" y="1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2" y="6"/>
                    <a:pt x="12" y="6"/>
                  </a:cubicBezTo>
                  <a:cubicBezTo>
                    <a:pt x="14" y="6"/>
                    <a:pt x="15" y="8"/>
                    <a:pt x="16" y="8"/>
                  </a:cubicBezTo>
                  <a:cubicBezTo>
                    <a:pt x="17" y="8"/>
                    <a:pt x="19" y="6"/>
                    <a:pt x="20" y="6"/>
                  </a:cubicBezTo>
                  <a:cubicBezTo>
                    <a:pt x="21" y="6"/>
                    <a:pt x="23" y="8"/>
                    <a:pt x="24" y="8"/>
                  </a:cubicBezTo>
                  <a:cubicBezTo>
                    <a:pt x="24" y="8"/>
                    <a:pt x="28" y="6"/>
                    <a:pt x="28" y="6"/>
                  </a:cubicBezTo>
                  <a:cubicBezTo>
                    <a:pt x="28" y="6"/>
                    <a:pt x="24" y="4"/>
                    <a:pt x="24" y="4"/>
                  </a:cubicBezTo>
                  <a:cubicBezTo>
                    <a:pt x="25" y="3"/>
                    <a:pt x="28" y="2"/>
                    <a:pt x="28" y="2"/>
                  </a:cubicBezTo>
                  <a:cubicBezTo>
                    <a:pt x="29" y="2"/>
                    <a:pt x="31" y="4"/>
                    <a:pt x="32" y="4"/>
                  </a:cubicBezTo>
                  <a:cubicBezTo>
                    <a:pt x="33" y="4"/>
                    <a:pt x="35" y="2"/>
                    <a:pt x="36" y="2"/>
                  </a:cubicBezTo>
                  <a:cubicBezTo>
                    <a:pt x="37" y="1"/>
                    <a:pt x="40" y="0"/>
                    <a:pt x="40" y="0"/>
                  </a:cubicBezTo>
                  <a:cubicBezTo>
                    <a:pt x="41" y="0"/>
                    <a:pt x="44" y="2"/>
                    <a:pt x="44" y="2"/>
                  </a:cubicBezTo>
                  <a:cubicBezTo>
                    <a:pt x="44" y="2"/>
                    <a:pt x="40" y="3"/>
                    <a:pt x="40" y="4"/>
                  </a:cubicBezTo>
                  <a:cubicBezTo>
                    <a:pt x="40" y="5"/>
                    <a:pt x="43" y="5"/>
                    <a:pt x="44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3"/>
                    <a:pt x="28" y="14"/>
                    <a:pt x="27" y="15"/>
                  </a:cubicBezTo>
                  <a:cubicBezTo>
                    <a:pt x="27" y="15"/>
                    <a:pt x="24" y="12"/>
                    <a:pt x="24" y="12"/>
                  </a:cubicBezTo>
                  <a:cubicBezTo>
                    <a:pt x="24" y="12"/>
                    <a:pt x="28" y="11"/>
                    <a:pt x="28" y="10"/>
                  </a:cubicBezTo>
                  <a:cubicBezTo>
                    <a:pt x="27" y="10"/>
                    <a:pt x="25" y="8"/>
                    <a:pt x="24" y="8"/>
                  </a:cubicBezTo>
                  <a:cubicBezTo>
                    <a:pt x="23" y="8"/>
                    <a:pt x="21" y="10"/>
                    <a:pt x="20" y="10"/>
                  </a:cubicBezTo>
                  <a:cubicBezTo>
                    <a:pt x="19" y="10"/>
                    <a:pt x="17" y="8"/>
                    <a:pt x="16" y="8"/>
                  </a:cubicBezTo>
                  <a:cubicBezTo>
                    <a:pt x="15" y="8"/>
                    <a:pt x="14" y="10"/>
                    <a:pt x="12" y="10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3" y="16"/>
                    <a:pt x="23" y="17"/>
                  </a:cubicBezTo>
                  <a:cubicBezTo>
                    <a:pt x="23" y="17"/>
                    <a:pt x="19" y="19"/>
                    <a:pt x="19" y="19"/>
                  </a:cubicBezTo>
                  <a:cubicBezTo>
                    <a:pt x="18" y="19"/>
                    <a:pt x="17" y="17"/>
                    <a:pt x="15" y="1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8"/>
                    <a:pt x="8" y="17"/>
                    <a:pt x="8" y="16"/>
                  </a:cubicBezTo>
                  <a:cubicBezTo>
                    <a:pt x="8" y="16"/>
                    <a:pt x="12" y="15"/>
                    <a:pt x="12" y="14"/>
                  </a:cubicBezTo>
                  <a:cubicBezTo>
                    <a:pt x="11" y="14"/>
                    <a:pt x="8" y="12"/>
                    <a:pt x="8" y="12"/>
                  </a:cubicBezTo>
                  <a:cubicBezTo>
                    <a:pt x="8" y="12"/>
                    <a:pt x="4" y="14"/>
                    <a:pt x="4" y="14"/>
                  </a:cubicBezTo>
                  <a:cubicBezTo>
                    <a:pt x="3" y="14"/>
                    <a:pt x="0" y="12"/>
                    <a:pt x="0" y="12"/>
                  </a:cubicBezTo>
                  <a:cubicBezTo>
                    <a:pt x="0" y="11"/>
                    <a:pt x="4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5" name="Freeform 76"/>
            <p:cNvSpPr>
              <a:spLocks/>
            </p:cNvSpPr>
            <p:nvPr/>
          </p:nvSpPr>
          <p:spPr bwMode="auto">
            <a:xfrm>
              <a:off x="5648325" y="5321301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8 w 20"/>
                <a:gd name="T7" fmla="*/ 7 h 13"/>
                <a:gd name="T8" fmla="*/ 13 w 20"/>
                <a:gd name="T9" fmla="*/ 5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5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13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13" y="5"/>
                    <a:pt x="13" y="5"/>
                  </a:cubicBezTo>
                  <a:cubicBezTo>
                    <a:pt x="13" y="4"/>
                    <a:pt x="9" y="3"/>
                    <a:pt x="9" y="2"/>
                  </a:cubicBezTo>
                  <a:cubicBezTo>
                    <a:pt x="10" y="2"/>
                    <a:pt x="12" y="0"/>
                    <a:pt x="13" y="0"/>
                  </a:cubicBezTo>
                  <a:cubicBezTo>
                    <a:pt x="13" y="0"/>
                    <a:pt x="17" y="2"/>
                    <a:pt x="17" y="2"/>
                  </a:cubicBezTo>
                  <a:cubicBezTo>
                    <a:pt x="17" y="3"/>
                    <a:pt x="12" y="4"/>
                    <a:pt x="13" y="5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10"/>
                    <a:pt x="17" y="11"/>
                    <a:pt x="16" y="11"/>
                  </a:cubicBezTo>
                  <a:cubicBezTo>
                    <a:pt x="15" y="12"/>
                    <a:pt x="13" y="13"/>
                    <a:pt x="12" y="13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11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6" name="Freeform 77"/>
            <p:cNvSpPr>
              <a:spLocks/>
            </p:cNvSpPr>
            <p:nvPr/>
          </p:nvSpPr>
          <p:spPr bwMode="auto">
            <a:xfrm>
              <a:off x="4500563" y="5294313"/>
              <a:ext cx="36513" cy="28575"/>
            </a:xfrm>
            <a:custGeom>
              <a:avLst/>
              <a:gdLst>
                <a:gd name="T0" fmla="*/ 4 w 21"/>
                <a:gd name="T1" fmla="*/ 15 h 15"/>
                <a:gd name="T2" fmla="*/ 0 w 21"/>
                <a:gd name="T3" fmla="*/ 12 h 15"/>
                <a:gd name="T4" fmla="*/ 4 w 21"/>
                <a:gd name="T5" fmla="*/ 10 h 15"/>
                <a:gd name="T6" fmla="*/ 0 w 21"/>
                <a:gd name="T7" fmla="*/ 8 h 15"/>
                <a:gd name="T8" fmla="*/ 5 w 21"/>
                <a:gd name="T9" fmla="*/ 6 h 15"/>
                <a:gd name="T10" fmla="*/ 9 w 21"/>
                <a:gd name="T11" fmla="*/ 4 h 15"/>
                <a:gd name="T12" fmla="*/ 5 w 21"/>
                <a:gd name="T13" fmla="*/ 2 h 15"/>
                <a:gd name="T14" fmla="*/ 9 w 21"/>
                <a:gd name="T15" fmla="*/ 0 h 15"/>
                <a:gd name="T16" fmla="*/ 13 w 21"/>
                <a:gd name="T17" fmla="*/ 2 h 15"/>
                <a:gd name="T18" fmla="*/ 17 w 21"/>
                <a:gd name="T19" fmla="*/ 0 h 15"/>
                <a:gd name="T20" fmla="*/ 21 w 21"/>
                <a:gd name="T21" fmla="*/ 2 h 15"/>
                <a:gd name="T22" fmla="*/ 17 w 21"/>
                <a:gd name="T23" fmla="*/ 4 h 15"/>
                <a:gd name="T24" fmla="*/ 13 w 21"/>
                <a:gd name="T25" fmla="*/ 2 h 15"/>
                <a:gd name="T26" fmla="*/ 9 w 21"/>
                <a:gd name="T27" fmla="*/ 4 h 15"/>
                <a:gd name="T28" fmla="*/ 12 w 21"/>
                <a:gd name="T29" fmla="*/ 6 h 15"/>
                <a:gd name="T30" fmla="*/ 8 w 21"/>
                <a:gd name="T31" fmla="*/ 8 h 15"/>
                <a:gd name="T32" fmla="*/ 12 w 21"/>
                <a:gd name="T33" fmla="*/ 11 h 15"/>
                <a:gd name="T34" fmla="*/ 8 w 21"/>
                <a:gd name="T35" fmla="*/ 13 h 15"/>
                <a:gd name="T36" fmla="*/ 4 w 21"/>
                <a:gd name="T3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15">
                  <a:moveTo>
                    <a:pt x="4" y="15"/>
                  </a:moveTo>
                  <a:cubicBezTo>
                    <a:pt x="4" y="14"/>
                    <a:pt x="0" y="13"/>
                    <a:pt x="0" y="12"/>
                  </a:cubicBezTo>
                  <a:cubicBezTo>
                    <a:pt x="0" y="12"/>
                    <a:pt x="4" y="11"/>
                    <a:pt x="4" y="10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1" y="8"/>
                    <a:pt x="4" y="6"/>
                    <a:pt x="5" y="6"/>
                  </a:cubicBezTo>
                  <a:cubicBezTo>
                    <a:pt x="5" y="6"/>
                    <a:pt x="9" y="4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5" y="1"/>
                    <a:pt x="8" y="0"/>
                    <a:pt x="9" y="0"/>
                  </a:cubicBezTo>
                  <a:cubicBezTo>
                    <a:pt x="10" y="0"/>
                    <a:pt x="12" y="2"/>
                    <a:pt x="13" y="2"/>
                  </a:cubicBezTo>
                  <a:cubicBezTo>
                    <a:pt x="14" y="2"/>
                    <a:pt x="15" y="0"/>
                    <a:pt x="17" y="0"/>
                  </a:cubicBezTo>
                  <a:cubicBezTo>
                    <a:pt x="17" y="0"/>
                    <a:pt x="21" y="1"/>
                    <a:pt x="21" y="2"/>
                  </a:cubicBezTo>
                  <a:cubicBezTo>
                    <a:pt x="21" y="2"/>
                    <a:pt x="17" y="4"/>
                    <a:pt x="17" y="4"/>
                  </a:cubicBezTo>
                  <a:cubicBezTo>
                    <a:pt x="16" y="4"/>
                    <a:pt x="13" y="2"/>
                    <a:pt x="13" y="2"/>
                  </a:cubicBezTo>
                  <a:cubicBezTo>
                    <a:pt x="12" y="2"/>
                    <a:pt x="9" y="3"/>
                    <a:pt x="9" y="4"/>
                  </a:cubicBezTo>
                  <a:cubicBezTo>
                    <a:pt x="9" y="5"/>
                    <a:pt x="13" y="6"/>
                    <a:pt x="12" y="6"/>
                  </a:cubicBezTo>
                  <a:cubicBezTo>
                    <a:pt x="12" y="7"/>
                    <a:pt x="9" y="7"/>
                    <a:pt x="8" y="8"/>
                  </a:cubicBezTo>
                  <a:cubicBezTo>
                    <a:pt x="8" y="9"/>
                    <a:pt x="12" y="10"/>
                    <a:pt x="12" y="11"/>
                  </a:cubicBezTo>
                  <a:cubicBezTo>
                    <a:pt x="12" y="11"/>
                    <a:pt x="8" y="12"/>
                    <a:pt x="8" y="13"/>
                  </a:cubicBezTo>
                  <a:lnTo>
                    <a:pt x="4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7" name="Freeform 78"/>
            <p:cNvSpPr>
              <a:spLocks/>
            </p:cNvSpPr>
            <p:nvPr/>
          </p:nvSpPr>
          <p:spPr bwMode="auto">
            <a:xfrm>
              <a:off x="4964113" y="5314951"/>
              <a:ext cx="33338" cy="23813"/>
            </a:xfrm>
            <a:custGeom>
              <a:avLst/>
              <a:gdLst>
                <a:gd name="T0" fmla="*/ 0 w 19"/>
                <a:gd name="T1" fmla="*/ 9 h 13"/>
                <a:gd name="T2" fmla="*/ 4 w 19"/>
                <a:gd name="T3" fmla="*/ 7 h 13"/>
                <a:gd name="T4" fmla="*/ 0 w 19"/>
                <a:gd name="T5" fmla="*/ 4 h 13"/>
                <a:gd name="T6" fmla="*/ 4 w 19"/>
                <a:gd name="T7" fmla="*/ 2 h 13"/>
                <a:gd name="T8" fmla="*/ 8 w 19"/>
                <a:gd name="T9" fmla="*/ 0 h 13"/>
                <a:gd name="T10" fmla="*/ 12 w 19"/>
                <a:gd name="T11" fmla="*/ 2 h 13"/>
                <a:gd name="T12" fmla="*/ 8 w 19"/>
                <a:gd name="T13" fmla="*/ 4 h 13"/>
                <a:gd name="T14" fmla="*/ 4 w 19"/>
                <a:gd name="T15" fmla="*/ 7 h 13"/>
                <a:gd name="T16" fmla="*/ 8 w 19"/>
                <a:gd name="T17" fmla="*/ 9 h 13"/>
                <a:gd name="T18" fmla="*/ 11 w 19"/>
                <a:gd name="T19" fmla="*/ 11 h 13"/>
                <a:gd name="T20" fmla="*/ 15 w 19"/>
                <a:gd name="T21" fmla="*/ 9 h 13"/>
                <a:gd name="T22" fmla="*/ 19 w 19"/>
                <a:gd name="T23" fmla="*/ 11 h 13"/>
                <a:gd name="T24" fmla="*/ 15 w 19"/>
                <a:gd name="T25" fmla="*/ 13 h 13"/>
                <a:gd name="T26" fmla="*/ 11 w 19"/>
                <a:gd name="T27" fmla="*/ 11 h 13"/>
                <a:gd name="T28" fmla="*/ 7 w 19"/>
                <a:gd name="T29" fmla="*/ 13 h 13"/>
                <a:gd name="T30" fmla="*/ 4 w 19"/>
                <a:gd name="T31" fmla="*/ 11 h 13"/>
                <a:gd name="T32" fmla="*/ 0 w 19"/>
                <a:gd name="T3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3">
                  <a:moveTo>
                    <a:pt x="0" y="9"/>
                  </a:moveTo>
                  <a:cubicBezTo>
                    <a:pt x="0" y="8"/>
                    <a:pt x="4" y="7"/>
                    <a:pt x="4" y="7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1" y="4"/>
                    <a:pt x="3" y="3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3"/>
                    <a:pt x="9" y="4"/>
                    <a:pt x="8" y="4"/>
                  </a:cubicBezTo>
                  <a:cubicBezTo>
                    <a:pt x="7" y="5"/>
                    <a:pt x="5" y="6"/>
                    <a:pt x="4" y="7"/>
                  </a:cubicBezTo>
                  <a:cubicBezTo>
                    <a:pt x="5" y="7"/>
                    <a:pt x="6" y="8"/>
                    <a:pt x="8" y="9"/>
                  </a:cubicBezTo>
                  <a:cubicBezTo>
                    <a:pt x="9" y="9"/>
                    <a:pt x="10" y="11"/>
                    <a:pt x="11" y="11"/>
                  </a:cubicBezTo>
                  <a:cubicBezTo>
                    <a:pt x="12" y="11"/>
                    <a:pt x="15" y="9"/>
                    <a:pt x="15" y="9"/>
                  </a:cubicBezTo>
                  <a:cubicBezTo>
                    <a:pt x="16" y="9"/>
                    <a:pt x="19" y="11"/>
                    <a:pt x="19" y="11"/>
                  </a:cubicBezTo>
                  <a:cubicBezTo>
                    <a:pt x="19" y="12"/>
                    <a:pt x="15" y="13"/>
                    <a:pt x="15" y="13"/>
                  </a:cubicBezTo>
                  <a:cubicBezTo>
                    <a:pt x="14" y="13"/>
                    <a:pt x="13" y="11"/>
                    <a:pt x="11" y="11"/>
                  </a:cubicBezTo>
                  <a:cubicBezTo>
                    <a:pt x="11" y="11"/>
                    <a:pt x="8" y="13"/>
                    <a:pt x="7" y="13"/>
                  </a:cubicBezTo>
                  <a:cubicBezTo>
                    <a:pt x="6" y="13"/>
                    <a:pt x="4" y="11"/>
                    <a:pt x="4" y="11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8" name="Freeform 79"/>
            <p:cNvSpPr>
              <a:spLocks/>
            </p:cNvSpPr>
            <p:nvPr/>
          </p:nvSpPr>
          <p:spPr bwMode="auto">
            <a:xfrm>
              <a:off x="4905375" y="5272088"/>
              <a:ext cx="33338" cy="14288"/>
            </a:xfrm>
            <a:custGeom>
              <a:avLst/>
              <a:gdLst>
                <a:gd name="T0" fmla="*/ 8 w 19"/>
                <a:gd name="T1" fmla="*/ 3 h 7"/>
                <a:gd name="T2" fmla="*/ 3 w 19"/>
                <a:gd name="T3" fmla="*/ 5 h 7"/>
                <a:gd name="T4" fmla="*/ 0 w 19"/>
                <a:gd name="T5" fmla="*/ 3 h 7"/>
                <a:gd name="T6" fmla="*/ 4 w 19"/>
                <a:gd name="T7" fmla="*/ 1 h 7"/>
                <a:gd name="T8" fmla="*/ 8 w 19"/>
                <a:gd name="T9" fmla="*/ 3 h 7"/>
                <a:gd name="T10" fmla="*/ 12 w 19"/>
                <a:gd name="T11" fmla="*/ 1 h 7"/>
                <a:gd name="T12" fmla="*/ 15 w 19"/>
                <a:gd name="T13" fmla="*/ 3 h 7"/>
                <a:gd name="T14" fmla="*/ 19 w 19"/>
                <a:gd name="T15" fmla="*/ 5 h 7"/>
                <a:gd name="T16" fmla="*/ 15 w 19"/>
                <a:gd name="T17" fmla="*/ 7 h 7"/>
                <a:gd name="T18" fmla="*/ 11 w 19"/>
                <a:gd name="T19" fmla="*/ 5 h 7"/>
                <a:gd name="T20" fmla="*/ 8 w 19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8" y="3"/>
                  </a:moveTo>
                  <a:cubicBezTo>
                    <a:pt x="7" y="3"/>
                    <a:pt x="4" y="5"/>
                    <a:pt x="3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3" y="1"/>
                    <a:pt x="4" y="1"/>
                  </a:cubicBezTo>
                  <a:cubicBezTo>
                    <a:pt x="4" y="0"/>
                    <a:pt x="7" y="3"/>
                    <a:pt x="8" y="3"/>
                  </a:cubicBezTo>
                  <a:cubicBezTo>
                    <a:pt x="8" y="3"/>
                    <a:pt x="11" y="1"/>
                    <a:pt x="12" y="1"/>
                  </a:cubicBezTo>
                  <a:cubicBezTo>
                    <a:pt x="13" y="1"/>
                    <a:pt x="15" y="3"/>
                    <a:pt x="15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ubicBezTo>
                    <a:pt x="14" y="7"/>
                    <a:pt x="12" y="5"/>
                    <a:pt x="11" y="5"/>
                  </a:cubicBezTo>
                  <a:cubicBezTo>
                    <a:pt x="10" y="5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9" name="Freeform 80"/>
            <p:cNvSpPr>
              <a:spLocks/>
            </p:cNvSpPr>
            <p:nvPr/>
          </p:nvSpPr>
          <p:spPr bwMode="auto">
            <a:xfrm>
              <a:off x="5207000" y="5291138"/>
              <a:ext cx="34925" cy="20638"/>
            </a:xfrm>
            <a:custGeom>
              <a:avLst/>
              <a:gdLst>
                <a:gd name="T0" fmla="*/ 8 w 20"/>
                <a:gd name="T1" fmla="*/ 5 h 11"/>
                <a:gd name="T2" fmla="*/ 12 w 20"/>
                <a:gd name="T3" fmla="*/ 7 h 11"/>
                <a:gd name="T4" fmla="*/ 16 w 20"/>
                <a:gd name="T5" fmla="*/ 5 h 11"/>
                <a:gd name="T6" fmla="*/ 20 w 20"/>
                <a:gd name="T7" fmla="*/ 7 h 11"/>
                <a:gd name="T8" fmla="*/ 16 w 20"/>
                <a:gd name="T9" fmla="*/ 9 h 11"/>
                <a:gd name="T10" fmla="*/ 12 w 20"/>
                <a:gd name="T11" fmla="*/ 7 h 11"/>
                <a:gd name="T12" fmla="*/ 8 w 20"/>
                <a:gd name="T13" fmla="*/ 9 h 11"/>
                <a:gd name="T14" fmla="*/ 4 w 20"/>
                <a:gd name="T15" fmla="*/ 11 h 11"/>
                <a:gd name="T16" fmla="*/ 0 w 20"/>
                <a:gd name="T17" fmla="*/ 9 h 11"/>
                <a:gd name="T18" fmla="*/ 4 w 20"/>
                <a:gd name="T19" fmla="*/ 7 h 11"/>
                <a:gd name="T20" fmla="*/ 8 w 20"/>
                <a:gd name="T21" fmla="*/ 5 h 11"/>
                <a:gd name="T22" fmla="*/ 5 w 20"/>
                <a:gd name="T23" fmla="*/ 3 h 11"/>
                <a:gd name="T24" fmla="*/ 9 w 20"/>
                <a:gd name="T25" fmla="*/ 0 h 11"/>
                <a:gd name="T26" fmla="*/ 13 w 20"/>
                <a:gd name="T27" fmla="*/ 3 h 11"/>
                <a:gd name="T28" fmla="*/ 8 w 20"/>
                <a:gd name="T2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8" y="5"/>
                  </a:moveTo>
                  <a:cubicBezTo>
                    <a:pt x="10" y="5"/>
                    <a:pt x="11" y="7"/>
                    <a:pt x="12" y="7"/>
                  </a:cubicBezTo>
                  <a:cubicBezTo>
                    <a:pt x="13" y="7"/>
                    <a:pt x="16" y="5"/>
                    <a:pt x="16" y="5"/>
                  </a:cubicBezTo>
                  <a:cubicBezTo>
                    <a:pt x="17" y="5"/>
                    <a:pt x="20" y="7"/>
                    <a:pt x="20" y="7"/>
                  </a:cubicBezTo>
                  <a:cubicBezTo>
                    <a:pt x="20" y="8"/>
                    <a:pt x="16" y="9"/>
                    <a:pt x="16" y="9"/>
                  </a:cubicBezTo>
                  <a:cubicBezTo>
                    <a:pt x="15" y="9"/>
                    <a:pt x="14" y="7"/>
                    <a:pt x="12" y="7"/>
                  </a:cubicBezTo>
                  <a:cubicBezTo>
                    <a:pt x="12" y="7"/>
                    <a:pt x="9" y="9"/>
                    <a:pt x="8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0" y="10"/>
                    <a:pt x="0" y="9"/>
                  </a:cubicBezTo>
                  <a:cubicBezTo>
                    <a:pt x="0" y="8"/>
                    <a:pt x="4" y="8"/>
                    <a:pt x="4" y="7"/>
                  </a:cubicBezTo>
                  <a:cubicBezTo>
                    <a:pt x="5" y="6"/>
                    <a:pt x="8" y="6"/>
                    <a:pt x="8" y="5"/>
                  </a:cubicBezTo>
                  <a:cubicBezTo>
                    <a:pt x="9" y="4"/>
                    <a:pt x="5" y="3"/>
                    <a:pt x="5" y="3"/>
                  </a:cubicBezTo>
                  <a:cubicBezTo>
                    <a:pt x="6" y="2"/>
                    <a:pt x="7" y="0"/>
                    <a:pt x="9" y="0"/>
                  </a:cubicBezTo>
                  <a:cubicBezTo>
                    <a:pt x="9" y="0"/>
                    <a:pt x="13" y="3"/>
                    <a:pt x="13" y="3"/>
                  </a:cubicBezTo>
                  <a:cubicBezTo>
                    <a:pt x="12" y="4"/>
                    <a:pt x="9" y="4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0" name="Freeform 81"/>
            <p:cNvSpPr>
              <a:spLocks/>
            </p:cNvSpPr>
            <p:nvPr/>
          </p:nvSpPr>
          <p:spPr bwMode="auto">
            <a:xfrm>
              <a:off x="5476875" y="5289551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6 h 13"/>
                <a:gd name="T8" fmla="*/ 5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5 w 9"/>
                <a:gd name="T17" fmla="*/ 4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5" y="9"/>
                    <a:pt x="5" y="9"/>
                  </a:cubicBezTo>
                  <a:cubicBezTo>
                    <a:pt x="4" y="8"/>
                    <a:pt x="1" y="7"/>
                    <a:pt x="1" y="6"/>
                  </a:cubicBezTo>
                  <a:cubicBezTo>
                    <a:pt x="1" y="6"/>
                    <a:pt x="5" y="5"/>
                    <a:pt x="5" y="4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1" y="1"/>
                    <a:pt x="5" y="1"/>
                    <a:pt x="5" y="0"/>
                  </a:cubicBezTo>
                  <a:cubicBezTo>
                    <a:pt x="5" y="1"/>
                    <a:pt x="9" y="1"/>
                    <a:pt x="9" y="2"/>
                  </a:cubicBezTo>
                  <a:cubicBezTo>
                    <a:pt x="9" y="3"/>
                    <a:pt x="5" y="4"/>
                    <a:pt x="5" y="4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7"/>
                    <a:pt x="5" y="8"/>
                    <a:pt x="5" y="9"/>
                  </a:cubicBezTo>
                  <a:cubicBezTo>
                    <a:pt x="4" y="9"/>
                    <a:pt x="9" y="10"/>
                    <a:pt x="8" y="11"/>
                  </a:cubicBezTo>
                  <a:cubicBezTo>
                    <a:pt x="8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1" name="Freeform 82"/>
            <p:cNvSpPr>
              <a:spLocks/>
            </p:cNvSpPr>
            <p:nvPr/>
          </p:nvSpPr>
          <p:spPr bwMode="auto">
            <a:xfrm>
              <a:off x="5548313" y="5278438"/>
              <a:ext cx="33338" cy="20638"/>
            </a:xfrm>
            <a:custGeom>
              <a:avLst/>
              <a:gdLst>
                <a:gd name="T0" fmla="*/ 15 w 19"/>
                <a:gd name="T1" fmla="*/ 9 h 11"/>
                <a:gd name="T2" fmla="*/ 11 w 19"/>
                <a:gd name="T3" fmla="*/ 11 h 11"/>
                <a:gd name="T4" fmla="*/ 7 w 19"/>
                <a:gd name="T5" fmla="*/ 9 h 11"/>
                <a:gd name="T6" fmla="*/ 11 w 19"/>
                <a:gd name="T7" fmla="*/ 7 h 11"/>
                <a:gd name="T8" fmla="*/ 8 w 19"/>
                <a:gd name="T9" fmla="*/ 5 h 11"/>
                <a:gd name="T10" fmla="*/ 5 w 19"/>
                <a:gd name="T11" fmla="*/ 6 h 11"/>
                <a:gd name="T12" fmla="*/ 3 w 19"/>
                <a:gd name="T13" fmla="*/ 7 h 11"/>
                <a:gd name="T14" fmla="*/ 0 w 19"/>
                <a:gd name="T15" fmla="*/ 4 h 11"/>
                <a:gd name="T16" fmla="*/ 4 w 19"/>
                <a:gd name="T17" fmla="*/ 2 h 11"/>
                <a:gd name="T18" fmla="*/ 8 w 19"/>
                <a:gd name="T19" fmla="*/ 5 h 11"/>
                <a:gd name="T20" fmla="*/ 12 w 19"/>
                <a:gd name="T21" fmla="*/ 3 h 11"/>
                <a:gd name="T22" fmla="*/ 16 w 19"/>
                <a:gd name="T23" fmla="*/ 0 h 11"/>
                <a:gd name="T24" fmla="*/ 19 w 19"/>
                <a:gd name="T25" fmla="*/ 3 h 11"/>
                <a:gd name="T26" fmla="*/ 15 w 19"/>
                <a:gd name="T27" fmla="*/ 5 h 11"/>
                <a:gd name="T28" fmla="*/ 11 w 19"/>
                <a:gd name="T29" fmla="*/ 7 h 11"/>
                <a:gd name="T30" fmla="*/ 15 w 19"/>
                <a:gd name="T3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11">
                  <a:moveTo>
                    <a:pt x="15" y="9"/>
                  </a:move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7" y="9"/>
                    <a:pt x="11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4" y="6"/>
                    <a:pt x="3" y="7"/>
                    <a:pt x="3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3"/>
                    <a:pt x="6" y="5"/>
                    <a:pt x="8" y="5"/>
                  </a:cubicBezTo>
                  <a:cubicBezTo>
                    <a:pt x="8" y="5"/>
                    <a:pt x="11" y="3"/>
                    <a:pt x="12" y="3"/>
                  </a:cubicBezTo>
                  <a:cubicBezTo>
                    <a:pt x="12" y="2"/>
                    <a:pt x="15" y="1"/>
                    <a:pt x="16" y="0"/>
                  </a:cubicBezTo>
                  <a:cubicBezTo>
                    <a:pt x="17" y="0"/>
                    <a:pt x="18" y="3"/>
                    <a:pt x="19" y="3"/>
                  </a:cubicBezTo>
                  <a:cubicBezTo>
                    <a:pt x="18" y="3"/>
                    <a:pt x="17" y="4"/>
                    <a:pt x="15" y="5"/>
                  </a:cubicBezTo>
                  <a:cubicBezTo>
                    <a:pt x="15" y="5"/>
                    <a:pt x="11" y="6"/>
                    <a:pt x="11" y="7"/>
                  </a:cubicBezTo>
                  <a:cubicBezTo>
                    <a:pt x="11" y="8"/>
                    <a:pt x="15" y="8"/>
                    <a:pt x="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2" name="Freeform 83"/>
            <p:cNvSpPr>
              <a:spLocks/>
            </p:cNvSpPr>
            <p:nvPr/>
          </p:nvSpPr>
          <p:spPr bwMode="auto">
            <a:xfrm>
              <a:off x="5699125" y="5292726"/>
              <a:ext cx="84138" cy="23813"/>
            </a:xfrm>
            <a:custGeom>
              <a:avLst/>
              <a:gdLst>
                <a:gd name="T0" fmla="*/ 12 w 48"/>
                <a:gd name="T1" fmla="*/ 9 h 13"/>
                <a:gd name="T2" fmla="*/ 16 w 48"/>
                <a:gd name="T3" fmla="*/ 7 h 13"/>
                <a:gd name="T4" fmla="*/ 12 w 48"/>
                <a:gd name="T5" fmla="*/ 5 h 13"/>
                <a:gd name="T6" fmla="*/ 8 w 48"/>
                <a:gd name="T7" fmla="*/ 3 h 13"/>
                <a:gd name="T8" fmla="*/ 13 w 48"/>
                <a:gd name="T9" fmla="*/ 0 h 13"/>
                <a:gd name="T10" fmla="*/ 16 w 48"/>
                <a:gd name="T11" fmla="*/ 3 h 13"/>
                <a:gd name="T12" fmla="*/ 20 w 48"/>
                <a:gd name="T13" fmla="*/ 1 h 13"/>
                <a:gd name="T14" fmla="*/ 24 w 48"/>
                <a:gd name="T15" fmla="*/ 3 h 13"/>
                <a:gd name="T16" fmla="*/ 28 w 48"/>
                <a:gd name="T17" fmla="*/ 1 h 13"/>
                <a:gd name="T18" fmla="*/ 32 w 48"/>
                <a:gd name="T19" fmla="*/ 3 h 13"/>
                <a:gd name="T20" fmla="*/ 36 w 48"/>
                <a:gd name="T21" fmla="*/ 1 h 13"/>
                <a:gd name="T22" fmla="*/ 40 w 48"/>
                <a:gd name="T23" fmla="*/ 3 h 13"/>
                <a:gd name="T24" fmla="*/ 44 w 48"/>
                <a:gd name="T25" fmla="*/ 1 h 13"/>
                <a:gd name="T26" fmla="*/ 48 w 48"/>
                <a:gd name="T27" fmla="*/ 3 h 13"/>
                <a:gd name="T28" fmla="*/ 44 w 48"/>
                <a:gd name="T29" fmla="*/ 5 h 13"/>
                <a:gd name="T30" fmla="*/ 35 w 48"/>
                <a:gd name="T31" fmla="*/ 10 h 13"/>
                <a:gd name="T32" fmla="*/ 32 w 48"/>
                <a:gd name="T33" fmla="*/ 7 h 13"/>
                <a:gd name="T34" fmla="*/ 36 w 48"/>
                <a:gd name="T35" fmla="*/ 5 h 13"/>
                <a:gd name="T36" fmla="*/ 32 w 48"/>
                <a:gd name="T37" fmla="*/ 3 h 13"/>
                <a:gd name="T38" fmla="*/ 28 w 48"/>
                <a:gd name="T39" fmla="*/ 5 h 13"/>
                <a:gd name="T40" fmla="*/ 24 w 48"/>
                <a:gd name="T41" fmla="*/ 3 h 13"/>
                <a:gd name="T42" fmla="*/ 20 w 48"/>
                <a:gd name="T43" fmla="*/ 5 h 13"/>
                <a:gd name="T44" fmla="*/ 16 w 48"/>
                <a:gd name="T45" fmla="*/ 7 h 13"/>
                <a:gd name="T46" fmla="*/ 20 w 48"/>
                <a:gd name="T47" fmla="*/ 9 h 13"/>
                <a:gd name="T48" fmla="*/ 16 w 48"/>
                <a:gd name="T49" fmla="*/ 11 h 13"/>
                <a:gd name="T50" fmla="*/ 12 w 48"/>
                <a:gd name="T51" fmla="*/ 9 h 13"/>
                <a:gd name="T52" fmla="*/ 8 w 48"/>
                <a:gd name="T53" fmla="*/ 11 h 13"/>
                <a:gd name="T54" fmla="*/ 4 w 48"/>
                <a:gd name="T55" fmla="*/ 13 h 13"/>
                <a:gd name="T56" fmla="*/ 0 w 48"/>
                <a:gd name="T57" fmla="*/ 11 h 13"/>
                <a:gd name="T58" fmla="*/ 4 w 48"/>
                <a:gd name="T59" fmla="*/ 9 h 13"/>
                <a:gd name="T60" fmla="*/ 8 w 48"/>
                <a:gd name="T61" fmla="*/ 7 h 13"/>
                <a:gd name="T62" fmla="*/ 12 w 48"/>
                <a:gd name="T6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13">
                  <a:moveTo>
                    <a:pt x="12" y="9"/>
                  </a:moveTo>
                  <a:cubicBezTo>
                    <a:pt x="12" y="8"/>
                    <a:pt x="16" y="8"/>
                    <a:pt x="16" y="7"/>
                  </a:cubicBezTo>
                  <a:cubicBezTo>
                    <a:pt x="16" y="7"/>
                    <a:pt x="13" y="5"/>
                    <a:pt x="12" y="5"/>
                  </a:cubicBezTo>
                  <a:cubicBezTo>
                    <a:pt x="12" y="5"/>
                    <a:pt x="8" y="3"/>
                    <a:pt x="8" y="3"/>
                  </a:cubicBezTo>
                  <a:cubicBezTo>
                    <a:pt x="9" y="2"/>
                    <a:pt x="12" y="0"/>
                    <a:pt x="13" y="0"/>
                  </a:cubicBezTo>
                  <a:cubicBezTo>
                    <a:pt x="14" y="1"/>
                    <a:pt x="15" y="3"/>
                    <a:pt x="16" y="3"/>
                  </a:cubicBezTo>
                  <a:cubicBezTo>
                    <a:pt x="18" y="3"/>
                    <a:pt x="19" y="1"/>
                    <a:pt x="20" y="1"/>
                  </a:cubicBezTo>
                  <a:cubicBezTo>
                    <a:pt x="22" y="1"/>
                    <a:pt x="23" y="3"/>
                    <a:pt x="24" y="3"/>
                  </a:cubicBezTo>
                  <a:cubicBezTo>
                    <a:pt x="25" y="3"/>
                    <a:pt x="27" y="1"/>
                    <a:pt x="28" y="1"/>
                  </a:cubicBezTo>
                  <a:cubicBezTo>
                    <a:pt x="30" y="1"/>
                    <a:pt x="31" y="3"/>
                    <a:pt x="32" y="3"/>
                  </a:cubicBezTo>
                  <a:cubicBezTo>
                    <a:pt x="33" y="3"/>
                    <a:pt x="35" y="1"/>
                    <a:pt x="36" y="1"/>
                  </a:cubicBezTo>
                  <a:cubicBezTo>
                    <a:pt x="37" y="1"/>
                    <a:pt x="39" y="3"/>
                    <a:pt x="40" y="3"/>
                  </a:cubicBezTo>
                  <a:cubicBezTo>
                    <a:pt x="41" y="3"/>
                    <a:pt x="43" y="1"/>
                    <a:pt x="44" y="1"/>
                  </a:cubicBezTo>
                  <a:cubicBezTo>
                    <a:pt x="44" y="1"/>
                    <a:pt x="48" y="3"/>
                    <a:pt x="48" y="3"/>
                  </a:cubicBezTo>
                  <a:cubicBezTo>
                    <a:pt x="48" y="4"/>
                    <a:pt x="44" y="5"/>
                    <a:pt x="44" y="5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9"/>
                    <a:pt x="32" y="8"/>
                    <a:pt x="32" y="7"/>
                  </a:cubicBezTo>
                  <a:cubicBezTo>
                    <a:pt x="32" y="7"/>
                    <a:pt x="36" y="6"/>
                    <a:pt x="36" y="5"/>
                  </a:cubicBezTo>
                  <a:cubicBezTo>
                    <a:pt x="35" y="5"/>
                    <a:pt x="33" y="3"/>
                    <a:pt x="32" y="3"/>
                  </a:cubicBezTo>
                  <a:cubicBezTo>
                    <a:pt x="31" y="3"/>
                    <a:pt x="29" y="5"/>
                    <a:pt x="28" y="5"/>
                  </a:cubicBezTo>
                  <a:cubicBezTo>
                    <a:pt x="27" y="5"/>
                    <a:pt x="25" y="3"/>
                    <a:pt x="24" y="3"/>
                  </a:cubicBezTo>
                  <a:cubicBezTo>
                    <a:pt x="23" y="3"/>
                    <a:pt x="21" y="4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6" y="8"/>
                    <a:pt x="20" y="9"/>
                    <a:pt x="20" y="9"/>
                  </a:cubicBezTo>
                  <a:cubicBezTo>
                    <a:pt x="19" y="10"/>
                    <a:pt x="16" y="11"/>
                    <a:pt x="16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9"/>
                    <a:pt x="9" y="11"/>
                    <a:pt x="8" y="11"/>
                  </a:cubicBezTo>
                  <a:cubicBezTo>
                    <a:pt x="6" y="11"/>
                    <a:pt x="5" y="13"/>
                    <a:pt x="4" y="13"/>
                  </a:cubicBezTo>
                  <a:cubicBezTo>
                    <a:pt x="3" y="13"/>
                    <a:pt x="0" y="11"/>
                    <a:pt x="0" y="11"/>
                  </a:cubicBezTo>
                  <a:cubicBezTo>
                    <a:pt x="0" y="11"/>
                    <a:pt x="3" y="9"/>
                    <a:pt x="4" y="9"/>
                  </a:cubicBezTo>
                  <a:cubicBezTo>
                    <a:pt x="5" y="9"/>
                    <a:pt x="7" y="7"/>
                    <a:pt x="8" y="7"/>
                  </a:cubicBezTo>
                  <a:cubicBezTo>
                    <a:pt x="9" y="7"/>
                    <a:pt x="11" y="9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3" name="Freeform 84"/>
            <p:cNvSpPr>
              <a:spLocks/>
            </p:cNvSpPr>
            <p:nvPr/>
          </p:nvSpPr>
          <p:spPr bwMode="auto">
            <a:xfrm>
              <a:off x="6230938" y="5295901"/>
              <a:ext cx="28575" cy="25400"/>
            </a:xfrm>
            <a:custGeom>
              <a:avLst/>
              <a:gdLst>
                <a:gd name="T0" fmla="*/ 8 w 16"/>
                <a:gd name="T1" fmla="*/ 13 h 13"/>
                <a:gd name="T2" fmla="*/ 4 w 16"/>
                <a:gd name="T3" fmla="*/ 11 h 13"/>
                <a:gd name="T4" fmla="*/ 0 w 16"/>
                <a:gd name="T5" fmla="*/ 8 h 13"/>
                <a:gd name="T6" fmla="*/ 5 w 16"/>
                <a:gd name="T7" fmla="*/ 6 h 13"/>
                <a:gd name="T8" fmla="*/ 9 w 16"/>
                <a:gd name="T9" fmla="*/ 4 h 13"/>
                <a:gd name="T10" fmla="*/ 5 w 16"/>
                <a:gd name="T11" fmla="*/ 2 h 13"/>
                <a:gd name="T12" fmla="*/ 9 w 16"/>
                <a:gd name="T13" fmla="*/ 0 h 13"/>
                <a:gd name="T14" fmla="*/ 13 w 16"/>
                <a:gd name="T15" fmla="*/ 2 h 13"/>
                <a:gd name="T16" fmla="*/ 9 w 16"/>
                <a:gd name="T17" fmla="*/ 4 h 13"/>
                <a:gd name="T18" fmla="*/ 12 w 16"/>
                <a:gd name="T19" fmla="*/ 6 h 13"/>
                <a:gd name="T20" fmla="*/ 16 w 16"/>
                <a:gd name="T21" fmla="*/ 9 h 13"/>
                <a:gd name="T22" fmla="*/ 12 w 16"/>
                <a:gd name="T23" fmla="*/ 11 h 13"/>
                <a:gd name="T24" fmla="*/ 8 w 16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3">
                  <a:moveTo>
                    <a:pt x="8" y="13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1" y="8"/>
                    <a:pt x="4" y="7"/>
                    <a:pt x="5" y="6"/>
                  </a:cubicBezTo>
                  <a:cubicBezTo>
                    <a:pt x="5" y="6"/>
                    <a:pt x="9" y="5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9" y="1"/>
                    <a:pt x="13" y="1"/>
                    <a:pt x="13" y="2"/>
                  </a:cubicBezTo>
                  <a:cubicBezTo>
                    <a:pt x="13" y="3"/>
                    <a:pt x="8" y="4"/>
                    <a:pt x="9" y="4"/>
                  </a:cubicBezTo>
                  <a:cubicBezTo>
                    <a:pt x="9" y="5"/>
                    <a:pt x="12" y="6"/>
                    <a:pt x="12" y="6"/>
                  </a:cubicBezTo>
                  <a:cubicBezTo>
                    <a:pt x="13" y="7"/>
                    <a:pt x="16" y="8"/>
                    <a:pt x="16" y="9"/>
                  </a:cubicBezTo>
                  <a:cubicBezTo>
                    <a:pt x="16" y="9"/>
                    <a:pt x="13" y="10"/>
                    <a:pt x="12" y="11"/>
                  </a:cubicBezTo>
                  <a:lnTo>
                    <a:pt x="8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4" name="Freeform 85"/>
            <p:cNvSpPr>
              <a:spLocks/>
            </p:cNvSpPr>
            <p:nvPr/>
          </p:nvSpPr>
          <p:spPr bwMode="auto">
            <a:xfrm>
              <a:off x="6343650" y="5291138"/>
              <a:ext cx="53975" cy="12700"/>
            </a:xfrm>
            <a:custGeom>
              <a:avLst/>
              <a:gdLst>
                <a:gd name="T0" fmla="*/ 4 w 31"/>
                <a:gd name="T1" fmla="*/ 2 h 7"/>
                <a:gd name="T2" fmla="*/ 8 w 31"/>
                <a:gd name="T3" fmla="*/ 0 h 7"/>
                <a:gd name="T4" fmla="*/ 12 w 31"/>
                <a:gd name="T5" fmla="*/ 2 h 7"/>
                <a:gd name="T6" fmla="*/ 16 w 31"/>
                <a:gd name="T7" fmla="*/ 4 h 7"/>
                <a:gd name="T8" fmla="*/ 20 w 31"/>
                <a:gd name="T9" fmla="*/ 2 h 7"/>
                <a:gd name="T10" fmla="*/ 23 w 31"/>
                <a:gd name="T11" fmla="*/ 4 h 7"/>
                <a:gd name="T12" fmla="*/ 28 w 31"/>
                <a:gd name="T13" fmla="*/ 2 h 7"/>
                <a:gd name="T14" fmla="*/ 31 w 31"/>
                <a:gd name="T15" fmla="*/ 4 h 7"/>
                <a:gd name="T16" fmla="*/ 27 w 31"/>
                <a:gd name="T17" fmla="*/ 7 h 7"/>
                <a:gd name="T18" fmla="*/ 23 w 31"/>
                <a:gd name="T19" fmla="*/ 4 h 7"/>
                <a:gd name="T20" fmla="*/ 19 w 31"/>
                <a:gd name="T21" fmla="*/ 6 h 7"/>
                <a:gd name="T22" fmla="*/ 16 w 31"/>
                <a:gd name="T23" fmla="*/ 4 h 7"/>
                <a:gd name="T24" fmla="*/ 12 w 31"/>
                <a:gd name="T25" fmla="*/ 6 h 7"/>
                <a:gd name="T26" fmla="*/ 8 w 31"/>
                <a:gd name="T27" fmla="*/ 4 h 7"/>
                <a:gd name="T28" fmla="*/ 4 w 31"/>
                <a:gd name="T29" fmla="*/ 6 h 7"/>
                <a:gd name="T30" fmla="*/ 0 w 31"/>
                <a:gd name="T31" fmla="*/ 4 h 7"/>
                <a:gd name="T32" fmla="*/ 4 w 31"/>
                <a:gd name="T3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7">
                  <a:moveTo>
                    <a:pt x="4" y="2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4" y="4"/>
                    <a:pt x="16" y="4"/>
                  </a:cubicBezTo>
                  <a:cubicBezTo>
                    <a:pt x="17" y="4"/>
                    <a:pt x="18" y="2"/>
                    <a:pt x="20" y="2"/>
                  </a:cubicBezTo>
                  <a:cubicBezTo>
                    <a:pt x="21" y="2"/>
                    <a:pt x="22" y="4"/>
                    <a:pt x="23" y="4"/>
                  </a:cubicBezTo>
                  <a:cubicBezTo>
                    <a:pt x="25" y="4"/>
                    <a:pt x="26" y="2"/>
                    <a:pt x="28" y="2"/>
                  </a:cubicBezTo>
                  <a:cubicBezTo>
                    <a:pt x="29" y="2"/>
                    <a:pt x="30" y="4"/>
                    <a:pt x="31" y="4"/>
                  </a:cubicBezTo>
                  <a:cubicBezTo>
                    <a:pt x="30" y="5"/>
                    <a:pt x="29" y="7"/>
                    <a:pt x="27" y="7"/>
                  </a:cubicBezTo>
                  <a:cubicBezTo>
                    <a:pt x="26" y="7"/>
                    <a:pt x="25" y="4"/>
                    <a:pt x="23" y="4"/>
                  </a:cubicBezTo>
                  <a:cubicBezTo>
                    <a:pt x="22" y="4"/>
                    <a:pt x="21" y="6"/>
                    <a:pt x="19" y="6"/>
                  </a:cubicBezTo>
                  <a:cubicBezTo>
                    <a:pt x="18" y="6"/>
                    <a:pt x="17" y="4"/>
                    <a:pt x="16" y="4"/>
                  </a:cubicBezTo>
                  <a:cubicBezTo>
                    <a:pt x="14" y="4"/>
                    <a:pt x="13" y="6"/>
                    <a:pt x="12" y="6"/>
                  </a:cubicBezTo>
                  <a:cubicBezTo>
                    <a:pt x="10" y="6"/>
                    <a:pt x="9" y="4"/>
                    <a:pt x="8" y="4"/>
                  </a:cubicBezTo>
                  <a:cubicBezTo>
                    <a:pt x="7" y="4"/>
                    <a:pt x="4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5" name="Freeform 86"/>
            <p:cNvSpPr>
              <a:spLocks/>
            </p:cNvSpPr>
            <p:nvPr/>
          </p:nvSpPr>
          <p:spPr bwMode="auto">
            <a:xfrm>
              <a:off x="6391275" y="5294313"/>
              <a:ext cx="49213" cy="20638"/>
            </a:xfrm>
            <a:custGeom>
              <a:avLst/>
              <a:gdLst>
                <a:gd name="T0" fmla="*/ 0 w 28"/>
                <a:gd name="T1" fmla="*/ 9 h 11"/>
                <a:gd name="T2" fmla="*/ 4 w 28"/>
                <a:gd name="T3" fmla="*/ 7 h 11"/>
                <a:gd name="T4" fmla="*/ 8 w 28"/>
                <a:gd name="T5" fmla="*/ 5 h 11"/>
                <a:gd name="T6" fmla="*/ 12 w 28"/>
                <a:gd name="T7" fmla="*/ 3 h 11"/>
                <a:gd name="T8" fmla="*/ 16 w 28"/>
                <a:gd name="T9" fmla="*/ 0 h 11"/>
                <a:gd name="T10" fmla="*/ 20 w 28"/>
                <a:gd name="T11" fmla="*/ 3 h 11"/>
                <a:gd name="T12" fmla="*/ 24 w 28"/>
                <a:gd name="T13" fmla="*/ 1 h 11"/>
                <a:gd name="T14" fmla="*/ 28 w 28"/>
                <a:gd name="T15" fmla="*/ 3 h 11"/>
                <a:gd name="T16" fmla="*/ 24 w 28"/>
                <a:gd name="T17" fmla="*/ 5 h 11"/>
                <a:gd name="T18" fmla="*/ 27 w 28"/>
                <a:gd name="T19" fmla="*/ 7 h 11"/>
                <a:gd name="T20" fmla="*/ 23 w 28"/>
                <a:gd name="T21" fmla="*/ 9 h 11"/>
                <a:gd name="T22" fmla="*/ 19 w 28"/>
                <a:gd name="T23" fmla="*/ 11 h 11"/>
                <a:gd name="T24" fmla="*/ 16 w 28"/>
                <a:gd name="T25" fmla="*/ 9 h 11"/>
                <a:gd name="T26" fmla="*/ 20 w 28"/>
                <a:gd name="T27" fmla="*/ 7 h 11"/>
                <a:gd name="T28" fmla="*/ 24 w 28"/>
                <a:gd name="T29" fmla="*/ 5 h 11"/>
                <a:gd name="T30" fmla="*/ 20 w 28"/>
                <a:gd name="T31" fmla="*/ 3 h 11"/>
                <a:gd name="T32" fmla="*/ 12 w 28"/>
                <a:gd name="T33" fmla="*/ 7 h 11"/>
                <a:gd name="T34" fmla="*/ 8 w 28"/>
                <a:gd name="T35" fmla="*/ 9 h 11"/>
                <a:gd name="T36" fmla="*/ 4 w 28"/>
                <a:gd name="T37" fmla="*/ 11 h 11"/>
                <a:gd name="T38" fmla="*/ 0 w 28"/>
                <a:gd name="T3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1" y="8"/>
                    <a:pt x="3" y="8"/>
                    <a:pt x="4" y="7"/>
                  </a:cubicBezTo>
                  <a:cubicBezTo>
                    <a:pt x="5" y="6"/>
                    <a:pt x="7" y="5"/>
                    <a:pt x="8" y="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5" y="1"/>
                    <a:pt x="16" y="0"/>
                  </a:cubicBezTo>
                  <a:cubicBezTo>
                    <a:pt x="17" y="0"/>
                    <a:pt x="19" y="3"/>
                    <a:pt x="20" y="3"/>
                  </a:cubicBezTo>
                  <a:cubicBezTo>
                    <a:pt x="21" y="3"/>
                    <a:pt x="24" y="0"/>
                    <a:pt x="24" y="1"/>
                  </a:cubicBezTo>
                  <a:cubicBezTo>
                    <a:pt x="25" y="1"/>
                    <a:pt x="28" y="3"/>
                    <a:pt x="28" y="3"/>
                  </a:cubicBezTo>
                  <a:cubicBezTo>
                    <a:pt x="28" y="3"/>
                    <a:pt x="24" y="4"/>
                    <a:pt x="24" y="5"/>
                  </a:cubicBezTo>
                  <a:cubicBezTo>
                    <a:pt x="24" y="5"/>
                    <a:pt x="28" y="7"/>
                    <a:pt x="27" y="7"/>
                  </a:cubicBezTo>
                  <a:cubicBezTo>
                    <a:pt x="27" y="8"/>
                    <a:pt x="24" y="9"/>
                    <a:pt x="23" y="9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5" y="10"/>
                    <a:pt x="16" y="9"/>
                  </a:cubicBezTo>
                  <a:cubicBezTo>
                    <a:pt x="16" y="9"/>
                    <a:pt x="19" y="7"/>
                    <a:pt x="20" y="7"/>
                  </a:cubicBezTo>
                  <a:cubicBezTo>
                    <a:pt x="20" y="7"/>
                    <a:pt x="23" y="6"/>
                    <a:pt x="24" y="5"/>
                  </a:cubicBezTo>
                  <a:cubicBezTo>
                    <a:pt x="24" y="4"/>
                    <a:pt x="20" y="3"/>
                    <a:pt x="20" y="3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8"/>
                    <a:pt x="9" y="8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6" name="Freeform 87"/>
            <p:cNvSpPr>
              <a:spLocks/>
            </p:cNvSpPr>
            <p:nvPr/>
          </p:nvSpPr>
          <p:spPr bwMode="auto">
            <a:xfrm>
              <a:off x="6459538" y="5300663"/>
              <a:ext cx="34925" cy="12700"/>
            </a:xfrm>
            <a:custGeom>
              <a:avLst/>
              <a:gdLst>
                <a:gd name="T0" fmla="*/ 12 w 20"/>
                <a:gd name="T1" fmla="*/ 5 h 7"/>
                <a:gd name="T2" fmla="*/ 8 w 20"/>
                <a:gd name="T3" fmla="*/ 7 h 7"/>
                <a:gd name="T4" fmla="*/ 4 w 20"/>
                <a:gd name="T5" fmla="*/ 5 h 7"/>
                <a:gd name="T6" fmla="*/ 0 w 20"/>
                <a:gd name="T7" fmla="*/ 2 h 7"/>
                <a:gd name="T8" fmla="*/ 5 w 20"/>
                <a:gd name="T9" fmla="*/ 0 h 7"/>
                <a:gd name="T10" fmla="*/ 8 w 20"/>
                <a:gd name="T11" fmla="*/ 2 h 7"/>
                <a:gd name="T12" fmla="*/ 12 w 20"/>
                <a:gd name="T13" fmla="*/ 5 h 7"/>
                <a:gd name="T14" fmla="*/ 16 w 20"/>
                <a:gd name="T15" fmla="*/ 3 h 7"/>
                <a:gd name="T16" fmla="*/ 20 w 20"/>
                <a:gd name="T17" fmla="*/ 5 h 7"/>
                <a:gd name="T18" fmla="*/ 16 w 20"/>
                <a:gd name="T19" fmla="*/ 7 h 7"/>
                <a:gd name="T20" fmla="*/ 12 w 20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4" y="4"/>
                    <a:pt x="0" y="3"/>
                    <a:pt x="0" y="2"/>
                  </a:cubicBezTo>
                  <a:cubicBezTo>
                    <a:pt x="0" y="2"/>
                    <a:pt x="4" y="0"/>
                    <a:pt x="5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10" y="3"/>
                    <a:pt x="11" y="5"/>
                    <a:pt x="12" y="5"/>
                  </a:cubicBezTo>
                  <a:cubicBezTo>
                    <a:pt x="13" y="5"/>
                    <a:pt x="15" y="2"/>
                    <a:pt x="16" y="3"/>
                  </a:cubicBezTo>
                  <a:cubicBezTo>
                    <a:pt x="16" y="3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7" name="Freeform 88"/>
            <p:cNvSpPr>
              <a:spLocks/>
            </p:cNvSpPr>
            <p:nvPr/>
          </p:nvSpPr>
          <p:spPr bwMode="auto">
            <a:xfrm>
              <a:off x="6530975" y="5291138"/>
              <a:ext cx="34925" cy="26988"/>
            </a:xfrm>
            <a:custGeom>
              <a:avLst/>
              <a:gdLst>
                <a:gd name="T0" fmla="*/ 4 w 20"/>
                <a:gd name="T1" fmla="*/ 6 h 15"/>
                <a:gd name="T2" fmla="*/ 0 w 20"/>
                <a:gd name="T3" fmla="*/ 4 h 15"/>
                <a:gd name="T4" fmla="*/ 4 w 20"/>
                <a:gd name="T5" fmla="*/ 2 h 15"/>
                <a:gd name="T6" fmla="*/ 8 w 20"/>
                <a:gd name="T7" fmla="*/ 4 h 15"/>
                <a:gd name="T8" fmla="*/ 12 w 20"/>
                <a:gd name="T9" fmla="*/ 2 h 15"/>
                <a:gd name="T10" fmla="*/ 16 w 20"/>
                <a:gd name="T11" fmla="*/ 0 h 15"/>
                <a:gd name="T12" fmla="*/ 20 w 20"/>
                <a:gd name="T13" fmla="*/ 2 h 15"/>
                <a:gd name="T14" fmla="*/ 16 w 20"/>
                <a:gd name="T15" fmla="*/ 4 h 15"/>
                <a:gd name="T16" fmla="*/ 12 w 20"/>
                <a:gd name="T17" fmla="*/ 6 h 15"/>
                <a:gd name="T18" fmla="*/ 15 w 20"/>
                <a:gd name="T19" fmla="*/ 8 h 15"/>
                <a:gd name="T20" fmla="*/ 11 w 20"/>
                <a:gd name="T21" fmla="*/ 10 h 15"/>
                <a:gd name="T22" fmla="*/ 15 w 20"/>
                <a:gd name="T23" fmla="*/ 13 h 15"/>
                <a:gd name="T24" fmla="*/ 11 w 20"/>
                <a:gd name="T25" fmla="*/ 15 h 15"/>
                <a:gd name="T26" fmla="*/ 7 w 20"/>
                <a:gd name="T27" fmla="*/ 13 h 15"/>
                <a:gd name="T28" fmla="*/ 11 w 20"/>
                <a:gd name="T29" fmla="*/ 10 h 15"/>
                <a:gd name="T30" fmla="*/ 8 w 20"/>
                <a:gd name="T31" fmla="*/ 8 h 15"/>
                <a:gd name="T32" fmla="*/ 12 w 20"/>
                <a:gd name="T33" fmla="*/ 6 h 15"/>
                <a:gd name="T34" fmla="*/ 8 w 20"/>
                <a:gd name="T35" fmla="*/ 4 h 15"/>
                <a:gd name="T36" fmla="*/ 4 w 20"/>
                <a:gd name="T3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4" y="6"/>
                  </a:moveTo>
                  <a:cubicBezTo>
                    <a:pt x="4" y="5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3"/>
                    <a:pt x="11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0" y="1"/>
                    <a:pt x="20" y="2"/>
                  </a:cubicBezTo>
                  <a:cubicBezTo>
                    <a:pt x="20" y="3"/>
                    <a:pt x="16" y="3"/>
                    <a:pt x="16" y="4"/>
                  </a:cubicBezTo>
                  <a:cubicBezTo>
                    <a:pt x="15" y="5"/>
                    <a:pt x="12" y="5"/>
                    <a:pt x="12" y="6"/>
                  </a:cubicBezTo>
                  <a:cubicBezTo>
                    <a:pt x="12" y="7"/>
                    <a:pt x="16" y="8"/>
                    <a:pt x="15" y="8"/>
                  </a:cubicBezTo>
                  <a:cubicBezTo>
                    <a:pt x="15" y="9"/>
                    <a:pt x="12" y="10"/>
                    <a:pt x="11" y="10"/>
                  </a:cubicBezTo>
                  <a:cubicBezTo>
                    <a:pt x="11" y="11"/>
                    <a:pt x="15" y="12"/>
                    <a:pt x="15" y="13"/>
                  </a:cubicBezTo>
                  <a:cubicBezTo>
                    <a:pt x="15" y="13"/>
                    <a:pt x="11" y="15"/>
                    <a:pt x="11" y="15"/>
                  </a:cubicBezTo>
                  <a:cubicBezTo>
                    <a:pt x="9" y="15"/>
                    <a:pt x="9" y="13"/>
                    <a:pt x="7" y="13"/>
                  </a:cubicBezTo>
                  <a:cubicBezTo>
                    <a:pt x="7" y="12"/>
                    <a:pt x="11" y="11"/>
                    <a:pt x="11" y="10"/>
                  </a:cubicBezTo>
                  <a:cubicBezTo>
                    <a:pt x="11" y="10"/>
                    <a:pt x="7" y="9"/>
                    <a:pt x="8" y="8"/>
                  </a:cubicBezTo>
                  <a:cubicBezTo>
                    <a:pt x="8" y="8"/>
                    <a:pt x="12" y="6"/>
                    <a:pt x="12" y="6"/>
                  </a:cubicBezTo>
                  <a:cubicBezTo>
                    <a:pt x="11" y="6"/>
                    <a:pt x="8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8" name="Freeform 89"/>
            <p:cNvSpPr>
              <a:spLocks/>
            </p:cNvSpPr>
            <p:nvPr/>
          </p:nvSpPr>
          <p:spPr bwMode="auto">
            <a:xfrm>
              <a:off x="6637338" y="5321301"/>
              <a:ext cx="49213" cy="15875"/>
            </a:xfrm>
            <a:custGeom>
              <a:avLst/>
              <a:gdLst>
                <a:gd name="T0" fmla="*/ 4 w 28"/>
                <a:gd name="T1" fmla="*/ 9 h 9"/>
                <a:gd name="T2" fmla="*/ 0 w 28"/>
                <a:gd name="T3" fmla="*/ 6 h 9"/>
                <a:gd name="T4" fmla="*/ 4 w 28"/>
                <a:gd name="T5" fmla="*/ 4 h 9"/>
                <a:gd name="T6" fmla="*/ 8 w 28"/>
                <a:gd name="T7" fmla="*/ 6 h 9"/>
                <a:gd name="T8" fmla="*/ 12 w 28"/>
                <a:gd name="T9" fmla="*/ 4 h 9"/>
                <a:gd name="T10" fmla="*/ 16 w 28"/>
                <a:gd name="T11" fmla="*/ 2 h 9"/>
                <a:gd name="T12" fmla="*/ 21 w 28"/>
                <a:gd name="T13" fmla="*/ 0 h 9"/>
                <a:gd name="T14" fmla="*/ 28 w 28"/>
                <a:gd name="T15" fmla="*/ 5 h 9"/>
                <a:gd name="T16" fmla="*/ 24 w 28"/>
                <a:gd name="T17" fmla="*/ 7 h 9"/>
                <a:gd name="T18" fmla="*/ 20 w 28"/>
                <a:gd name="T19" fmla="*/ 9 h 9"/>
                <a:gd name="T20" fmla="*/ 16 w 28"/>
                <a:gd name="T21" fmla="*/ 7 h 9"/>
                <a:gd name="T22" fmla="*/ 12 w 28"/>
                <a:gd name="T23" fmla="*/ 9 h 9"/>
                <a:gd name="T24" fmla="*/ 8 w 28"/>
                <a:gd name="T25" fmla="*/ 6 h 9"/>
                <a:gd name="T26" fmla="*/ 4 w 28"/>
                <a:gd name="T2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9">
                  <a:moveTo>
                    <a:pt x="4" y="9"/>
                  </a:moveTo>
                  <a:cubicBezTo>
                    <a:pt x="4" y="8"/>
                    <a:pt x="0" y="7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8" y="7"/>
                    <a:pt x="8" y="6"/>
                  </a:cubicBezTo>
                  <a:cubicBezTo>
                    <a:pt x="10" y="6"/>
                    <a:pt x="11" y="5"/>
                    <a:pt x="12" y="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3" y="7"/>
                    <a:pt x="21" y="9"/>
                    <a:pt x="20" y="9"/>
                  </a:cubicBezTo>
                  <a:cubicBezTo>
                    <a:pt x="19" y="9"/>
                    <a:pt x="17" y="7"/>
                    <a:pt x="16" y="7"/>
                  </a:cubicBezTo>
                  <a:cubicBezTo>
                    <a:pt x="15" y="7"/>
                    <a:pt x="13" y="9"/>
                    <a:pt x="12" y="9"/>
                  </a:cubicBezTo>
                  <a:cubicBezTo>
                    <a:pt x="11" y="9"/>
                    <a:pt x="9" y="6"/>
                    <a:pt x="8" y="6"/>
                  </a:cubicBezTo>
                  <a:cubicBezTo>
                    <a:pt x="7" y="6"/>
                    <a:pt x="5" y="8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9" name="Freeform 90"/>
            <p:cNvSpPr>
              <a:spLocks/>
            </p:cNvSpPr>
            <p:nvPr/>
          </p:nvSpPr>
          <p:spPr bwMode="auto">
            <a:xfrm>
              <a:off x="6627813" y="5295901"/>
              <a:ext cx="39688" cy="15875"/>
            </a:xfrm>
            <a:custGeom>
              <a:avLst/>
              <a:gdLst>
                <a:gd name="T0" fmla="*/ 16 w 23"/>
                <a:gd name="T1" fmla="*/ 2 h 8"/>
                <a:gd name="T2" fmla="*/ 12 w 23"/>
                <a:gd name="T3" fmla="*/ 4 h 8"/>
                <a:gd name="T4" fmla="*/ 7 w 23"/>
                <a:gd name="T5" fmla="*/ 6 h 8"/>
                <a:gd name="T6" fmla="*/ 3 w 23"/>
                <a:gd name="T7" fmla="*/ 8 h 8"/>
                <a:gd name="T8" fmla="*/ 0 w 23"/>
                <a:gd name="T9" fmla="*/ 6 h 8"/>
                <a:gd name="T10" fmla="*/ 4 w 23"/>
                <a:gd name="T11" fmla="*/ 4 h 8"/>
                <a:gd name="T12" fmla="*/ 8 w 23"/>
                <a:gd name="T13" fmla="*/ 2 h 8"/>
                <a:gd name="T14" fmla="*/ 12 w 23"/>
                <a:gd name="T15" fmla="*/ 0 h 8"/>
                <a:gd name="T16" fmla="*/ 16 w 23"/>
                <a:gd name="T17" fmla="*/ 2 h 8"/>
                <a:gd name="T18" fmla="*/ 20 w 23"/>
                <a:gd name="T19" fmla="*/ 0 h 8"/>
                <a:gd name="T20" fmla="*/ 23 w 23"/>
                <a:gd name="T21" fmla="*/ 2 h 8"/>
                <a:gd name="T22" fmla="*/ 19 w 23"/>
                <a:gd name="T23" fmla="*/ 4 h 8"/>
                <a:gd name="T24" fmla="*/ 16 w 23"/>
                <a:gd name="T2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8">
                  <a:moveTo>
                    <a:pt x="16" y="2"/>
                  </a:moveTo>
                  <a:cubicBezTo>
                    <a:pt x="14" y="3"/>
                    <a:pt x="13" y="3"/>
                    <a:pt x="12" y="4"/>
                  </a:cubicBezTo>
                  <a:cubicBezTo>
                    <a:pt x="11" y="4"/>
                    <a:pt x="8" y="6"/>
                    <a:pt x="7" y="6"/>
                  </a:cubicBezTo>
                  <a:cubicBezTo>
                    <a:pt x="6" y="6"/>
                    <a:pt x="5" y="8"/>
                    <a:pt x="3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5"/>
                    <a:pt x="3" y="4"/>
                    <a:pt x="4" y="4"/>
                  </a:cubicBezTo>
                  <a:cubicBezTo>
                    <a:pt x="5" y="3"/>
                    <a:pt x="7" y="3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0" y="0"/>
                    <a:pt x="23" y="2"/>
                    <a:pt x="23" y="2"/>
                  </a:cubicBezTo>
                  <a:cubicBezTo>
                    <a:pt x="23" y="2"/>
                    <a:pt x="20" y="4"/>
                    <a:pt x="19" y="4"/>
                  </a:cubicBezTo>
                  <a:cubicBezTo>
                    <a:pt x="19" y="4"/>
                    <a:pt x="16" y="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0" name="Freeform 91"/>
            <p:cNvSpPr>
              <a:spLocks/>
            </p:cNvSpPr>
            <p:nvPr/>
          </p:nvSpPr>
          <p:spPr bwMode="auto">
            <a:xfrm>
              <a:off x="6902450" y="5292726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7 h 13"/>
                <a:gd name="T8" fmla="*/ 5 w 9"/>
                <a:gd name="T9" fmla="*/ 5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5 w 9"/>
                <a:gd name="T17" fmla="*/ 5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3"/>
                    <a:pt x="0" y="12"/>
                    <a:pt x="0" y="11"/>
                  </a:cubicBezTo>
                  <a:cubicBezTo>
                    <a:pt x="1" y="10"/>
                    <a:pt x="5" y="10"/>
                    <a:pt x="5" y="9"/>
                  </a:cubicBezTo>
                  <a:cubicBezTo>
                    <a:pt x="4" y="8"/>
                    <a:pt x="1" y="7"/>
                    <a:pt x="1" y="7"/>
                  </a:cubicBezTo>
                  <a:cubicBezTo>
                    <a:pt x="1" y="6"/>
                    <a:pt x="5" y="5"/>
                    <a:pt x="5" y="5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1"/>
                    <a:pt x="9" y="2"/>
                    <a:pt x="9" y="2"/>
                  </a:cubicBezTo>
                  <a:cubicBezTo>
                    <a:pt x="9" y="3"/>
                    <a:pt x="5" y="4"/>
                    <a:pt x="5" y="5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8"/>
                    <a:pt x="5" y="8"/>
                    <a:pt x="5" y="9"/>
                  </a:cubicBezTo>
                  <a:cubicBezTo>
                    <a:pt x="5" y="10"/>
                    <a:pt x="9" y="11"/>
                    <a:pt x="8" y="11"/>
                  </a:cubicBezTo>
                  <a:cubicBezTo>
                    <a:pt x="8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1" name="Freeform 92"/>
            <p:cNvSpPr>
              <a:spLocks/>
            </p:cNvSpPr>
            <p:nvPr/>
          </p:nvSpPr>
          <p:spPr bwMode="auto">
            <a:xfrm>
              <a:off x="7029450" y="5295901"/>
              <a:ext cx="39688" cy="15875"/>
            </a:xfrm>
            <a:custGeom>
              <a:avLst/>
              <a:gdLst>
                <a:gd name="T0" fmla="*/ 11 w 23"/>
                <a:gd name="T1" fmla="*/ 8 h 8"/>
                <a:gd name="T2" fmla="*/ 7 w 23"/>
                <a:gd name="T3" fmla="*/ 6 h 8"/>
                <a:gd name="T4" fmla="*/ 11 w 23"/>
                <a:gd name="T5" fmla="*/ 4 h 8"/>
                <a:gd name="T6" fmla="*/ 8 w 23"/>
                <a:gd name="T7" fmla="*/ 2 h 8"/>
                <a:gd name="T8" fmla="*/ 4 w 23"/>
                <a:gd name="T9" fmla="*/ 4 h 8"/>
                <a:gd name="T10" fmla="*/ 0 w 23"/>
                <a:gd name="T11" fmla="*/ 2 h 8"/>
                <a:gd name="T12" fmla="*/ 4 w 23"/>
                <a:gd name="T13" fmla="*/ 0 h 8"/>
                <a:gd name="T14" fmla="*/ 8 w 23"/>
                <a:gd name="T15" fmla="*/ 2 h 8"/>
                <a:gd name="T16" fmla="*/ 12 w 23"/>
                <a:gd name="T17" fmla="*/ 0 h 8"/>
                <a:gd name="T18" fmla="*/ 15 w 23"/>
                <a:gd name="T19" fmla="*/ 2 h 8"/>
                <a:gd name="T20" fmla="*/ 20 w 23"/>
                <a:gd name="T21" fmla="*/ 0 h 8"/>
                <a:gd name="T22" fmla="*/ 23 w 23"/>
                <a:gd name="T23" fmla="*/ 2 h 8"/>
                <a:gd name="T24" fmla="*/ 19 w 23"/>
                <a:gd name="T25" fmla="*/ 4 h 8"/>
                <a:gd name="T26" fmla="*/ 15 w 23"/>
                <a:gd name="T27" fmla="*/ 2 h 8"/>
                <a:gd name="T28" fmla="*/ 11 w 23"/>
                <a:gd name="T29" fmla="*/ 4 h 8"/>
                <a:gd name="T30" fmla="*/ 15 w 23"/>
                <a:gd name="T31" fmla="*/ 6 h 8"/>
                <a:gd name="T32" fmla="*/ 11 w 23"/>
                <a:gd name="T3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8">
                  <a:moveTo>
                    <a:pt x="11" y="8"/>
                  </a:moveTo>
                  <a:cubicBezTo>
                    <a:pt x="11" y="8"/>
                    <a:pt x="7" y="7"/>
                    <a:pt x="7" y="6"/>
                  </a:cubicBezTo>
                  <a:cubicBezTo>
                    <a:pt x="7" y="5"/>
                    <a:pt x="11" y="5"/>
                    <a:pt x="11" y="4"/>
                  </a:cubicBezTo>
                  <a:cubicBezTo>
                    <a:pt x="10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2" y="4"/>
                    <a:pt x="1" y="2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0" y="0"/>
                    <a:pt x="12" y="0"/>
                  </a:cubicBezTo>
                  <a:cubicBezTo>
                    <a:pt x="13" y="0"/>
                    <a:pt x="14" y="2"/>
                    <a:pt x="15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1" y="0"/>
                    <a:pt x="22" y="2"/>
                    <a:pt x="23" y="2"/>
                  </a:cubicBezTo>
                  <a:cubicBezTo>
                    <a:pt x="22" y="2"/>
                    <a:pt x="21" y="4"/>
                    <a:pt x="19" y="4"/>
                  </a:cubicBezTo>
                  <a:cubicBezTo>
                    <a:pt x="18" y="4"/>
                    <a:pt x="17" y="2"/>
                    <a:pt x="15" y="2"/>
                  </a:cubicBezTo>
                  <a:cubicBezTo>
                    <a:pt x="14" y="3"/>
                    <a:pt x="13" y="3"/>
                    <a:pt x="11" y="4"/>
                  </a:cubicBezTo>
                  <a:cubicBezTo>
                    <a:pt x="12" y="5"/>
                    <a:pt x="15" y="6"/>
                    <a:pt x="15" y="6"/>
                  </a:cubicBezTo>
                  <a:cubicBezTo>
                    <a:pt x="15" y="7"/>
                    <a:pt x="11" y="8"/>
                    <a:pt x="1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2" name="Freeform 93"/>
            <p:cNvSpPr>
              <a:spLocks/>
            </p:cNvSpPr>
            <p:nvPr/>
          </p:nvSpPr>
          <p:spPr bwMode="auto">
            <a:xfrm>
              <a:off x="7150100" y="5302251"/>
              <a:ext cx="52388" cy="39688"/>
            </a:xfrm>
            <a:custGeom>
              <a:avLst/>
              <a:gdLst>
                <a:gd name="T0" fmla="*/ 0 w 29"/>
                <a:gd name="T1" fmla="*/ 17 h 22"/>
                <a:gd name="T2" fmla="*/ 4 w 29"/>
                <a:gd name="T3" fmla="*/ 15 h 22"/>
                <a:gd name="T4" fmla="*/ 8 w 29"/>
                <a:gd name="T5" fmla="*/ 13 h 22"/>
                <a:gd name="T6" fmla="*/ 12 w 29"/>
                <a:gd name="T7" fmla="*/ 15 h 22"/>
                <a:gd name="T8" fmla="*/ 16 w 29"/>
                <a:gd name="T9" fmla="*/ 13 h 22"/>
                <a:gd name="T10" fmla="*/ 20 w 29"/>
                <a:gd name="T11" fmla="*/ 11 h 22"/>
                <a:gd name="T12" fmla="*/ 16 w 29"/>
                <a:gd name="T13" fmla="*/ 9 h 22"/>
                <a:gd name="T14" fmla="*/ 20 w 29"/>
                <a:gd name="T15" fmla="*/ 7 h 22"/>
                <a:gd name="T16" fmla="*/ 25 w 29"/>
                <a:gd name="T17" fmla="*/ 5 h 22"/>
                <a:gd name="T18" fmla="*/ 21 w 29"/>
                <a:gd name="T19" fmla="*/ 3 h 22"/>
                <a:gd name="T20" fmla="*/ 25 w 29"/>
                <a:gd name="T21" fmla="*/ 0 h 22"/>
                <a:gd name="T22" fmla="*/ 29 w 29"/>
                <a:gd name="T23" fmla="*/ 3 h 22"/>
                <a:gd name="T24" fmla="*/ 25 w 29"/>
                <a:gd name="T25" fmla="*/ 5 h 22"/>
                <a:gd name="T26" fmla="*/ 28 w 29"/>
                <a:gd name="T27" fmla="*/ 7 h 22"/>
                <a:gd name="T28" fmla="*/ 24 w 29"/>
                <a:gd name="T29" fmla="*/ 9 h 22"/>
                <a:gd name="T30" fmla="*/ 20 w 29"/>
                <a:gd name="T31" fmla="*/ 11 h 22"/>
                <a:gd name="T32" fmla="*/ 24 w 29"/>
                <a:gd name="T33" fmla="*/ 14 h 22"/>
                <a:gd name="T34" fmla="*/ 20 w 29"/>
                <a:gd name="T35" fmla="*/ 16 h 22"/>
                <a:gd name="T36" fmla="*/ 12 w 29"/>
                <a:gd name="T37" fmla="*/ 20 h 22"/>
                <a:gd name="T38" fmla="*/ 7 w 29"/>
                <a:gd name="T39" fmla="*/ 22 h 22"/>
                <a:gd name="T40" fmla="*/ 0 w 29"/>
                <a:gd name="T4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2">
                  <a:moveTo>
                    <a:pt x="0" y="17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7" y="13"/>
                    <a:pt x="8" y="13"/>
                  </a:cubicBezTo>
                  <a:cubicBezTo>
                    <a:pt x="9" y="13"/>
                    <a:pt x="11" y="15"/>
                    <a:pt x="12" y="15"/>
                  </a:cubicBezTo>
                  <a:cubicBezTo>
                    <a:pt x="13" y="15"/>
                    <a:pt x="15" y="14"/>
                    <a:pt x="16" y="13"/>
                  </a:cubicBezTo>
                  <a:cubicBezTo>
                    <a:pt x="17" y="13"/>
                    <a:pt x="20" y="12"/>
                    <a:pt x="20" y="11"/>
                  </a:cubicBezTo>
                  <a:cubicBezTo>
                    <a:pt x="20" y="11"/>
                    <a:pt x="16" y="9"/>
                    <a:pt x="16" y="9"/>
                  </a:cubicBezTo>
                  <a:cubicBezTo>
                    <a:pt x="17" y="8"/>
                    <a:pt x="19" y="7"/>
                    <a:pt x="20" y="7"/>
                  </a:cubicBezTo>
                  <a:cubicBezTo>
                    <a:pt x="22" y="6"/>
                    <a:pt x="24" y="6"/>
                    <a:pt x="25" y="5"/>
                  </a:cubicBezTo>
                  <a:cubicBezTo>
                    <a:pt x="25" y="4"/>
                    <a:pt x="21" y="3"/>
                    <a:pt x="21" y="3"/>
                  </a:cubicBezTo>
                  <a:cubicBezTo>
                    <a:pt x="21" y="2"/>
                    <a:pt x="25" y="0"/>
                    <a:pt x="25" y="0"/>
                  </a:cubicBezTo>
                  <a:cubicBezTo>
                    <a:pt x="26" y="1"/>
                    <a:pt x="27" y="2"/>
                    <a:pt x="29" y="3"/>
                  </a:cubicBezTo>
                  <a:cubicBezTo>
                    <a:pt x="28" y="3"/>
                    <a:pt x="25" y="4"/>
                    <a:pt x="25" y="5"/>
                  </a:cubicBezTo>
                  <a:cubicBezTo>
                    <a:pt x="25" y="5"/>
                    <a:pt x="29" y="7"/>
                    <a:pt x="28" y="7"/>
                  </a:cubicBezTo>
                  <a:cubicBezTo>
                    <a:pt x="28" y="8"/>
                    <a:pt x="25" y="9"/>
                    <a:pt x="24" y="9"/>
                  </a:cubicBezTo>
                  <a:cubicBezTo>
                    <a:pt x="24" y="9"/>
                    <a:pt x="20" y="11"/>
                    <a:pt x="20" y="11"/>
                  </a:cubicBezTo>
                  <a:cubicBezTo>
                    <a:pt x="20" y="12"/>
                    <a:pt x="24" y="13"/>
                    <a:pt x="24" y="14"/>
                  </a:cubicBezTo>
                  <a:cubicBezTo>
                    <a:pt x="23" y="14"/>
                    <a:pt x="21" y="15"/>
                    <a:pt x="20" y="16"/>
                  </a:cubicBezTo>
                  <a:cubicBezTo>
                    <a:pt x="17" y="17"/>
                    <a:pt x="14" y="18"/>
                    <a:pt x="12" y="20"/>
                  </a:cubicBezTo>
                  <a:cubicBezTo>
                    <a:pt x="10" y="21"/>
                    <a:pt x="9" y="21"/>
                    <a:pt x="7" y="22"/>
                  </a:cubicBez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3" name="Freeform 94"/>
            <p:cNvSpPr>
              <a:spLocks/>
            </p:cNvSpPr>
            <p:nvPr/>
          </p:nvSpPr>
          <p:spPr bwMode="auto">
            <a:xfrm>
              <a:off x="7124700" y="5305426"/>
              <a:ext cx="34925" cy="12700"/>
            </a:xfrm>
            <a:custGeom>
              <a:avLst/>
              <a:gdLst>
                <a:gd name="T0" fmla="*/ 8 w 20"/>
                <a:gd name="T1" fmla="*/ 2 h 7"/>
                <a:gd name="T2" fmla="*/ 4 w 20"/>
                <a:gd name="T3" fmla="*/ 4 h 7"/>
                <a:gd name="T4" fmla="*/ 0 w 20"/>
                <a:gd name="T5" fmla="*/ 2 h 7"/>
                <a:gd name="T6" fmla="*/ 4 w 20"/>
                <a:gd name="T7" fmla="*/ 0 h 7"/>
                <a:gd name="T8" fmla="*/ 8 w 20"/>
                <a:gd name="T9" fmla="*/ 2 h 7"/>
                <a:gd name="T10" fmla="*/ 12 w 20"/>
                <a:gd name="T11" fmla="*/ 0 h 7"/>
                <a:gd name="T12" fmla="*/ 16 w 20"/>
                <a:gd name="T13" fmla="*/ 2 h 7"/>
                <a:gd name="T14" fmla="*/ 20 w 20"/>
                <a:gd name="T15" fmla="*/ 5 h 7"/>
                <a:gd name="T16" fmla="*/ 16 w 20"/>
                <a:gd name="T17" fmla="*/ 7 h 7"/>
                <a:gd name="T18" fmla="*/ 12 w 20"/>
                <a:gd name="T19" fmla="*/ 4 h 7"/>
                <a:gd name="T20" fmla="*/ 8 w 20"/>
                <a:gd name="T2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2"/>
                  </a:move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3"/>
                    <a:pt x="20" y="4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4"/>
                  </a:cubicBezTo>
                  <a:cubicBezTo>
                    <a:pt x="11" y="4"/>
                    <a:pt x="10" y="3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4" name="Freeform 95"/>
            <p:cNvSpPr>
              <a:spLocks/>
            </p:cNvSpPr>
            <p:nvPr/>
          </p:nvSpPr>
          <p:spPr bwMode="auto">
            <a:xfrm>
              <a:off x="7434263" y="5324476"/>
              <a:ext cx="34925" cy="15875"/>
            </a:xfrm>
            <a:custGeom>
              <a:avLst/>
              <a:gdLst>
                <a:gd name="T0" fmla="*/ 12 w 20"/>
                <a:gd name="T1" fmla="*/ 4 h 9"/>
                <a:gd name="T2" fmla="*/ 8 w 20"/>
                <a:gd name="T3" fmla="*/ 2 h 9"/>
                <a:gd name="T4" fmla="*/ 12 w 20"/>
                <a:gd name="T5" fmla="*/ 0 h 9"/>
                <a:gd name="T6" fmla="*/ 16 w 20"/>
                <a:gd name="T7" fmla="*/ 2 h 9"/>
                <a:gd name="T8" fmla="*/ 20 w 20"/>
                <a:gd name="T9" fmla="*/ 4 h 9"/>
                <a:gd name="T10" fmla="*/ 16 w 20"/>
                <a:gd name="T11" fmla="*/ 7 h 9"/>
                <a:gd name="T12" fmla="*/ 12 w 20"/>
                <a:gd name="T13" fmla="*/ 9 h 9"/>
                <a:gd name="T14" fmla="*/ 8 w 20"/>
                <a:gd name="T15" fmla="*/ 6 h 9"/>
                <a:gd name="T16" fmla="*/ 4 w 20"/>
                <a:gd name="T17" fmla="*/ 9 h 9"/>
                <a:gd name="T18" fmla="*/ 0 w 20"/>
                <a:gd name="T19" fmla="*/ 6 h 9"/>
                <a:gd name="T20" fmla="*/ 4 w 20"/>
                <a:gd name="T21" fmla="*/ 4 h 9"/>
                <a:gd name="T22" fmla="*/ 8 w 20"/>
                <a:gd name="T23" fmla="*/ 6 h 9"/>
                <a:gd name="T24" fmla="*/ 12 w 20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9">
                  <a:moveTo>
                    <a:pt x="12" y="4"/>
                  </a:moveTo>
                  <a:cubicBezTo>
                    <a:pt x="12" y="4"/>
                    <a:pt x="8" y="3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6" y="3"/>
                    <a:pt x="20" y="4"/>
                    <a:pt x="20" y="4"/>
                  </a:cubicBezTo>
                  <a:cubicBezTo>
                    <a:pt x="20" y="5"/>
                    <a:pt x="16" y="6"/>
                    <a:pt x="16" y="7"/>
                  </a:cubicBezTo>
                  <a:cubicBezTo>
                    <a:pt x="15" y="7"/>
                    <a:pt x="13" y="8"/>
                    <a:pt x="12" y="9"/>
                  </a:cubicBezTo>
                  <a:cubicBezTo>
                    <a:pt x="11" y="9"/>
                    <a:pt x="9" y="6"/>
                    <a:pt x="8" y="6"/>
                  </a:cubicBezTo>
                  <a:cubicBezTo>
                    <a:pt x="7" y="6"/>
                    <a:pt x="5" y="9"/>
                    <a:pt x="4" y="9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7" y="6"/>
                    <a:pt x="8" y="6"/>
                  </a:cubicBezTo>
                  <a:cubicBezTo>
                    <a:pt x="9" y="6"/>
                    <a:pt x="11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5" name="Freeform 96"/>
            <p:cNvSpPr>
              <a:spLocks/>
            </p:cNvSpPr>
            <p:nvPr/>
          </p:nvSpPr>
          <p:spPr bwMode="auto">
            <a:xfrm>
              <a:off x="7396163" y="5294313"/>
              <a:ext cx="53975" cy="20638"/>
            </a:xfrm>
            <a:custGeom>
              <a:avLst/>
              <a:gdLst>
                <a:gd name="T0" fmla="*/ 8 w 31"/>
                <a:gd name="T1" fmla="*/ 5 h 11"/>
                <a:gd name="T2" fmla="*/ 4 w 31"/>
                <a:gd name="T3" fmla="*/ 7 h 11"/>
                <a:gd name="T4" fmla="*/ 0 w 31"/>
                <a:gd name="T5" fmla="*/ 4 h 11"/>
                <a:gd name="T6" fmla="*/ 4 w 31"/>
                <a:gd name="T7" fmla="*/ 2 h 11"/>
                <a:gd name="T8" fmla="*/ 8 w 31"/>
                <a:gd name="T9" fmla="*/ 0 h 11"/>
                <a:gd name="T10" fmla="*/ 12 w 31"/>
                <a:gd name="T11" fmla="*/ 3 h 11"/>
                <a:gd name="T12" fmla="*/ 16 w 31"/>
                <a:gd name="T13" fmla="*/ 0 h 11"/>
                <a:gd name="T14" fmla="*/ 20 w 31"/>
                <a:gd name="T15" fmla="*/ 3 h 11"/>
                <a:gd name="T16" fmla="*/ 23 w 31"/>
                <a:gd name="T17" fmla="*/ 5 h 11"/>
                <a:gd name="T18" fmla="*/ 27 w 31"/>
                <a:gd name="T19" fmla="*/ 3 h 11"/>
                <a:gd name="T20" fmla="*/ 31 w 31"/>
                <a:gd name="T21" fmla="*/ 5 h 11"/>
                <a:gd name="T22" fmla="*/ 27 w 31"/>
                <a:gd name="T23" fmla="*/ 7 h 11"/>
                <a:gd name="T24" fmla="*/ 23 w 31"/>
                <a:gd name="T25" fmla="*/ 5 h 11"/>
                <a:gd name="T26" fmla="*/ 19 w 31"/>
                <a:gd name="T27" fmla="*/ 7 h 11"/>
                <a:gd name="T28" fmla="*/ 16 w 31"/>
                <a:gd name="T29" fmla="*/ 5 h 11"/>
                <a:gd name="T30" fmla="*/ 11 w 31"/>
                <a:gd name="T31" fmla="*/ 7 h 11"/>
                <a:gd name="T32" fmla="*/ 15 w 31"/>
                <a:gd name="T33" fmla="*/ 9 h 11"/>
                <a:gd name="T34" fmla="*/ 11 w 31"/>
                <a:gd name="T35" fmla="*/ 11 h 11"/>
                <a:gd name="T36" fmla="*/ 7 w 31"/>
                <a:gd name="T37" fmla="*/ 9 h 11"/>
                <a:gd name="T38" fmla="*/ 11 w 31"/>
                <a:gd name="T39" fmla="*/ 7 h 11"/>
                <a:gd name="T40" fmla="*/ 8 w 31"/>
                <a:gd name="T41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" h="11">
                  <a:moveTo>
                    <a:pt x="8" y="5"/>
                  </a:moveTo>
                  <a:cubicBezTo>
                    <a:pt x="8" y="5"/>
                    <a:pt x="3" y="6"/>
                    <a:pt x="4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2"/>
                    <a:pt x="7" y="1"/>
                    <a:pt x="8" y="0"/>
                  </a:cubicBezTo>
                  <a:cubicBezTo>
                    <a:pt x="9" y="0"/>
                    <a:pt x="11" y="2"/>
                    <a:pt x="12" y="3"/>
                  </a:cubicBezTo>
                  <a:cubicBezTo>
                    <a:pt x="13" y="3"/>
                    <a:pt x="15" y="0"/>
                    <a:pt x="16" y="0"/>
                  </a:cubicBezTo>
                  <a:cubicBezTo>
                    <a:pt x="17" y="1"/>
                    <a:pt x="18" y="2"/>
                    <a:pt x="20" y="3"/>
                  </a:cubicBezTo>
                  <a:cubicBezTo>
                    <a:pt x="21" y="3"/>
                    <a:pt x="22" y="4"/>
                    <a:pt x="23" y="5"/>
                  </a:cubicBezTo>
                  <a:cubicBezTo>
                    <a:pt x="25" y="4"/>
                    <a:pt x="26" y="3"/>
                    <a:pt x="27" y="3"/>
                  </a:cubicBezTo>
                  <a:cubicBezTo>
                    <a:pt x="27" y="3"/>
                    <a:pt x="31" y="5"/>
                    <a:pt x="31" y="5"/>
                  </a:cubicBezTo>
                  <a:cubicBezTo>
                    <a:pt x="31" y="5"/>
                    <a:pt x="27" y="7"/>
                    <a:pt x="27" y="7"/>
                  </a:cubicBezTo>
                  <a:cubicBezTo>
                    <a:pt x="26" y="7"/>
                    <a:pt x="25" y="5"/>
                    <a:pt x="23" y="5"/>
                  </a:cubicBezTo>
                  <a:cubicBezTo>
                    <a:pt x="22" y="5"/>
                    <a:pt x="21" y="7"/>
                    <a:pt x="19" y="7"/>
                  </a:cubicBezTo>
                  <a:cubicBezTo>
                    <a:pt x="18" y="7"/>
                    <a:pt x="16" y="5"/>
                    <a:pt x="16" y="5"/>
                  </a:cubicBezTo>
                  <a:cubicBezTo>
                    <a:pt x="15" y="5"/>
                    <a:pt x="11" y="7"/>
                    <a:pt x="11" y="7"/>
                  </a:cubicBezTo>
                  <a:cubicBezTo>
                    <a:pt x="11" y="7"/>
                    <a:pt x="15" y="9"/>
                    <a:pt x="15" y="9"/>
                  </a:cubicBez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8" y="8"/>
                    <a:pt x="11" y="8"/>
                    <a:pt x="11" y="7"/>
                  </a:cubicBezTo>
                  <a:cubicBezTo>
                    <a:pt x="11" y="6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6" name="Freeform 97"/>
            <p:cNvSpPr>
              <a:spLocks/>
            </p:cNvSpPr>
            <p:nvPr/>
          </p:nvSpPr>
          <p:spPr bwMode="auto">
            <a:xfrm>
              <a:off x="7502525" y="5329238"/>
              <a:ext cx="36513" cy="12700"/>
            </a:xfrm>
            <a:custGeom>
              <a:avLst/>
              <a:gdLst>
                <a:gd name="T0" fmla="*/ 8 w 20"/>
                <a:gd name="T1" fmla="*/ 4 h 7"/>
                <a:gd name="T2" fmla="*/ 4 w 20"/>
                <a:gd name="T3" fmla="*/ 6 h 7"/>
                <a:gd name="T4" fmla="*/ 0 w 20"/>
                <a:gd name="T5" fmla="*/ 4 h 7"/>
                <a:gd name="T6" fmla="*/ 4 w 20"/>
                <a:gd name="T7" fmla="*/ 2 h 7"/>
                <a:gd name="T8" fmla="*/ 8 w 20"/>
                <a:gd name="T9" fmla="*/ 4 h 7"/>
                <a:gd name="T10" fmla="*/ 12 w 20"/>
                <a:gd name="T11" fmla="*/ 2 h 7"/>
                <a:gd name="T12" fmla="*/ 16 w 20"/>
                <a:gd name="T13" fmla="*/ 0 h 7"/>
                <a:gd name="T14" fmla="*/ 20 w 20"/>
                <a:gd name="T15" fmla="*/ 2 h 7"/>
                <a:gd name="T16" fmla="*/ 16 w 20"/>
                <a:gd name="T17" fmla="*/ 4 h 7"/>
                <a:gd name="T18" fmla="*/ 12 w 20"/>
                <a:gd name="T19" fmla="*/ 6 h 7"/>
                <a:gd name="T20" fmla="*/ 8 w 2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4"/>
                  </a:moveTo>
                  <a:cubicBezTo>
                    <a:pt x="7" y="4"/>
                    <a:pt x="5" y="6"/>
                    <a:pt x="4" y="6"/>
                  </a:cubicBezTo>
                  <a:cubicBezTo>
                    <a:pt x="4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4"/>
                    <a:pt x="11" y="3"/>
                    <a:pt x="12" y="2"/>
                  </a:cubicBezTo>
                  <a:cubicBezTo>
                    <a:pt x="13" y="2"/>
                    <a:pt x="16" y="0"/>
                    <a:pt x="16" y="0"/>
                  </a:cubicBezTo>
                  <a:cubicBezTo>
                    <a:pt x="17" y="0"/>
                    <a:pt x="20" y="2"/>
                    <a:pt x="20" y="2"/>
                  </a:cubicBezTo>
                  <a:cubicBezTo>
                    <a:pt x="20" y="3"/>
                    <a:pt x="17" y="4"/>
                    <a:pt x="16" y="4"/>
                  </a:cubicBezTo>
                  <a:cubicBezTo>
                    <a:pt x="15" y="5"/>
                    <a:pt x="13" y="6"/>
                    <a:pt x="12" y="6"/>
                  </a:cubicBezTo>
                  <a:cubicBezTo>
                    <a:pt x="11" y="7"/>
                    <a:pt x="9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7" name="Freeform 98"/>
            <p:cNvSpPr>
              <a:spLocks/>
            </p:cNvSpPr>
            <p:nvPr/>
          </p:nvSpPr>
          <p:spPr bwMode="auto">
            <a:xfrm>
              <a:off x="7470775" y="5303838"/>
              <a:ext cx="33338" cy="12700"/>
            </a:xfrm>
            <a:custGeom>
              <a:avLst/>
              <a:gdLst>
                <a:gd name="T0" fmla="*/ 11 w 19"/>
                <a:gd name="T1" fmla="*/ 5 h 7"/>
                <a:gd name="T2" fmla="*/ 7 w 19"/>
                <a:gd name="T3" fmla="*/ 7 h 7"/>
                <a:gd name="T4" fmla="*/ 4 w 19"/>
                <a:gd name="T5" fmla="*/ 5 h 7"/>
                <a:gd name="T6" fmla="*/ 0 w 19"/>
                <a:gd name="T7" fmla="*/ 2 h 7"/>
                <a:gd name="T8" fmla="*/ 4 w 19"/>
                <a:gd name="T9" fmla="*/ 0 h 7"/>
                <a:gd name="T10" fmla="*/ 8 w 19"/>
                <a:gd name="T11" fmla="*/ 3 h 7"/>
                <a:gd name="T12" fmla="*/ 11 w 19"/>
                <a:gd name="T13" fmla="*/ 5 h 7"/>
                <a:gd name="T14" fmla="*/ 15 w 19"/>
                <a:gd name="T15" fmla="*/ 3 h 7"/>
                <a:gd name="T16" fmla="*/ 19 w 19"/>
                <a:gd name="T17" fmla="*/ 5 h 7"/>
                <a:gd name="T18" fmla="*/ 15 w 19"/>
                <a:gd name="T19" fmla="*/ 7 h 7"/>
                <a:gd name="T20" fmla="*/ 11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11" y="5"/>
                  </a:moveTo>
                  <a:cubicBezTo>
                    <a:pt x="11" y="5"/>
                    <a:pt x="8" y="7"/>
                    <a:pt x="7" y="7"/>
                  </a:cubicBezTo>
                  <a:cubicBezTo>
                    <a:pt x="6" y="7"/>
                    <a:pt x="4" y="5"/>
                    <a:pt x="4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6" y="3"/>
                    <a:pt x="8" y="3"/>
                  </a:cubicBezTo>
                  <a:cubicBezTo>
                    <a:pt x="9" y="3"/>
                    <a:pt x="10" y="5"/>
                    <a:pt x="11" y="5"/>
                  </a:cubicBezTo>
                  <a:cubicBezTo>
                    <a:pt x="12" y="5"/>
                    <a:pt x="14" y="3"/>
                    <a:pt x="15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ubicBezTo>
                    <a:pt x="14" y="7"/>
                    <a:pt x="13" y="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8" name="Freeform 99"/>
            <p:cNvSpPr>
              <a:spLocks/>
            </p:cNvSpPr>
            <p:nvPr/>
          </p:nvSpPr>
          <p:spPr bwMode="auto">
            <a:xfrm>
              <a:off x="8008938" y="5324476"/>
              <a:ext cx="42863" cy="23813"/>
            </a:xfrm>
            <a:custGeom>
              <a:avLst/>
              <a:gdLst>
                <a:gd name="T0" fmla="*/ 3 w 24"/>
                <a:gd name="T1" fmla="*/ 13 h 13"/>
                <a:gd name="T2" fmla="*/ 0 w 24"/>
                <a:gd name="T3" fmla="*/ 10 h 13"/>
                <a:gd name="T4" fmla="*/ 4 w 24"/>
                <a:gd name="T5" fmla="*/ 8 h 13"/>
                <a:gd name="T6" fmla="*/ 8 w 24"/>
                <a:gd name="T7" fmla="*/ 6 h 13"/>
                <a:gd name="T8" fmla="*/ 4 w 24"/>
                <a:gd name="T9" fmla="*/ 4 h 13"/>
                <a:gd name="T10" fmla="*/ 8 w 24"/>
                <a:gd name="T11" fmla="*/ 2 h 13"/>
                <a:gd name="T12" fmla="*/ 12 w 24"/>
                <a:gd name="T13" fmla="*/ 0 h 13"/>
                <a:gd name="T14" fmla="*/ 16 w 24"/>
                <a:gd name="T15" fmla="*/ 2 h 13"/>
                <a:gd name="T16" fmla="*/ 20 w 24"/>
                <a:gd name="T17" fmla="*/ 0 h 13"/>
                <a:gd name="T18" fmla="*/ 24 w 24"/>
                <a:gd name="T19" fmla="*/ 2 h 13"/>
                <a:gd name="T20" fmla="*/ 20 w 24"/>
                <a:gd name="T21" fmla="*/ 4 h 13"/>
                <a:gd name="T22" fmla="*/ 16 w 24"/>
                <a:gd name="T23" fmla="*/ 6 h 13"/>
                <a:gd name="T24" fmla="*/ 12 w 24"/>
                <a:gd name="T25" fmla="*/ 4 h 13"/>
                <a:gd name="T26" fmla="*/ 8 w 24"/>
                <a:gd name="T27" fmla="*/ 6 h 13"/>
                <a:gd name="T28" fmla="*/ 12 w 24"/>
                <a:gd name="T29" fmla="*/ 8 h 13"/>
                <a:gd name="T30" fmla="*/ 8 w 24"/>
                <a:gd name="T31" fmla="*/ 10 h 13"/>
                <a:gd name="T32" fmla="*/ 3 w 24"/>
                <a:gd name="T3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3">
                  <a:moveTo>
                    <a:pt x="3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3" y="9"/>
                    <a:pt x="4" y="8"/>
                  </a:cubicBezTo>
                  <a:cubicBezTo>
                    <a:pt x="4" y="7"/>
                    <a:pt x="8" y="7"/>
                    <a:pt x="8" y="6"/>
                  </a:cubicBezTo>
                  <a:cubicBezTo>
                    <a:pt x="8" y="5"/>
                    <a:pt x="4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9" y="0"/>
                    <a:pt x="20" y="0"/>
                  </a:cubicBezTo>
                  <a:cubicBezTo>
                    <a:pt x="22" y="0"/>
                    <a:pt x="22" y="2"/>
                    <a:pt x="24" y="2"/>
                  </a:cubicBezTo>
                  <a:cubicBezTo>
                    <a:pt x="23" y="3"/>
                    <a:pt x="21" y="3"/>
                    <a:pt x="20" y="4"/>
                  </a:cubicBezTo>
                  <a:cubicBezTo>
                    <a:pt x="19" y="4"/>
                    <a:pt x="16" y="6"/>
                    <a:pt x="16" y="6"/>
                  </a:cubicBezTo>
                  <a:cubicBezTo>
                    <a:pt x="15" y="6"/>
                    <a:pt x="13" y="4"/>
                    <a:pt x="12" y="4"/>
                  </a:cubicBezTo>
                  <a:cubicBezTo>
                    <a:pt x="11" y="4"/>
                    <a:pt x="9" y="6"/>
                    <a:pt x="8" y="6"/>
                  </a:cubicBezTo>
                  <a:cubicBezTo>
                    <a:pt x="8" y="7"/>
                    <a:pt x="12" y="8"/>
                    <a:pt x="12" y="8"/>
                  </a:cubicBezTo>
                  <a:cubicBezTo>
                    <a:pt x="12" y="9"/>
                    <a:pt x="8" y="10"/>
                    <a:pt x="8" y="10"/>
                  </a:cubicBezTo>
                  <a:cubicBezTo>
                    <a:pt x="6" y="11"/>
                    <a:pt x="5" y="12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9" name="Freeform 100"/>
            <p:cNvSpPr>
              <a:spLocks/>
            </p:cNvSpPr>
            <p:nvPr/>
          </p:nvSpPr>
          <p:spPr bwMode="auto">
            <a:xfrm>
              <a:off x="8012113" y="5283201"/>
              <a:ext cx="34925" cy="20638"/>
            </a:xfrm>
            <a:custGeom>
              <a:avLst/>
              <a:gdLst>
                <a:gd name="T0" fmla="*/ 15 w 20"/>
                <a:gd name="T1" fmla="*/ 7 h 11"/>
                <a:gd name="T2" fmla="*/ 19 w 20"/>
                <a:gd name="T3" fmla="*/ 9 h 11"/>
                <a:gd name="T4" fmla="*/ 15 w 20"/>
                <a:gd name="T5" fmla="*/ 11 h 11"/>
                <a:gd name="T6" fmla="*/ 11 w 20"/>
                <a:gd name="T7" fmla="*/ 9 h 11"/>
                <a:gd name="T8" fmla="*/ 15 w 20"/>
                <a:gd name="T9" fmla="*/ 7 h 11"/>
                <a:gd name="T10" fmla="*/ 12 w 20"/>
                <a:gd name="T11" fmla="*/ 4 h 11"/>
                <a:gd name="T12" fmla="*/ 8 w 20"/>
                <a:gd name="T13" fmla="*/ 2 h 11"/>
                <a:gd name="T14" fmla="*/ 4 w 20"/>
                <a:gd name="T15" fmla="*/ 4 h 11"/>
                <a:gd name="T16" fmla="*/ 0 w 20"/>
                <a:gd name="T17" fmla="*/ 2 h 11"/>
                <a:gd name="T18" fmla="*/ 4 w 20"/>
                <a:gd name="T19" fmla="*/ 0 h 11"/>
                <a:gd name="T20" fmla="*/ 8 w 20"/>
                <a:gd name="T21" fmla="*/ 2 h 11"/>
                <a:gd name="T22" fmla="*/ 12 w 20"/>
                <a:gd name="T23" fmla="*/ 0 h 11"/>
                <a:gd name="T24" fmla="*/ 16 w 20"/>
                <a:gd name="T25" fmla="*/ 2 h 11"/>
                <a:gd name="T26" fmla="*/ 20 w 20"/>
                <a:gd name="T27" fmla="*/ 4 h 11"/>
                <a:gd name="T28" fmla="*/ 15 w 20"/>
                <a:gd name="T2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15" y="7"/>
                  </a:moveTo>
                  <a:cubicBezTo>
                    <a:pt x="16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5" y="11"/>
                    <a:pt x="12" y="9"/>
                    <a:pt x="11" y="9"/>
                  </a:cubicBezTo>
                  <a:cubicBezTo>
                    <a:pt x="11" y="8"/>
                    <a:pt x="15" y="7"/>
                    <a:pt x="15" y="7"/>
                  </a:cubicBezTo>
                  <a:cubicBezTo>
                    <a:pt x="15" y="6"/>
                    <a:pt x="12" y="5"/>
                    <a:pt x="12" y="4"/>
                  </a:cubicBezTo>
                  <a:cubicBezTo>
                    <a:pt x="11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6" y="2"/>
                    <a:pt x="20" y="4"/>
                    <a:pt x="20" y="4"/>
                  </a:cubicBezTo>
                  <a:cubicBezTo>
                    <a:pt x="20" y="5"/>
                    <a:pt x="15" y="6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0" name="Freeform 101"/>
            <p:cNvSpPr>
              <a:spLocks/>
            </p:cNvSpPr>
            <p:nvPr/>
          </p:nvSpPr>
          <p:spPr bwMode="auto">
            <a:xfrm>
              <a:off x="7421563" y="5280026"/>
              <a:ext cx="23813" cy="15875"/>
            </a:xfrm>
            <a:custGeom>
              <a:avLst/>
              <a:gdLst>
                <a:gd name="T0" fmla="*/ 12 w 13"/>
                <a:gd name="T1" fmla="*/ 7 h 9"/>
                <a:gd name="T2" fmla="*/ 8 w 13"/>
                <a:gd name="T3" fmla="*/ 9 h 9"/>
                <a:gd name="T4" fmla="*/ 4 w 13"/>
                <a:gd name="T5" fmla="*/ 7 h 9"/>
                <a:gd name="T6" fmla="*/ 0 w 13"/>
                <a:gd name="T7" fmla="*/ 5 h 9"/>
                <a:gd name="T8" fmla="*/ 5 w 13"/>
                <a:gd name="T9" fmla="*/ 3 h 9"/>
                <a:gd name="T10" fmla="*/ 9 w 13"/>
                <a:gd name="T11" fmla="*/ 1 h 9"/>
                <a:gd name="T12" fmla="*/ 12 w 13"/>
                <a:gd name="T13" fmla="*/ 3 h 9"/>
                <a:gd name="T14" fmla="*/ 8 w 13"/>
                <a:gd name="T15" fmla="*/ 5 h 9"/>
                <a:gd name="T16" fmla="*/ 12 w 13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12" y="7"/>
                  </a:moveTo>
                  <a:cubicBezTo>
                    <a:pt x="11" y="7"/>
                    <a:pt x="9" y="9"/>
                    <a:pt x="8" y="9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4" y="7"/>
                    <a:pt x="0" y="5"/>
                    <a:pt x="0" y="5"/>
                  </a:cubicBezTo>
                  <a:cubicBezTo>
                    <a:pt x="1" y="4"/>
                    <a:pt x="4" y="3"/>
                    <a:pt x="5" y="3"/>
                  </a:cubicBezTo>
                  <a:cubicBezTo>
                    <a:pt x="6" y="3"/>
                    <a:pt x="7" y="0"/>
                    <a:pt x="9" y="1"/>
                  </a:cubicBezTo>
                  <a:cubicBezTo>
                    <a:pt x="9" y="1"/>
                    <a:pt x="12" y="2"/>
                    <a:pt x="12" y="3"/>
                  </a:cubicBezTo>
                  <a:cubicBezTo>
                    <a:pt x="13" y="3"/>
                    <a:pt x="8" y="5"/>
                    <a:pt x="8" y="5"/>
                  </a:cubicBezTo>
                  <a:cubicBezTo>
                    <a:pt x="8" y="6"/>
                    <a:pt x="12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1" name="Freeform 102"/>
            <p:cNvSpPr>
              <a:spLocks/>
            </p:cNvSpPr>
            <p:nvPr/>
          </p:nvSpPr>
          <p:spPr bwMode="auto">
            <a:xfrm>
              <a:off x="7545388" y="5307013"/>
              <a:ext cx="28575" cy="14288"/>
            </a:xfrm>
            <a:custGeom>
              <a:avLst/>
              <a:gdLst>
                <a:gd name="T0" fmla="*/ 4 w 16"/>
                <a:gd name="T1" fmla="*/ 6 h 7"/>
                <a:gd name="T2" fmla="*/ 0 w 16"/>
                <a:gd name="T3" fmla="*/ 4 h 7"/>
                <a:gd name="T4" fmla="*/ 4 w 16"/>
                <a:gd name="T5" fmla="*/ 2 h 7"/>
                <a:gd name="T6" fmla="*/ 8 w 16"/>
                <a:gd name="T7" fmla="*/ 0 h 7"/>
                <a:gd name="T8" fmla="*/ 12 w 16"/>
                <a:gd name="T9" fmla="*/ 2 h 7"/>
                <a:gd name="T10" fmla="*/ 16 w 16"/>
                <a:gd name="T11" fmla="*/ 4 h 7"/>
                <a:gd name="T12" fmla="*/ 12 w 16"/>
                <a:gd name="T13" fmla="*/ 6 h 7"/>
                <a:gd name="T14" fmla="*/ 8 w 16"/>
                <a:gd name="T15" fmla="*/ 4 h 7"/>
                <a:gd name="T16" fmla="*/ 4 w 1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6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2" y="2"/>
                    <a:pt x="16" y="4"/>
                    <a:pt x="16" y="4"/>
                  </a:cubicBezTo>
                  <a:cubicBezTo>
                    <a:pt x="16" y="5"/>
                    <a:pt x="12" y="6"/>
                    <a:pt x="12" y="6"/>
                  </a:cubicBezTo>
                  <a:cubicBezTo>
                    <a:pt x="11" y="7"/>
                    <a:pt x="8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2" name="Freeform 103"/>
            <p:cNvSpPr>
              <a:spLocks/>
            </p:cNvSpPr>
            <p:nvPr/>
          </p:nvSpPr>
          <p:spPr bwMode="auto">
            <a:xfrm>
              <a:off x="7773988" y="5311776"/>
              <a:ext cx="26988" cy="12700"/>
            </a:xfrm>
            <a:custGeom>
              <a:avLst/>
              <a:gdLst>
                <a:gd name="T0" fmla="*/ 11 w 15"/>
                <a:gd name="T1" fmla="*/ 5 h 7"/>
                <a:gd name="T2" fmla="*/ 7 w 15"/>
                <a:gd name="T3" fmla="*/ 7 h 7"/>
                <a:gd name="T4" fmla="*/ 3 w 15"/>
                <a:gd name="T5" fmla="*/ 5 h 7"/>
                <a:gd name="T6" fmla="*/ 0 w 15"/>
                <a:gd name="T7" fmla="*/ 2 h 7"/>
                <a:gd name="T8" fmla="*/ 4 w 15"/>
                <a:gd name="T9" fmla="*/ 0 h 7"/>
                <a:gd name="T10" fmla="*/ 7 w 15"/>
                <a:gd name="T11" fmla="*/ 3 h 7"/>
                <a:gd name="T12" fmla="*/ 12 w 15"/>
                <a:gd name="T13" fmla="*/ 0 h 7"/>
                <a:gd name="T14" fmla="*/ 15 w 15"/>
                <a:gd name="T15" fmla="*/ 3 h 7"/>
                <a:gd name="T16" fmla="*/ 11 w 15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5"/>
                  </a:moveTo>
                  <a:cubicBezTo>
                    <a:pt x="10" y="5"/>
                    <a:pt x="8" y="7"/>
                    <a:pt x="7" y="7"/>
                  </a:cubicBezTo>
                  <a:cubicBezTo>
                    <a:pt x="6" y="7"/>
                    <a:pt x="4" y="5"/>
                    <a:pt x="3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3" y="1"/>
                    <a:pt x="4" y="0"/>
                  </a:cubicBezTo>
                  <a:cubicBezTo>
                    <a:pt x="5" y="0"/>
                    <a:pt x="6" y="3"/>
                    <a:pt x="7" y="3"/>
                  </a:cubicBezTo>
                  <a:cubicBezTo>
                    <a:pt x="8" y="3"/>
                    <a:pt x="11" y="0"/>
                    <a:pt x="12" y="0"/>
                  </a:cubicBezTo>
                  <a:cubicBezTo>
                    <a:pt x="12" y="1"/>
                    <a:pt x="15" y="2"/>
                    <a:pt x="15" y="3"/>
                  </a:cubicBezTo>
                  <a:cubicBezTo>
                    <a:pt x="15" y="3"/>
                    <a:pt x="12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3" name="Freeform 104"/>
            <p:cNvSpPr>
              <a:spLocks/>
            </p:cNvSpPr>
            <p:nvPr/>
          </p:nvSpPr>
          <p:spPr bwMode="auto">
            <a:xfrm>
              <a:off x="7945438" y="5330826"/>
              <a:ext cx="33338" cy="17463"/>
            </a:xfrm>
            <a:custGeom>
              <a:avLst/>
              <a:gdLst>
                <a:gd name="T0" fmla="*/ 0 w 19"/>
                <a:gd name="T1" fmla="*/ 4 h 9"/>
                <a:gd name="T2" fmla="*/ 8 w 19"/>
                <a:gd name="T3" fmla="*/ 0 h 9"/>
                <a:gd name="T4" fmla="*/ 12 w 19"/>
                <a:gd name="T5" fmla="*/ 2 h 9"/>
                <a:gd name="T6" fmla="*/ 19 w 19"/>
                <a:gd name="T7" fmla="*/ 7 h 9"/>
                <a:gd name="T8" fmla="*/ 15 w 19"/>
                <a:gd name="T9" fmla="*/ 9 h 9"/>
                <a:gd name="T10" fmla="*/ 11 w 19"/>
                <a:gd name="T11" fmla="*/ 7 h 9"/>
                <a:gd name="T12" fmla="*/ 8 w 19"/>
                <a:gd name="T13" fmla="*/ 4 h 9"/>
                <a:gd name="T14" fmla="*/ 4 w 19"/>
                <a:gd name="T15" fmla="*/ 6 h 9"/>
                <a:gd name="T16" fmla="*/ 0 w 19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9">
                  <a:moveTo>
                    <a:pt x="0" y="4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7" y="9"/>
                    <a:pt x="15" y="9"/>
                  </a:cubicBezTo>
                  <a:cubicBezTo>
                    <a:pt x="14" y="9"/>
                    <a:pt x="13" y="7"/>
                    <a:pt x="11" y="7"/>
                  </a:cubicBezTo>
                  <a:cubicBezTo>
                    <a:pt x="10" y="6"/>
                    <a:pt x="9" y="4"/>
                    <a:pt x="8" y="4"/>
                  </a:cubicBezTo>
                  <a:cubicBezTo>
                    <a:pt x="7" y="4"/>
                    <a:pt x="4" y="7"/>
                    <a:pt x="4" y="6"/>
                  </a:cubicBezTo>
                  <a:cubicBezTo>
                    <a:pt x="2" y="6"/>
                    <a:pt x="1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4" name="Freeform 105"/>
            <p:cNvSpPr>
              <a:spLocks/>
            </p:cNvSpPr>
            <p:nvPr/>
          </p:nvSpPr>
          <p:spPr bwMode="auto">
            <a:xfrm>
              <a:off x="7913688" y="5299076"/>
              <a:ext cx="26988" cy="12700"/>
            </a:xfrm>
            <a:custGeom>
              <a:avLst/>
              <a:gdLst>
                <a:gd name="T0" fmla="*/ 11 w 15"/>
                <a:gd name="T1" fmla="*/ 5 h 7"/>
                <a:gd name="T2" fmla="*/ 7 w 15"/>
                <a:gd name="T3" fmla="*/ 7 h 7"/>
                <a:gd name="T4" fmla="*/ 4 w 15"/>
                <a:gd name="T5" fmla="*/ 4 h 7"/>
                <a:gd name="T6" fmla="*/ 0 w 15"/>
                <a:gd name="T7" fmla="*/ 2 h 7"/>
                <a:gd name="T8" fmla="*/ 4 w 15"/>
                <a:gd name="T9" fmla="*/ 0 h 7"/>
                <a:gd name="T10" fmla="*/ 8 w 15"/>
                <a:gd name="T11" fmla="*/ 2 h 7"/>
                <a:gd name="T12" fmla="*/ 12 w 15"/>
                <a:gd name="T13" fmla="*/ 0 h 7"/>
                <a:gd name="T14" fmla="*/ 15 w 15"/>
                <a:gd name="T15" fmla="*/ 2 h 7"/>
                <a:gd name="T16" fmla="*/ 11 w 15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5"/>
                  </a:moveTo>
                  <a:cubicBezTo>
                    <a:pt x="10" y="5"/>
                    <a:pt x="9" y="7"/>
                    <a:pt x="7" y="7"/>
                  </a:cubicBezTo>
                  <a:cubicBezTo>
                    <a:pt x="7" y="7"/>
                    <a:pt x="4" y="5"/>
                    <a:pt x="4" y="4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1"/>
                    <a:pt x="4" y="1"/>
                    <a:pt x="4" y="0"/>
                  </a:cubicBezTo>
                  <a:cubicBezTo>
                    <a:pt x="5" y="0"/>
                    <a:pt x="6" y="2"/>
                    <a:pt x="8" y="2"/>
                  </a:cubicBezTo>
                  <a:cubicBezTo>
                    <a:pt x="8" y="2"/>
                    <a:pt x="11" y="0"/>
                    <a:pt x="12" y="0"/>
                  </a:cubicBezTo>
                  <a:cubicBezTo>
                    <a:pt x="12" y="0"/>
                    <a:pt x="15" y="2"/>
                    <a:pt x="15" y="2"/>
                  </a:cubicBezTo>
                  <a:cubicBezTo>
                    <a:pt x="15" y="3"/>
                    <a:pt x="12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5" name="Freeform 106"/>
            <p:cNvSpPr>
              <a:spLocks/>
            </p:cNvSpPr>
            <p:nvPr/>
          </p:nvSpPr>
          <p:spPr bwMode="auto">
            <a:xfrm>
              <a:off x="8293100" y="5322888"/>
              <a:ext cx="20638" cy="15875"/>
            </a:xfrm>
            <a:custGeom>
              <a:avLst/>
              <a:gdLst>
                <a:gd name="T0" fmla="*/ 11 w 12"/>
                <a:gd name="T1" fmla="*/ 7 h 9"/>
                <a:gd name="T2" fmla="*/ 7 w 12"/>
                <a:gd name="T3" fmla="*/ 9 h 9"/>
                <a:gd name="T4" fmla="*/ 3 w 12"/>
                <a:gd name="T5" fmla="*/ 6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2 h 9"/>
                <a:gd name="T14" fmla="*/ 7 w 12"/>
                <a:gd name="T15" fmla="*/ 4 h 9"/>
                <a:gd name="T16" fmla="*/ 11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1" y="7"/>
                  </a:moveTo>
                  <a:cubicBezTo>
                    <a:pt x="10" y="7"/>
                    <a:pt x="8" y="9"/>
                    <a:pt x="7" y="9"/>
                  </a:cubicBezTo>
                  <a:cubicBezTo>
                    <a:pt x="6" y="9"/>
                    <a:pt x="4" y="7"/>
                    <a:pt x="3" y="6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3"/>
                    <a:pt x="3" y="3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8" y="0"/>
                    <a:pt x="11" y="2"/>
                    <a:pt x="12" y="2"/>
                  </a:cubicBezTo>
                  <a:cubicBezTo>
                    <a:pt x="12" y="2"/>
                    <a:pt x="8" y="4"/>
                    <a:pt x="7" y="4"/>
                  </a:cubicBezTo>
                  <a:cubicBezTo>
                    <a:pt x="7" y="5"/>
                    <a:pt x="11" y="6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6" name="Freeform 107"/>
            <p:cNvSpPr>
              <a:spLocks/>
            </p:cNvSpPr>
            <p:nvPr/>
          </p:nvSpPr>
          <p:spPr bwMode="auto">
            <a:xfrm>
              <a:off x="8561388" y="5318126"/>
              <a:ext cx="34925" cy="22225"/>
            </a:xfrm>
            <a:custGeom>
              <a:avLst/>
              <a:gdLst>
                <a:gd name="T0" fmla="*/ 4 w 19"/>
                <a:gd name="T1" fmla="*/ 5 h 12"/>
                <a:gd name="T2" fmla="*/ 0 w 19"/>
                <a:gd name="T3" fmla="*/ 3 h 12"/>
                <a:gd name="T4" fmla="*/ 4 w 19"/>
                <a:gd name="T5" fmla="*/ 0 h 12"/>
                <a:gd name="T6" fmla="*/ 8 w 19"/>
                <a:gd name="T7" fmla="*/ 3 h 12"/>
                <a:gd name="T8" fmla="*/ 12 w 19"/>
                <a:gd name="T9" fmla="*/ 5 h 12"/>
                <a:gd name="T10" fmla="*/ 15 w 19"/>
                <a:gd name="T11" fmla="*/ 7 h 12"/>
                <a:gd name="T12" fmla="*/ 19 w 19"/>
                <a:gd name="T13" fmla="*/ 9 h 12"/>
                <a:gd name="T14" fmla="*/ 15 w 19"/>
                <a:gd name="T15" fmla="*/ 12 h 12"/>
                <a:gd name="T16" fmla="*/ 11 w 19"/>
                <a:gd name="T17" fmla="*/ 9 h 12"/>
                <a:gd name="T18" fmla="*/ 8 w 19"/>
                <a:gd name="T19" fmla="*/ 7 h 12"/>
                <a:gd name="T20" fmla="*/ 4 w 19"/>
                <a:gd name="T2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2">
                  <a:moveTo>
                    <a:pt x="4" y="5"/>
                  </a:moveTo>
                  <a:cubicBezTo>
                    <a:pt x="4" y="4"/>
                    <a:pt x="0" y="3"/>
                    <a:pt x="0" y="3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1"/>
                    <a:pt x="7" y="2"/>
                    <a:pt x="8" y="3"/>
                  </a:cubicBezTo>
                  <a:cubicBezTo>
                    <a:pt x="9" y="3"/>
                    <a:pt x="11" y="4"/>
                    <a:pt x="12" y="5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6" y="8"/>
                    <a:pt x="19" y="9"/>
                    <a:pt x="19" y="9"/>
                  </a:cubicBezTo>
                  <a:cubicBezTo>
                    <a:pt x="19" y="10"/>
                    <a:pt x="15" y="12"/>
                    <a:pt x="15" y="12"/>
                  </a:cubicBezTo>
                  <a:cubicBezTo>
                    <a:pt x="14" y="11"/>
                    <a:pt x="12" y="10"/>
                    <a:pt x="11" y="9"/>
                  </a:cubicBezTo>
                  <a:cubicBezTo>
                    <a:pt x="10" y="9"/>
                    <a:pt x="9" y="8"/>
                    <a:pt x="8" y="7"/>
                  </a:cubicBezTo>
                  <a:lnTo>
                    <a:pt x="4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7" name="Freeform 108"/>
            <p:cNvSpPr>
              <a:spLocks/>
            </p:cNvSpPr>
            <p:nvPr/>
          </p:nvSpPr>
          <p:spPr bwMode="auto">
            <a:xfrm>
              <a:off x="8647113" y="5292726"/>
              <a:ext cx="34925" cy="12700"/>
            </a:xfrm>
            <a:custGeom>
              <a:avLst/>
              <a:gdLst>
                <a:gd name="T0" fmla="*/ 0 w 20"/>
                <a:gd name="T1" fmla="*/ 4 h 7"/>
                <a:gd name="T2" fmla="*/ 4 w 20"/>
                <a:gd name="T3" fmla="*/ 2 h 7"/>
                <a:gd name="T4" fmla="*/ 8 w 20"/>
                <a:gd name="T5" fmla="*/ 0 h 7"/>
                <a:gd name="T6" fmla="*/ 12 w 20"/>
                <a:gd name="T7" fmla="*/ 2 h 7"/>
                <a:gd name="T8" fmla="*/ 16 w 20"/>
                <a:gd name="T9" fmla="*/ 0 h 7"/>
                <a:gd name="T10" fmla="*/ 20 w 20"/>
                <a:gd name="T11" fmla="*/ 3 h 7"/>
                <a:gd name="T12" fmla="*/ 16 w 20"/>
                <a:gd name="T13" fmla="*/ 5 h 7"/>
                <a:gd name="T14" fmla="*/ 12 w 20"/>
                <a:gd name="T15" fmla="*/ 7 h 7"/>
                <a:gd name="T16" fmla="*/ 8 w 20"/>
                <a:gd name="T17" fmla="*/ 5 h 7"/>
                <a:gd name="T18" fmla="*/ 4 w 20"/>
                <a:gd name="T19" fmla="*/ 7 h 7"/>
                <a:gd name="T20" fmla="*/ 0 w 2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0" y="4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5" y="0"/>
                    <a:pt x="16" y="0"/>
                  </a:cubicBezTo>
                  <a:cubicBezTo>
                    <a:pt x="18" y="1"/>
                    <a:pt x="19" y="2"/>
                    <a:pt x="20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7" y="4"/>
                    <a:pt x="5" y="7"/>
                    <a:pt x="4" y="7"/>
                  </a:cubicBezTo>
                  <a:cubicBezTo>
                    <a:pt x="2" y="6"/>
                    <a:pt x="2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8" name="Freeform 109"/>
            <p:cNvSpPr>
              <a:spLocks/>
            </p:cNvSpPr>
            <p:nvPr/>
          </p:nvSpPr>
          <p:spPr bwMode="auto">
            <a:xfrm>
              <a:off x="8916988" y="5291138"/>
              <a:ext cx="26988" cy="14288"/>
            </a:xfrm>
            <a:custGeom>
              <a:avLst/>
              <a:gdLst>
                <a:gd name="T0" fmla="*/ 4 w 16"/>
                <a:gd name="T1" fmla="*/ 8 h 8"/>
                <a:gd name="T2" fmla="*/ 0 w 16"/>
                <a:gd name="T3" fmla="*/ 6 h 8"/>
                <a:gd name="T4" fmla="*/ 4 w 16"/>
                <a:gd name="T5" fmla="*/ 4 h 8"/>
                <a:gd name="T6" fmla="*/ 1 w 16"/>
                <a:gd name="T7" fmla="*/ 2 h 8"/>
                <a:gd name="T8" fmla="*/ 5 w 16"/>
                <a:gd name="T9" fmla="*/ 0 h 8"/>
                <a:gd name="T10" fmla="*/ 9 w 16"/>
                <a:gd name="T11" fmla="*/ 2 h 8"/>
                <a:gd name="T12" fmla="*/ 13 w 16"/>
                <a:gd name="T13" fmla="*/ 0 h 8"/>
                <a:gd name="T14" fmla="*/ 16 w 16"/>
                <a:gd name="T15" fmla="*/ 2 h 8"/>
                <a:gd name="T16" fmla="*/ 12 w 16"/>
                <a:gd name="T17" fmla="*/ 4 h 8"/>
                <a:gd name="T18" fmla="*/ 8 w 16"/>
                <a:gd name="T19" fmla="*/ 6 h 8"/>
                <a:gd name="T20" fmla="*/ 4 w 16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4" y="8"/>
                    <a:pt x="0" y="7"/>
                    <a:pt x="0" y="6"/>
                  </a:cubicBezTo>
                  <a:cubicBezTo>
                    <a:pt x="0" y="5"/>
                    <a:pt x="5" y="5"/>
                    <a:pt x="4" y="4"/>
                  </a:cubicBezTo>
                  <a:cubicBezTo>
                    <a:pt x="4" y="4"/>
                    <a:pt x="0" y="2"/>
                    <a:pt x="1" y="2"/>
                  </a:cubicBezTo>
                  <a:cubicBezTo>
                    <a:pt x="1" y="1"/>
                    <a:pt x="4" y="0"/>
                    <a:pt x="5" y="0"/>
                  </a:cubicBezTo>
                  <a:cubicBezTo>
                    <a:pt x="6" y="0"/>
                    <a:pt x="8" y="2"/>
                    <a:pt x="9" y="2"/>
                  </a:cubicBezTo>
                  <a:cubicBezTo>
                    <a:pt x="9" y="2"/>
                    <a:pt x="13" y="0"/>
                    <a:pt x="13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3" y="4"/>
                    <a:pt x="12" y="4"/>
                  </a:cubicBezTo>
                  <a:cubicBezTo>
                    <a:pt x="11" y="5"/>
                    <a:pt x="9" y="6"/>
                    <a:pt x="8" y="6"/>
                  </a:cubicBez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9" name="Freeform 110"/>
            <p:cNvSpPr>
              <a:spLocks/>
            </p:cNvSpPr>
            <p:nvPr/>
          </p:nvSpPr>
          <p:spPr bwMode="auto">
            <a:xfrm>
              <a:off x="9415463" y="5307013"/>
              <a:ext cx="26988" cy="14288"/>
            </a:xfrm>
            <a:custGeom>
              <a:avLst/>
              <a:gdLst>
                <a:gd name="T0" fmla="*/ 11 w 16"/>
                <a:gd name="T1" fmla="*/ 5 h 7"/>
                <a:gd name="T2" fmla="*/ 7 w 16"/>
                <a:gd name="T3" fmla="*/ 7 h 7"/>
                <a:gd name="T4" fmla="*/ 4 w 16"/>
                <a:gd name="T5" fmla="*/ 5 h 7"/>
                <a:gd name="T6" fmla="*/ 0 w 16"/>
                <a:gd name="T7" fmla="*/ 2 h 7"/>
                <a:gd name="T8" fmla="*/ 4 w 16"/>
                <a:gd name="T9" fmla="*/ 0 h 7"/>
                <a:gd name="T10" fmla="*/ 8 w 16"/>
                <a:gd name="T11" fmla="*/ 3 h 7"/>
                <a:gd name="T12" fmla="*/ 12 w 16"/>
                <a:gd name="T13" fmla="*/ 0 h 7"/>
                <a:gd name="T14" fmla="*/ 15 w 16"/>
                <a:gd name="T15" fmla="*/ 3 h 7"/>
                <a:gd name="T16" fmla="*/ 11 w 16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11" y="5"/>
                  </a:moveTo>
                  <a:cubicBezTo>
                    <a:pt x="10" y="5"/>
                    <a:pt x="9" y="7"/>
                    <a:pt x="7" y="7"/>
                  </a:cubicBezTo>
                  <a:cubicBezTo>
                    <a:pt x="7" y="7"/>
                    <a:pt x="4" y="5"/>
                    <a:pt x="4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4" y="1"/>
                    <a:pt x="4" y="0"/>
                  </a:cubicBezTo>
                  <a:cubicBezTo>
                    <a:pt x="5" y="1"/>
                    <a:pt x="6" y="3"/>
                    <a:pt x="8" y="3"/>
                  </a:cubicBezTo>
                  <a:cubicBezTo>
                    <a:pt x="8" y="3"/>
                    <a:pt x="11" y="0"/>
                    <a:pt x="12" y="0"/>
                  </a:cubicBezTo>
                  <a:cubicBezTo>
                    <a:pt x="12" y="1"/>
                    <a:pt x="16" y="2"/>
                    <a:pt x="15" y="3"/>
                  </a:cubicBezTo>
                  <a:cubicBezTo>
                    <a:pt x="15" y="3"/>
                    <a:pt x="12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0" name="Freeform 111"/>
            <p:cNvSpPr>
              <a:spLocks/>
            </p:cNvSpPr>
            <p:nvPr/>
          </p:nvSpPr>
          <p:spPr bwMode="auto">
            <a:xfrm>
              <a:off x="9502775" y="5326063"/>
              <a:ext cx="28575" cy="20638"/>
            </a:xfrm>
            <a:custGeom>
              <a:avLst/>
              <a:gdLst>
                <a:gd name="T0" fmla="*/ 8 w 16"/>
                <a:gd name="T1" fmla="*/ 0 h 11"/>
                <a:gd name="T2" fmla="*/ 12 w 16"/>
                <a:gd name="T3" fmla="*/ 2 h 11"/>
                <a:gd name="T4" fmla="*/ 16 w 16"/>
                <a:gd name="T5" fmla="*/ 5 h 11"/>
                <a:gd name="T6" fmla="*/ 12 w 16"/>
                <a:gd name="T7" fmla="*/ 7 h 11"/>
                <a:gd name="T8" fmla="*/ 15 w 16"/>
                <a:gd name="T9" fmla="*/ 9 h 11"/>
                <a:gd name="T10" fmla="*/ 11 w 16"/>
                <a:gd name="T11" fmla="*/ 11 h 11"/>
                <a:gd name="T12" fmla="*/ 7 w 16"/>
                <a:gd name="T13" fmla="*/ 9 h 11"/>
                <a:gd name="T14" fmla="*/ 0 w 16"/>
                <a:gd name="T15" fmla="*/ 4 h 11"/>
                <a:gd name="T16" fmla="*/ 8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8" y="0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3" y="3"/>
                    <a:pt x="15" y="4"/>
                    <a:pt x="16" y="5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1" y="7"/>
                    <a:pt x="15" y="8"/>
                    <a:pt x="15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1" name="Freeform 112"/>
            <p:cNvSpPr>
              <a:spLocks/>
            </p:cNvSpPr>
            <p:nvPr/>
          </p:nvSpPr>
          <p:spPr bwMode="auto">
            <a:xfrm>
              <a:off x="9661525" y="5321301"/>
              <a:ext cx="20638" cy="15875"/>
            </a:xfrm>
            <a:custGeom>
              <a:avLst/>
              <a:gdLst>
                <a:gd name="T0" fmla="*/ 8 w 12"/>
                <a:gd name="T1" fmla="*/ 7 h 9"/>
                <a:gd name="T2" fmla="*/ 4 w 12"/>
                <a:gd name="T3" fmla="*/ 9 h 9"/>
                <a:gd name="T4" fmla="*/ 0 w 12"/>
                <a:gd name="T5" fmla="*/ 7 h 9"/>
                <a:gd name="T6" fmla="*/ 4 w 12"/>
                <a:gd name="T7" fmla="*/ 5 h 9"/>
                <a:gd name="T8" fmla="*/ 1 w 12"/>
                <a:gd name="T9" fmla="*/ 2 h 9"/>
                <a:gd name="T10" fmla="*/ 5 w 12"/>
                <a:gd name="T11" fmla="*/ 0 h 9"/>
                <a:gd name="T12" fmla="*/ 9 w 12"/>
                <a:gd name="T13" fmla="*/ 3 h 9"/>
                <a:gd name="T14" fmla="*/ 12 w 12"/>
                <a:gd name="T15" fmla="*/ 5 h 9"/>
                <a:gd name="T16" fmla="*/ 8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8" y="7"/>
                  </a:moveTo>
                  <a:cubicBezTo>
                    <a:pt x="7" y="7"/>
                    <a:pt x="5" y="9"/>
                    <a:pt x="4" y="9"/>
                  </a:cubicBezTo>
                  <a:cubicBezTo>
                    <a:pt x="4" y="9"/>
                    <a:pt x="1" y="7"/>
                    <a:pt x="0" y="7"/>
                  </a:cubicBezTo>
                  <a:cubicBezTo>
                    <a:pt x="0" y="7"/>
                    <a:pt x="4" y="5"/>
                    <a:pt x="4" y="5"/>
                  </a:cubicBezTo>
                  <a:cubicBezTo>
                    <a:pt x="4" y="4"/>
                    <a:pt x="1" y="3"/>
                    <a:pt x="1" y="2"/>
                  </a:cubicBezTo>
                  <a:cubicBezTo>
                    <a:pt x="2" y="2"/>
                    <a:pt x="3" y="0"/>
                    <a:pt x="5" y="0"/>
                  </a:cubicBezTo>
                  <a:cubicBezTo>
                    <a:pt x="5" y="0"/>
                    <a:pt x="8" y="2"/>
                    <a:pt x="9" y="3"/>
                  </a:cubicBezTo>
                  <a:cubicBezTo>
                    <a:pt x="9" y="3"/>
                    <a:pt x="12" y="4"/>
                    <a:pt x="12" y="5"/>
                  </a:cubicBezTo>
                  <a:cubicBezTo>
                    <a:pt x="12" y="6"/>
                    <a:pt x="8" y="6"/>
                    <a:pt x="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2" name="Freeform 113"/>
            <p:cNvSpPr>
              <a:spLocks/>
            </p:cNvSpPr>
            <p:nvPr/>
          </p:nvSpPr>
          <p:spPr bwMode="auto">
            <a:xfrm>
              <a:off x="11214100" y="5321301"/>
              <a:ext cx="26988" cy="15875"/>
            </a:xfrm>
            <a:custGeom>
              <a:avLst/>
              <a:gdLst>
                <a:gd name="T0" fmla="*/ 15 w 15"/>
                <a:gd name="T1" fmla="*/ 6 h 9"/>
                <a:gd name="T2" fmla="*/ 11 w 15"/>
                <a:gd name="T3" fmla="*/ 8 h 9"/>
                <a:gd name="T4" fmla="*/ 7 w 15"/>
                <a:gd name="T5" fmla="*/ 6 h 9"/>
                <a:gd name="T6" fmla="*/ 3 w 15"/>
                <a:gd name="T7" fmla="*/ 4 h 9"/>
                <a:gd name="T8" fmla="*/ 0 w 15"/>
                <a:gd name="T9" fmla="*/ 2 h 9"/>
                <a:gd name="T10" fmla="*/ 4 w 15"/>
                <a:gd name="T11" fmla="*/ 0 h 9"/>
                <a:gd name="T12" fmla="*/ 11 w 15"/>
                <a:gd name="T13" fmla="*/ 4 h 9"/>
                <a:gd name="T14" fmla="*/ 15 w 15"/>
                <a:gd name="T1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6"/>
                  </a:moveTo>
                  <a:cubicBezTo>
                    <a:pt x="14" y="7"/>
                    <a:pt x="12" y="9"/>
                    <a:pt x="11" y="8"/>
                  </a:cubicBezTo>
                  <a:cubicBezTo>
                    <a:pt x="10" y="8"/>
                    <a:pt x="8" y="7"/>
                    <a:pt x="7" y="6"/>
                  </a:cubicBezTo>
                  <a:cubicBezTo>
                    <a:pt x="6" y="6"/>
                    <a:pt x="4" y="5"/>
                    <a:pt x="3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3" y="0"/>
                    <a:pt x="4" y="0"/>
                  </a:cubicBezTo>
                  <a:cubicBezTo>
                    <a:pt x="11" y="4"/>
                    <a:pt x="11" y="4"/>
                    <a:pt x="11" y="4"/>
                  </a:cubicBezTo>
                  <a:lnTo>
                    <a:pt x="15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3" name="Freeform 114"/>
            <p:cNvSpPr>
              <a:spLocks/>
            </p:cNvSpPr>
            <p:nvPr/>
          </p:nvSpPr>
          <p:spPr bwMode="auto">
            <a:xfrm>
              <a:off x="11187113" y="5300663"/>
              <a:ext cx="26988" cy="11113"/>
            </a:xfrm>
            <a:custGeom>
              <a:avLst/>
              <a:gdLst>
                <a:gd name="T0" fmla="*/ 3 w 15"/>
                <a:gd name="T1" fmla="*/ 6 h 6"/>
                <a:gd name="T2" fmla="*/ 0 w 15"/>
                <a:gd name="T3" fmla="*/ 4 h 6"/>
                <a:gd name="T4" fmla="*/ 4 w 15"/>
                <a:gd name="T5" fmla="*/ 2 h 6"/>
                <a:gd name="T6" fmla="*/ 8 w 15"/>
                <a:gd name="T7" fmla="*/ 0 h 6"/>
                <a:gd name="T8" fmla="*/ 12 w 15"/>
                <a:gd name="T9" fmla="*/ 2 h 6"/>
                <a:gd name="T10" fmla="*/ 15 w 15"/>
                <a:gd name="T11" fmla="*/ 4 h 6"/>
                <a:gd name="T12" fmla="*/ 11 w 15"/>
                <a:gd name="T13" fmla="*/ 6 h 6"/>
                <a:gd name="T14" fmla="*/ 7 w 15"/>
                <a:gd name="T15" fmla="*/ 4 h 6"/>
                <a:gd name="T16" fmla="*/ 3 w 15"/>
                <a:gd name="T1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6">
                  <a:moveTo>
                    <a:pt x="3" y="6"/>
                  </a:moveTo>
                  <a:cubicBezTo>
                    <a:pt x="3" y="5"/>
                    <a:pt x="0" y="4"/>
                    <a:pt x="0" y="4"/>
                  </a:cubicBezTo>
                  <a:cubicBezTo>
                    <a:pt x="0" y="3"/>
                    <a:pt x="3" y="2"/>
                    <a:pt x="4" y="2"/>
                  </a:cubicBezTo>
                  <a:cubicBezTo>
                    <a:pt x="4" y="1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2" y="2"/>
                    <a:pt x="15" y="4"/>
                    <a:pt x="15" y="4"/>
                  </a:cubicBezTo>
                  <a:cubicBezTo>
                    <a:pt x="15" y="4"/>
                    <a:pt x="12" y="6"/>
                    <a:pt x="11" y="6"/>
                  </a:cubicBezTo>
                  <a:cubicBezTo>
                    <a:pt x="11" y="6"/>
                    <a:pt x="8" y="4"/>
                    <a:pt x="7" y="4"/>
                  </a:cubicBezTo>
                  <a:cubicBezTo>
                    <a:pt x="6" y="4"/>
                    <a:pt x="5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4" name="Freeform 115"/>
            <p:cNvSpPr>
              <a:spLocks/>
            </p:cNvSpPr>
            <p:nvPr/>
          </p:nvSpPr>
          <p:spPr bwMode="auto">
            <a:xfrm>
              <a:off x="11260138" y="5329238"/>
              <a:ext cx="34925" cy="19050"/>
            </a:xfrm>
            <a:custGeom>
              <a:avLst/>
              <a:gdLst>
                <a:gd name="T0" fmla="*/ 0 w 20"/>
                <a:gd name="T1" fmla="*/ 8 h 10"/>
                <a:gd name="T2" fmla="*/ 8 w 20"/>
                <a:gd name="T3" fmla="*/ 4 h 10"/>
                <a:gd name="T4" fmla="*/ 17 w 20"/>
                <a:gd name="T5" fmla="*/ 0 h 10"/>
                <a:gd name="T6" fmla="*/ 20 w 20"/>
                <a:gd name="T7" fmla="*/ 2 h 10"/>
                <a:gd name="T8" fmla="*/ 16 w 20"/>
                <a:gd name="T9" fmla="*/ 4 h 10"/>
                <a:gd name="T10" fmla="*/ 12 w 20"/>
                <a:gd name="T11" fmla="*/ 6 h 10"/>
                <a:gd name="T12" fmla="*/ 8 w 20"/>
                <a:gd name="T13" fmla="*/ 8 h 10"/>
                <a:gd name="T14" fmla="*/ 4 w 20"/>
                <a:gd name="T15" fmla="*/ 10 h 10"/>
                <a:gd name="T16" fmla="*/ 0 w 2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0">
                  <a:moveTo>
                    <a:pt x="0" y="8"/>
                  </a:moveTo>
                  <a:cubicBezTo>
                    <a:pt x="3" y="7"/>
                    <a:pt x="6" y="5"/>
                    <a:pt x="8" y="4"/>
                  </a:cubicBezTo>
                  <a:cubicBezTo>
                    <a:pt x="11" y="3"/>
                    <a:pt x="14" y="1"/>
                    <a:pt x="17" y="0"/>
                  </a:cubicBezTo>
                  <a:cubicBezTo>
                    <a:pt x="17" y="0"/>
                    <a:pt x="20" y="1"/>
                    <a:pt x="20" y="2"/>
                  </a:cubicBezTo>
                  <a:cubicBezTo>
                    <a:pt x="20" y="2"/>
                    <a:pt x="17" y="4"/>
                    <a:pt x="16" y="4"/>
                  </a:cubicBezTo>
                  <a:cubicBezTo>
                    <a:pt x="15" y="5"/>
                    <a:pt x="14" y="5"/>
                    <a:pt x="12" y="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9"/>
                    <a:pt x="5" y="10"/>
                    <a:pt x="4" y="10"/>
                  </a:cubicBezTo>
                  <a:cubicBezTo>
                    <a:pt x="3" y="10"/>
                    <a:pt x="2" y="8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5" name="Freeform 116"/>
            <p:cNvSpPr>
              <a:spLocks/>
            </p:cNvSpPr>
            <p:nvPr/>
          </p:nvSpPr>
          <p:spPr bwMode="auto">
            <a:xfrm>
              <a:off x="11282363" y="5310188"/>
              <a:ext cx="34925" cy="15875"/>
            </a:xfrm>
            <a:custGeom>
              <a:avLst/>
              <a:gdLst>
                <a:gd name="T0" fmla="*/ 8 w 20"/>
                <a:gd name="T1" fmla="*/ 4 h 9"/>
                <a:gd name="T2" fmla="*/ 12 w 20"/>
                <a:gd name="T3" fmla="*/ 2 h 9"/>
                <a:gd name="T4" fmla="*/ 16 w 20"/>
                <a:gd name="T5" fmla="*/ 0 h 9"/>
                <a:gd name="T6" fmla="*/ 20 w 20"/>
                <a:gd name="T7" fmla="*/ 2 h 9"/>
                <a:gd name="T8" fmla="*/ 16 w 20"/>
                <a:gd name="T9" fmla="*/ 4 h 9"/>
                <a:gd name="T10" fmla="*/ 12 w 20"/>
                <a:gd name="T11" fmla="*/ 7 h 9"/>
                <a:gd name="T12" fmla="*/ 8 w 20"/>
                <a:gd name="T13" fmla="*/ 9 h 9"/>
                <a:gd name="T14" fmla="*/ 4 w 20"/>
                <a:gd name="T15" fmla="*/ 6 h 9"/>
                <a:gd name="T16" fmla="*/ 0 w 20"/>
                <a:gd name="T17" fmla="*/ 4 h 9"/>
                <a:gd name="T18" fmla="*/ 4 w 20"/>
                <a:gd name="T19" fmla="*/ 2 h 9"/>
                <a:gd name="T20" fmla="*/ 8 w 20"/>
                <a:gd name="T2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9">
                  <a:moveTo>
                    <a:pt x="8" y="4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6" y="0"/>
                    <a:pt x="16" y="0"/>
                  </a:cubicBezTo>
                  <a:cubicBezTo>
                    <a:pt x="17" y="0"/>
                    <a:pt x="20" y="2"/>
                    <a:pt x="20" y="2"/>
                  </a:cubicBezTo>
                  <a:cubicBezTo>
                    <a:pt x="20" y="3"/>
                    <a:pt x="16" y="4"/>
                    <a:pt x="16" y="4"/>
                  </a:cubicBezTo>
                  <a:cubicBezTo>
                    <a:pt x="15" y="5"/>
                    <a:pt x="13" y="6"/>
                    <a:pt x="12" y="7"/>
                  </a:cubicBezTo>
                  <a:cubicBezTo>
                    <a:pt x="11" y="7"/>
                    <a:pt x="8" y="9"/>
                    <a:pt x="8" y="9"/>
                  </a:cubicBezTo>
                  <a:cubicBezTo>
                    <a:pt x="7" y="9"/>
                    <a:pt x="4" y="7"/>
                    <a:pt x="4" y="6"/>
                  </a:cubicBezTo>
                  <a:cubicBezTo>
                    <a:pt x="4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6" y="2"/>
                    <a:pt x="7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6" name="Freeform 117"/>
            <p:cNvSpPr>
              <a:spLocks/>
            </p:cNvSpPr>
            <p:nvPr/>
          </p:nvSpPr>
          <p:spPr bwMode="auto">
            <a:xfrm>
              <a:off x="11317288" y="5291138"/>
              <a:ext cx="92075" cy="23813"/>
            </a:xfrm>
            <a:custGeom>
              <a:avLst/>
              <a:gdLst>
                <a:gd name="T0" fmla="*/ 4 w 52"/>
                <a:gd name="T1" fmla="*/ 6 h 13"/>
                <a:gd name="T2" fmla="*/ 13 w 52"/>
                <a:gd name="T3" fmla="*/ 2 h 13"/>
                <a:gd name="T4" fmla="*/ 17 w 52"/>
                <a:gd name="T5" fmla="*/ 0 h 13"/>
                <a:gd name="T6" fmla="*/ 20 w 52"/>
                <a:gd name="T7" fmla="*/ 2 h 13"/>
                <a:gd name="T8" fmla="*/ 24 w 52"/>
                <a:gd name="T9" fmla="*/ 4 h 13"/>
                <a:gd name="T10" fmla="*/ 28 w 52"/>
                <a:gd name="T11" fmla="*/ 6 h 13"/>
                <a:gd name="T12" fmla="*/ 32 w 52"/>
                <a:gd name="T13" fmla="*/ 4 h 13"/>
                <a:gd name="T14" fmla="*/ 36 w 52"/>
                <a:gd name="T15" fmla="*/ 6 h 13"/>
                <a:gd name="T16" fmla="*/ 44 w 52"/>
                <a:gd name="T17" fmla="*/ 2 h 13"/>
                <a:gd name="T18" fmla="*/ 48 w 52"/>
                <a:gd name="T19" fmla="*/ 0 h 13"/>
                <a:gd name="T20" fmla="*/ 52 w 52"/>
                <a:gd name="T21" fmla="*/ 2 h 13"/>
                <a:gd name="T22" fmla="*/ 48 w 52"/>
                <a:gd name="T23" fmla="*/ 5 h 13"/>
                <a:gd name="T24" fmla="*/ 40 w 52"/>
                <a:gd name="T25" fmla="*/ 9 h 13"/>
                <a:gd name="T26" fmla="*/ 35 w 52"/>
                <a:gd name="T27" fmla="*/ 11 h 13"/>
                <a:gd name="T28" fmla="*/ 31 w 52"/>
                <a:gd name="T29" fmla="*/ 13 h 13"/>
                <a:gd name="T30" fmla="*/ 28 w 52"/>
                <a:gd name="T31" fmla="*/ 11 h 13"/>
                <a:gd name="T32" fmla="*/ 24 w 52"/>
                <a:gd name="T33" fmla="*/ 8 h 13"/>
                <a:gd name="T34" fmla="*/ 20 w 52"/>
                <a:gd name="T35" fmla="*/ 6 h 13"/>
                <a:gd name="T36" fmla="*/ 16 w 52"/>
                <a:gd name="T37" fmla="*/ 8 h 13"/>
                <a:gd name="T38" fmla="*/ 12 w 52"/>
                <a:gd name="T39" fmla="*/ 10 h 13"/>
                <a:gd name="T40" fmla="*/ 8 w 52"/>
                <a:gd name="T41" fmla="*/ 8 h 13"/>
                <a:gd name="T42" fmla="*/ 4 w 52"/>
                <a:gd name="T43" fmla="*/ 10 h 13"/>
                <a:gd name="T44" fmla="*/ 0 w 52"/>
                <a:gd name="T45" fmla="*/ 8 h 13"/>
                <a:gd name="T46" fmla="*/ 4 w 52"/>
                <a:gd name="T4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2" h="13">
                  <a:moveTo>
                    <a:pt x="4" y="6"/>
                  </a:moveTo>
                  <a:cubicBezTo>
                    <a:pt x="13" y="2"/>
                    <a:pt x="13" y="2"/>
                    <a:pt x="13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3"/>
                    <a:pt x="23" y="4"/>
                    <a:pt x="24" y="4"/>
                  </a:cubicBezTo>
                  <a:cubicBezTo>
                    <a:pt x="25" y="5"/>
                    <a:pt x="27" y="6"/>
                    <a:pt x="28" y="6"/>
                  </a:cubicBezTo>
                  <a:cubicBezTo>
                    <a:pt x="29" y="6"/>
                    <a:pt x="31" y="4"/>
                    <a:pt x="32" y="4"/>
                  </a:cubicBezTo>
                  <a:cubicBezTo>
                    <a:pt x="33" y="4"/>
                    <a:pt x="35" y="6"/>
                    <a:pt x="36" y="6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4" y="2"/>
                    <a:pt x="48" y="0"/>
                    <a:pt x="48" y="0"/>
                  </a:cubicBezTo>
                  <a:cubicBezTo>
                    <a:pt x="48" y="0"/>
                    <a:pt x="52" y="2"/>
                    <a:pt x="52" y="2"/>
                  </a:cubicBezTo>
                  <a:cubicBezTo>
                    <a:pt x="52" y="3"/>
                    <a:pt x="48" y="4"/>
                    <a:pt x="48" y="5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8" y="9"/>
                    <a:pt x="37" y="10"/>
                    <a:pt x="35" y="11"/>
                  </a:cubicBezTo>
                  <a:cubicBezTo>
                    <a:pt x="35" y="11"/>
                    <a:pt x="32" y="13"/>
                    <a:pt x="31" y="13"/>
                  </a:cubicBezTo>
                  <a:cubicBezTo>
                    <a:pt x="31" y="13"/>
                    <a:pt x="28" y="11"/>
                    <a:pt x="28" y="11"/>
                  </a:cubicBezTo>
                  <a:cubicBezTo>
                    <a:pt x="26" y="10"/>
                    <a:pt x="25" y="9"/>
                    <a:pt x="24" y="8"/>
                  </a:cubicBezTo>
                  <a:cubicBezTo>
                    <a:pt x="23" y="8"/>
                    <a:pt x="21" y="6"/>
                    <a:pt x="20" y="6"/>
                  </a:cubicBezTo>
                  <a:cubicBezTo>
                    <a:pt x="19" y="6"/>
                    <a:pt x="17" y="8"/>
                    <a:pt x="16" y="8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8"/>
                    <a:pt x="6" y="10"/>
                    <a:pt x="4" y="10"/>
                  </a:cubicBezTo>
                  <a:cubicBezTo>
                    <a:pt x="4" y="10"/>
                    <a:pt x="0" y="8"/>
                    <a:pt x="0" y="8"/>
                  </a:cubicBezTo>
                  <a:cubicBezTo>
                    <a:pt x="0" y="7"/>
                    <a:pt x="4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7" name="Freeform 118"/>
            <p:cNvSpPr>
              <a:spLocks/>
            </p:cNvSpPr>
            <p:nvPr/>
          </p:nvSpPr>
          <p:spPr bwMode="auto">
            <a:xfrm>
              <a:off x="11499850" y="5275263"/>
              <a:ext cx="28575" cy="17463"/>
            </a:xfrm>
            <a:custGeom>
              <a:avLst/>
              <a:gdLst>
                <a:gd name="T0" fmla="*/ 8 w 16"/>
                <a:gd name="T1" fmla="*/ 10 h 10"/>
                <a:gd name="T2" fmla="*/ 4 w 16"/>
                <a:gd name="T3" fmla="*/ 8 h 10"/>
                <a:gd name="T4" fmla="*/ 0 w 16"/>
                <a:gd name="T5" fmla="*/ 6 h 10"/>
                <a:gd name="T6" fmla="*/ 4 w 16"/>
                <a:gd name="T7" fmla="*/ 4 h 10"/>
                <a:gd name="T8" fmla="*/ 9 w 16"/>
                <a:gd name="T9" fmla="*/ 2 h 10"/>
                <a:gd name="T10" fmla="*/ 13 w 16"/>
                <a:gd name="T11" fmla="*/ 0 h 10"/>
                <a:gd name="T12" fmla="*/ 16 w 16"/>
                <a:gd name="T13" fmla="*/ 2 h 10"/>
                <a:gd name="T14" fmla="*/ 12 w 16"/>
                <a:gd name="T15" fmla="*/ 4 h 10"/>
                <a:gd name="T16" fmla="*/ 16 w 16"/>
                <a:gd name="T17" fmla="*/ 6 h 10"/>
                <a:gd name="T18" fmla="*/ 12 w 16"/>
                <a:gd name="T19" fmla="*/ 8 h 10"/>
                <a:gd name="T20" fmla="*/ 8 w 16"/>
                <a:gd name="T2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0" y="6"/>
                    <a:pt x="0" y="6"/>
                  </a:cubicBezTo>
                  <a:cubicBezTo>
                    <a:pt x="1" y="5"/>
                    <a:pt x="4" y="5"/>
                    <a:pt x="4" y="4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12" y="0"/>
                    <a:pt x="13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ubicBezTo>
                    <a:pt x="12" y="4"/>
                    <a:pt x="16" y="6"/>
                    <a:pt x="16" y="6"/>
                  </a:cubicBezTo>
                  <a:cubicBezTo>
                    <a:pt x="16" y="7"/>
                    <a:pt x="13" y="8"/>
                    <a:pt x="12" y="8"/>
                  </a:cubicBezTo>
                  <a:cubicBezTo>
                    <a:pt x="11" y="9"/>
                    <a:pt x="9" y="10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8" name="Freeform 119"/>
            <p:cNvSpPr>
              <a:spLocks/>
            </p:cNvSpPr>
            <p:nvPr/>
          </p:nvSpPr>
          <p:spPr bwMode="auto">
            <a:xfrm>
              <a:off x="11574463" y="5283201"/>
              <a:ext cx="50800" cy="20638"/>
            </a:xfrm>
            <a:custGeom>
              <a:avLst/>
              <a:gdLst>
                <a:gd name="T0" fmla="*/ 0 w 28"/>
                <a:gd name="T1" fmla="*/ 8 h 11"/>
                <a:gd name="T2" fmla="*/ 4 w 28"/>
                <a:gd name="T3" fmla="*/ 6 h 11"/>
                <a:gd name="T4" fmla="*/ 8 w 28"/>
                <a:gd name="T5" fmla="*/ 4 h 11"/>
                <a:gd name="T6" fmla="*/ 12 w 28"/>
                <a:gd name="T7" fmla="*/ 2 h 11"/>
                <a:gd name="T8" fmla="*/ 16 w 28"/>
                <a:gd name="T9" fmla="*/ 0 h 11"/>
                <a:gd name="T10" fmla="*/ 20 w 28"/>
                <a:gd name="T11" fmla="*/ 2 h 11"/>
                <a:gd name="T12" fmla="*/ 24 w 28"/>
                <a:gd name="T13" fmla="*/ 0 h 11"/>
                <a:gd name="T14" fmla="*/ 28 w 28"/>
                <a:gd name="T15" fmla="*/ 2 h 11"/>
                <a:gd name="T16" fmla="*/ 24 w 28"/>
                <a:gd name="T17" fmla="*/ 4 h 11"/>
                <a:gd name="T18" fmla="*/ 20 w 28"/>
                <a:gd name="T19" fmla="*/ 6 h 11"/>
                <a:gd name="T20" fmla="*/ 16 w 28"/>
                <a:gd name="T21" fmla="*/ 9 h 11"/>
                <a:gd name="T22" fmla="*/ 12 w 28"/>
                <a:gd name="T23" fmla="*/ 11 h 11"/>
                <a:gd name="T24" fmla="*/ 8 w 28"/>
                <a:gd name="T25" fmla="*/ 8 h 11"/>
                <a:gd name="T26" fmla="*/ 4 w 28"/>
                <a:gd name="T27" fmla="*/ 10 h 11"/>
                <a:gd name="T28" fmla="*/ 0 w 28"/>
                <a:gd name="T2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1">
                  <a:moveTo>
                    <a:pt x="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7" y="5"/>
                    <a:pt x="8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3" y="1"/>
                    <a:pt x="15" y="0"/>
                    <a:pt x="16" y="0"/>
                  </a:cubicBezTo>
                  <a:cubicBezTo>
                    <a:pt x="17" y="0"/>
                    <a:pt x="19" y="2"/>
                    <a:pt x="20" y="2"/>
                  </a:cubicBezTo>
                  <a:cubicBezTo>
                    <a:pt x="21" y="2"/>
                    <a:pt x="23" y="0"/>
                    <a:pt x="24" y="0"/>
                  </a:cubicBezTo>
                  <a:cubicBezTo>
                    <a:pt x="26" y="0"/>
                    <a:pt x="26" y="2"/>
                    <a:pt x="28" y="2"/>
                  </a:cubicBezTo>
                  <a:cubicBezTo>
                    <a:pt x="27" y="3"/>
                    <a:pt x="25" y="4"/>
                    <a:pt x="24" y="4"/>
                  </a:cubicBezTo>
                  <a:cubicBezTo>
                    <a:pt x="23" y="5"/>
                    <a:pt x="21" y="6"/>
                    <a:pt x="20" y="6"/>
                  </a:cubicBezTo>
                  <a:cubicBezTo>
                    <a:pt x="18" y="7"/>
                    <a:pt x="17" y="8"/>
                    <a:pt x="16" y="9"/>
                  </a:cubicBezTo>
                  <a:cubicBezTo>
                    <a:pt x="15" y="9"/>
                    <a:pt x="13" y="10"/>
                    <a:pt x="12" y="11"/>
                  </a:cubicBezTo>
                  <a:cubicBezTo>
                    <a:pt x="11" y="11"/>
                    <a:pt x="9" y="8"/>
                    <a:pt x="8" y="8"/>
                  </a:cubicBezTo>
                  <a:cubicBezTo>
                    <a:pt x="7" y="8"/>
                    <a:pt x="5" y="11"/>
                    <a:pt x="4" y="10"/>
                  </a:cubicBezTo>
                  <a:cubicBezTo>
                    <a:pt x="2" y="10"/>
                    <a:pt x="1" y="9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9" name="Freeform 120"/>
            <p:cNvSpPr>
              <a:spLocks/>
            </p:cNvSpPr>
            <p:nvPr/>
          </p:nvSpPr>
          <p:spPr bwMode="auto">
            <a:xfrm>
              <a:off x="11615738" y="5295901"/>
              <a:ext cx="34925" cy="25400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0 h 13"/>
                <a:gd name="T4" fmla="*/ 4 w 20"/>
                <a:gd name="T5" fmla="*/ 8 h 13"/>
                <a:gd name="T6" fmla="*/ 8 w 20"/>
                <a:gd name="T7" fmla="*/ 6 h 13"/>
                <a:gd name="T8" fmla="*/ 4 w 20"/>
                <a:gd name="T9" fmla="*/ 4 h 13"/>
                <a:gd name="T10" fmla="*/ 8 w 20"/>
                <a:gd name="T11" fmla="*/ 2 h 13"/>
                <a:gd name="T12" fmla="*/ 12 w 20"/>
                <a:gd name="T13" fmla="*/ 0 h 13"/>
                <a:gd name="T14" fmla="*/ 16 w 20"/>
                <a:gd name="T15" fmla="*/ 2 h 13"/>
                <a:gd name="T16" fmla="*/ 12 w 20"/>
                <a:gd name="T17" fmla="*/ 4 h 13"/>
                <a:gd name="T18" fmla="*/ 16 w 20"/>
                <a:gd name="T19" fmla="*/ 6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8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4" y="9"/>
                    <a:pt x="4" y="8"/>
                  </a:cubicBezTo>
                  <a:cubicBezTo>
                    <a:pt x="4" y="8"/>
                    <a:pt x="8" y="7"/>
                    <a:pt x="8" y="6"/>
                  </a:cubicBezTo>
                  <a:cubicBezTo>
                    <a:pt x="8" y="6"/>
                    <a:pt x="4" y="4"/>
                    <a:pt x="4" y="4"/>
                  </a:cubicBezTo>
                  <a:cubicBezTo>
                    <a:pt x="5" y="3"/>
                    <a:pt x="7" y="2"/>
                    <a:pt x="8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6" y="1"/>
                    <a:pt x="16" y="2"/>
                  </a:cubicBezTo>
                  <a:cubicBezTo>
                    <a:pt x="16" y="2"/>
                    <a:pt x="12" y="4"/>
                    <a:pt x="12" y="4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6" y="7"/>
                    <a:pt x="20" y="8"/>
                    <a:pt x="20" y="9"/>
                  </a:cubicBezTo>
                  <a:cubicBezTo>
                    <a:pt x="19" y="9"/>
                    <a:pt x="16" y="11"/>
                    <a:pt x="16" y="11"/>
                  </a:cubicBezTo>
                  <a:cubicBezTo>
                    <a:pt x="15" y="11"/>
                    <a:pt x="12" y="8"/>
                    <a:pt x="12" y="8"/>
                  </a:cubicBezTo>
                  <a:cubicBezTo>
                    <a:pt x="11" y="9"/>
                    <a:pt x="9" y="10"/>
                    <a:pt x="8" y="11"/>
                  </a:cubicBez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0" name="Freeform 121"/>
            <p:cNvSpPr>
              <a:spLocks/>
            </p:cNvSpPr>
            <p:nvPr/>
          </p:nvSpPr>
          <p:spPr bwMode="auto">
            <a:xfrm>
              <a:off x="11722100" y="5256213"/>
              <a:ext cx="22225" cy="15875"/>
            </a:xfrm>
            <a:custGeom>
              <a:avLst/>
              <a:gdLst>
                <a:gd name="T0" fmla="*/ 5 w 13"/>
                <a:gd name="T1" fmla="*/ 2 h 9"/>
                <a:gd name="T2" fmla="*/ 9 w 13"/>
                <a:gd name="T3" fmla="*/ 0 h 9"/>
                <a:gd name="T4" fmla="*/ 12 w 13"/>
                <a:gd name="T5" fmla="*/ 2 h 9"/>
                <a:gd name="T6" fmla="*/ 8 w 13"/>
                <a:gd name="T7" fmla="*/ 5 h 9"/>
                <a:gd name="T8" fmla="*/ 12 w 13"/>
                <a:gd name="T9" fmla="*/ 7 h 9"/>
                <a:gd name="T10" fmla="*/ 8 w 13"/>
                <a:gd name="T11" fmla="*/ 9 h 9"/>
                <a:gd name="T12" fmla="*/ 4 w 13"/>
                <a:gd name="T13" fmla="*/ 7 h 9"/>
                <a:gd name="T14" fmla="*/ 0 w 13"/>
                <a:gd name="T15" fmla="*/ 4 h 9"/>
                <a:gd name="T16" fmla="*/ 5 w 13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5" y="2"/>
                  </a:moveTo>
                  <a:cubicBezTo>
                    <a:pt x="6" y="2"/>
                    <a:pt x="7" y="0"/>
                    <a:pt x="9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3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ubicBezTo>
                    <a:pt x="11" y="7"/>
                    <a:pt x="9" y="9"/>
                    <a:pt x="8" y="9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1" name="Freeform 122"/>
            <p:cNvSpPr>
              <a:spLocks noEditPoints="1"/>
            </p:cNvSpPr>
            <p:nvPr/>
          </p:nvSpPr>
          <p:spPr bwMode="auto">
            <a:xfrm>
              <a:off x="7424738" y="5264151"/>
              <a:ext cx="4191000" cy="95250"/>
            </a:xfrm>
            <a:custGeom>
              <a:avLst/>
              <a:gdLst>
                <a:gd name="T0" fmla="*/ 109 w 2378"/>
                <a:gd name="T1" fmla="*/ 7 h 52"/>
                <a:gd name="T2" fmla="*/ 199 w 2378"/>
                <a:gd name="T3" fmla="*/ 11 h 52"/>
                <a:gd name="T4" fmla="*/ 282 w 2378"/>
                <a:gd name="T5" fmla="*/ 6 h 52"/>
                <a:gd name="T6" fmla="*/ 388 w 2378"/>
                <a:gd name="T7" fmla="*/ 6 h 52"/>
                <a:gd name="T8" fmla="*/ 482 w 2378"/>
                <a:gd name="T9" fmla="*/ 3 h 52"/>
                <a:gd name="T10" fmla="*/ 572 w 2378"/>
                <a:gd name="T11" fmla="*/ 7 h 52"/>
                <a:gd name="T12" fmla="*/ 682 w 2378"/>
                <a:gd name="T13" fmla="*/ 9 h 52"/>
                <a:gd name="T14" fmla="*/ 785 w 2378"/>
                <a:gd name="T15" fmla="*/ 7 h 52"/>
                <a:gd name="T16" fmla="*/ 918 w 2378"/>
                <a:gd name="T17" fmla="*/ 5 h 52"/>
                <a:gd name="T18" fmla="*/ 1028 w 2378"/>
                <a:gd name="T19" fmla="*/ 7 h 52"/>
                <a:gd name="T20" fmla="*/ 1142 w 2378"/>
                <a:gd name="T21" fmla="*/ 7 h 52"/>
                <a:gd name="T22" fmla="*/ 1217 w 2378"/>
                <a:gd name="T23" fmla="*/ 6 h 52"/>
                <a:gd name="T24" fmla="*/ 1350 w 2378"/>
                <a:gd name="T25" fmla="*/ 9 h 52"/>
                <a:gd name="T26" fmla="*/ 1460 w 2378"/>
                <a:gd name="T27" fmla="*/ 7 h 52"/>
                <a:gd name="T28" fmla="*/ 1555 w 2378"/>
                <a:gd name="T29" fmla="*/ 4 h 52"/>
                <a:gd name="T30" fmla="*/ 1668 w 2378"/>
                <a:gd name="T31" fmla="*/ 8 h 52"/>
                <a:gd name="T32" fmla="*/ 1755 w 2378"/>
                <a:gd name="T33" fmla="*/ 10 h 52"/>
                <a:gd name="T34" fmla="*/ 1865 w 2378"/>
                <a:gd name="T35" fmla="*/ 8 h 52"/>
                <a:gd name="T36" fmla="*/ 1983 w 2378"/>
                <a:gd name="T37" fmla="*/ 6 h 52"/>
                <a:gd name="T38" fmla="*/ 2093 w 2378"/>
                <a:gd name="T39" fmla="*/ 8 h 52"/>
                <a:gd name="T40" fmla="*/ 2190 w 2378"/>
                <a:gd name="T41" fmla="*/ 16 h 52"/>
                <a:gd name="T42" fmla="*/ 2293 w 2378"/>
                <a:gd name="T43" fmla="*/ 14 h 52"/>
                <a:gd name="T44" fmla="*/ 2369 w 2378"/>
                <a:gd name="T45" fmla="*/ 41 h 52"/>
                <a:gd name="T46" fmla="*/ 2338 w 2378"/>
                <a:gd name="T47" fmla="*/ 32 h 52"/>
                <a:gd name="T48" fmla="*/ 2318 w 2378"/>
                <a:gd name="T49" fmla="*/ 38 h 52"/>
                <a:gd name="T50" fmla="*/ 2296 w 2378"/>
                <a:gd name="T51" fmla="*/ 25 h 52"/>
                <a:gd name="T52" fmla="*/ 2240 w 2378"/>
                <a:gd name="T53" fmla="*/ 37 h 52"/>
                <a:gd name="T54" fmla="*/ 2176 w 2378"/>
                <a:gd name="T55" fmla="*/ 48 h 52"/>
                <a:gd name="T56" fmla="*/ 2050 w 2378"/>
                <a:gd name="T57" fmla="*/ 50 h 52"/>
                <a:gd name="T58" fmla="*/ 1948 w 2378"/>
                <a:gd name="T59" fmla="*/ 44 h 52"/>
                <a:gd name="T60" fmla="*/ 1830 w 2378"/>
                <a:gd name="T61" fmla="*/ 46 h 52"/>
                <a:gd name="T62" fmla="*/ 1709 w 2378"/>
                <a:gd name="T63" fmla="*/ 46 h 52"/>
                <a:gd name="T64" fmla="*/ 1583 w 2378"/>
                <a:gd name="T65" fmla="*/ 44 h 52"/>
                <a:gd name="T66" fmla="*/ 1504 w 2378"/>
                <a:gd name="T67" fmla="*/ 47 h 52"/>
                <a:gd name="T68" fmla="*/ 1394 w 2378"/>
                <a:gd name="T69" fmla="*/ 49 h 52"/>
                <a:gd name="T70" fmla="*/ 1276 w 2378"/>
                <a:gd name="T71" fmla="*/ 47 h 52"/>
                <a:gd name="T72" fmla="*/ 1151 w 2378"/>
                <a:gd name="T73" fmla="*/ 49 h 52"/>
                <a:gd name="T74" fmla="*/ 1042 w 2378"/>
                <a:gd name="T75" fmla="*/ 34 h 52"/>
                <a:gd name="T76" fmla="*/ 963 w 2378"/>
                <a:gd name="T77" fmla="*/ 36 h 52"/>
                <a:gd name="T78" fmla="*/ 868 w 2378"/>
                <a:gd name="T79" fmla="*/ 48 h 52"/>
                <a:gd name="T80" fmla="*/ 750 w 2378"/>
                <a:gd name="T81" fmla="*/ 45 h 52"/>
                <a:gd name="T82" fmla="*/ 625 w 2378"/>
                <a:gd name="T83" fmla="*/ 43 h 52"/>
                <a:gd name="T84" fmla="*/ 530 w 2378"/>
                <a:gd name="T85" fmla="*/ 46 h 52"/>
                <a:gd name="T86" fmla="*/ 389 w 2378"/>
                <a:gd name="T87" fmla="*/ 47 h 52"/>
                <a:gd name="T88" fmla="*/ 263 w 2378"/>
                <a:gd name="T89" fmla="*/ 49 h 52"/>
                <a:gd name="T90" fmla="*/ 129 w 2378"/>
                <a:gd name="T91" fmla="*/ 47 h 52"/>
                <a:gd name="T92" fmla="*/ 36 w 2378"/>
                <a:gd name="T93" fmla="*/ 36 h 52"/>
                <a:gd name="T94" fmla="*/ 1077 w 2378"/>
                <a:gd name="T95" fmla="*/ 41 h 52"/>
                <a:gd name="T96" fmla="*/ 75 w 2378"/>
                <a:gd name="T97" fmla="*/ 37 h 52"/>
                <a:gd name="T98" fmla="*/ 252 w 2378"/>
                <a:gd name="T99" fmla="*/ 38 h 52"/>
                <a:gd name="T100" fmla="*/ 418 w 2378"/>
                <a:gd name="T101" fmla="*/ 28 h 52"/>
                <a:gd name="T102" fmla="*/ 651 w 2378"/>
                <a:gd name="T103" fmla="*/ 13 h 52"/>
                <a:gd name="T104" fmla="*/ 964 w 2378"/>
                <a:gd name="T105" fmla="*/ 28 h 52"/>
                <a:gd name="T106" fmla="*/ 1129 w 2378"/>
                <a:gd name="T107" fmla="*/ 18 h 52"/>
                <a:gd name="T108" fmla="*/ 1400 w 2378"/>
                <a:gd name="T109" fmla="*/ 21 h 52"/>
                <a:gd name="T110" fmla="*/ 1502 w 2378"/>
                <a:gd name="T111" fmla="*/ 23 h 52"/>
                <a:gd name="T112" fmla="*/ 1562 w 2378"/>
                <a:gd name="T113" fmla="*/ 17 h 52"/>
                <a:gd name="T114" fmla="*/ 1774 w 2378"/>
                <a:gd name="T115" fmla="*/ 17 h 52"/>
                <a:gd name="T116" fmla="*/ 1934 w 2378"/>
                <a:gd name="T117" fmla="*/ 26 h 52"/>
                <a:gd name="T118" fmla="*/ 2060 w 2378"/>
                <a:gd name="T119" fmla="*/ 29 h 52"/>
                <a:gd name="T120" fmla="*/ 2091 w 2378"/>
                <a:gd name="T121" fmla="*/ 25 h 52"/>
                <a:gd name="T122" fmla="*/ 2205 w 2378"/>
                <a:gd name="T123" fmla="*/ 2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8" h="52">
                  <a:moveTo>
                    <a:pt x="44" y="36"/>
                  </a:moveTo>
                  <a:cubicBezTo>
                    <a:pt x="44" y="36"/>
                    <a:pt x="48" y="35"/>
                    <a:pt x="48" y="34"/>
                  </a:cubicBezTo>
                  <a:cubicBezTo>
                    <a:pt x="48" y="34"/>
                    <a:pt x="44" y="33"/>
                    <a:pt x="44" y="32"/>
                  </a:cubicBezTo>
                  <a:cubicBezTo>
                    <a:pt x="44" y="32"/>
                    <a:pt x="48" y="30"/>
                    <a:pt x="48" y="30"/>
                  </a:cubicBezTo>
                  <a:cubicBezTo>
                    <a:pt x="48" y="29"/>
                    <a:pt x="45" y="28"/>
                    <a:pt x="44" y="28"/>
                  </a:cubicBezTo>
                  <a:cubicBezTo>
                    <a:pt x="44" y="27"/>
                    <a:pt x="41" y="26"/>
                    <a:pt x="41" y="25"/>
                  </a:cubicBezTo>
                  <a:cubicBezTo>
                    <a:pt x="41" y="25"/>
                    <a:pt x="44" y="23"/>
                    <a:pt x="45" y="23"/>
                  </a:cubicBezTo>
                  <a:cubicBezTo>
                    <a:pt x="46" y="23"/>
                    <a:pt x="47" y="26"/>
                    <a:pt x="49" y="26"/>
                  </a:cubicBezTo>
                  <a:cubicBezTo>
                    <a:pt x="50" y="26"/>
                    <a:pt x="51" y="23"/>
                    <a:pt x="53" y="23"/>
                  </a:cubicBezTo>
                  <a:cubicBezTo>
                    <a:pt x="53" y="23"/>
                    <a:pt x="56" y="26"/>
                    <a:pt x="56" y="26"/>
                  </a:cubicBezTo>
                  <a:cubicBezTo>
                    <a:pt x="57" y="25"/>
                    <a:pt x="60" y="24"/>
                    <a:pt x="61" y="24"/>
                  </a:cubicBezTo>
                  <a:cubicBezTo>
                    <a:pt x="61" y="23"/>
                    <a:pt x="57" y="22"/>
                    <a:pt x="57" y="21"/>
                  </a:cubicBezTo>
                  <a:cubicBezTo>
                    <a:pt x="57" y="21"/>
                    <a:pt x="53" y="20"/>
                    <a:pt x="53" y="19"/>
                  </a:cubicBezTo>
                  <a:cubicBezTo>
                    <a:pt x="53" y="18"/>
                    <a:pt x="57" y="18"/>
                    <a:pt x="57" y="17"/>
                  </a:cubicBezTo>
                  <a:cubicBezTo>
                    <a:pt x="57" y="16"/>
                    <a:pt x="53" y="15"/>
                    <a:pt x="53" y="15"/>
                  </a:cubicBezTo>
                  <a:cubicBezTo>
                    <a:pt x="53" y="14"/>
                    <a:pt x="57" y="13"/>
                    <a:pt x="57" y="13"/>
                  </a:cubicBezTo>
                  <a:cubicBezTo>
                    <a:pt x="59" y="12"/>
                    <a:pt x="60" y="11"/>
                    <a:pt x="62" y="11"/>
                  </a:cubicBezTo>
                  <a:cubicBezTo>
                    <a:pt x="63" y="11"/>
                    <a:pt x="64" y="13"/>
                    <a:pt x="65" y="13"/>
                  </a:cubicBezTo>
                  <a:cubicBezTo>
                    <a:pt x="66" y="13"/>
                    <a:pt x="69" y="11"/>
                    <a:pt x="69" y="11"/>
                  </a:cubicBezTo>
                  <a:cubicBezTo>
                    <a:pt x="70" y="11"/>
                    <a:pt x="73" y="13"/>
                    <a:pt x="73" y="13"/>
                  </a:cubicBezTo>
                  <a:cubicBezTo>
                    <a:pt x="73" y="13"/>
                    <a:pt x="72" y="14"/>
                    <a:pt x="71" y="14"/>
                  </a:cubicBezTo>
                  <a:cubicBezTo>
                    <a:pt x="70" y="15"/>
                    <a:pt x="69" y="15"/>
                    <a:pt x="69" y="15"/>
                  </a:cubicBezTo>
                  <a:cubicBezTo>
                    <a:pt x="70" y="15"/>
                    <a:pt x="72" y="17"/>
                    <a:pt x="73" y="17"/>
                  </a:cubicBezTo>
                  <a:cubicBezTo>
                    <a:pt x="74" y="17"/>
                    <a:pt x="76" y="15"/>
                    <a:pt x="77" y="15"/>
                  </a:cubicBezTo>
                  <a:cubicBezTo>
                    <a:pt x="78" y="15"/>
                    <a:pt x="79" y="17"/>
                    <a:pt x="81" y="17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8" y="14"/>
                    <a:pt x="89" y="13"/>
                  </a:cubicBezTo>
                  <a:cubicBezTo>
                    <a:pt x="89" y="13"/>
                    <a:pt x="93" y="12"/>
                    <a:pt x="93" y="11"/>
                  </a:cubicBezTo>
                  <a:cubicBezTo>
                    <a:pt x="93" y="11"/>
                    <a:pt x="89" y="9"/>
                    <a:pt x="89" y="9"/>
                  </a:cubicBezTo>
                  <a:cubicBezTo>
                    <a:pt x="90" y="9"/>
                    <a:pt x="92" y="7"/>
                    <a:pt x="93" y="7"/>
                  </a:cubicBezTo>
                  <a:cubicBezTo>
                    <a:pt x="94" y="7"/>
                    <a:pt x="96" y="9"/>
                    <a:pt x="97" y="9"/>
                  </a:cubicBezTo>
                  <a:cubicBezTo>
                    <a:pt x="98" y="9"/>
                    <a:pt x="100" y="7"/>
                    <a:pt x="101" y="7"/>
                  </a:cubicBezTo>
                  <a:cubicBezTo>
                    <a:pt x="102" y="7"/>
                    <a:pt x="104" y="9"/>
                    <a:pt x="105" y="9"/>
                  </a:cubicBezTo>
                  <a:cubicBezTo>
                    <a:pt x="105" y="9"/>
                    <a:pt x="108" y="11"/>
                    <a:pt x="109" y="11"/>
                  </a:cubicBezTo>
                  <a:cubicBezTo>
                    <a:pt x="109" y="11"/>
                    <a:pt x="113" y="10"/>
                    <a:pt x="113" y="9"/>
                  </a:cubicBezTo>
                  <a:cubicBezTo>
                    <a:pt x="113" y="9"/>
                    <a:pt x="109" y="7"/>
                    <a:pt x="109" y="7"/>
                  </a:cubicBezTo>
                  <a:cubicBezTo>
                    <a:pt x="110" y="7"/>
                    <a:pt x="112" y="5"/>
                    <a:pt x="113" y="5"/>
                  </a:cubicBezTo>
                  <a:cubicBezTo>
                    <a:pt x="114" y="5"/>
                    <a:pt x="115" y="7"/>
                    <a:pt x="117" y="7"/>
                  </a:cubicBezTo>
                  <a:cubicBezTo>
                    <a:pt x="118" y="7"/>
                    <a:pt x="120" y="5"/>
                    <a:pt x="121" y="5"/>
                  </a:cubicBezTo>
                  <a:cubicBezTo>
                    <a:pt x="122" y="5"/>
                    <a:pt x="123" y="7"/>
                    <a:pt x="125" y="7"/>
                  </a:cubicBezTo>
                  <a:cubicBezTo>
                    <a:pt x="126" y="8"/>
                    <a:pt x="127" y="10"/>
                    <a:pt x="128" y="10"/>
                  </a:cubicBezTo>
                  <a:cubicBezTo>
                    <a:pt x="129" y="10"/>
                    <a:pt x="132" y="7"/>
                    <a:pt x="132" y="8"/>
                  </a:cubicBezTo>
                  <a:cubicBezTo>
                    <a:pt x="134" y="8"/>
                    <a:pt x="135" y="9"/>
                    <a:pt x="136" y="10"/>
                  </a:cubicBezTo>
                  <a:cubicBezTo>
                    <a:pt x="137" y="10"/>
                    <a:pt x="139" y="12"/>
                    <a:pt x="140" y="12"/>
                  </a:cubicBezTo>
                  <a:cubicBezTo>
                    <a:pt x="140" y="12"/>
                    <a:pt x="144" y="10"/>
                    <a:pt x="144" y="10"/>
                  </a:cubicBezTo>
                  <a:cubicBezTo>
                    <a:pt x="144" y="10"/>
                    <a:pt x="140" y="8"/>
                    <a:pt x="140" y="8"/>
                  </a:cubicBezTo>
                  <a:cubicBezTo>
                    <a:pt x="141" y="7"/>
                    <a:pt x="144" y="6"/>
                    <a:pt x="144" y="6"/>
                  </a:cubicBezTo>
                  <a:cubicBezTo>
                    <a:pt x="145" y="6"/>
                    <a:pt x="148" y="8"/>
                    <a:pt x="148" y="8"/>
                  </a:cubicBezTo>
                  <a:cubicBezTo>
                    <a:pt x="149" y="8"/>
                    <a:pt x="152" y="10"/>
                    <a:pt x="152" y="10"/>
                  </a:cubicBezTo>
                  <a:cubicBezTo>
                    <a:pt x="152" y="10"/>
                    <a:pt x="156" y="8"/>
                    <a:pt x="156" y="8"/>
                  </a:cubicBezTo>
                  <a:cubicBezTo>
                    <a:pt x="156" y="8"/>
                    <a:pt x="153" y="6"/>
                    <a:pt x="152" y="6"/>
                  </a:cubicBezTo>
                  <a:cubicBezTo>
                    <a:pt x="154" y="6"/>
                    <a:pt x="155" y="4"/>
                    <a:pt x="156" y="4"/>
                  </a:cubicBezTo>
                  <a:cubicBezTo>
                    <a:pt x="157" y="4"/>
                    <a:pt x="160" y="6"/>
                    <a:pt x="160" y="6"/>
                  </a:cubicBezTo>
                  <a:cubicBezTo>
                    <a:pt x="160" y="6"/>
                    <a:pt x="159" y="7"/>
                    <a:pt x="158" y="7"/>
                  </a:cubicBezTo>
                  <a:cubicBezTo>
                    <a:pt x="157" y="8"/>
                    <a:pt x="156" y="8"/>
                    <a:pt x="156" y="8"/>
                  </a:cubicBezTo>
                  <a:cubicBezTo>
                    <a:pt x="157" y="8"/>
                    <a:pt x="159" y="10"/>
                    <a:pt x="160" y="10"/>
                  </a:cubicBezTo>
                  <a:cubicBezTo>
                    <a:pt x="161" y="10"/>
                    <a:pt x="163" y="8"/>
                    <a:pt x="164" y="8"/>
                  </a:cubicBezTo>
                  <a:cubicBezTo>
                    <a:pt x="165" y="8"/>
                    <a:pt x="167" y="6"/>
                    <a:pt x="168" y="6"/>
                  </a:cubicBezTo>
                  <a:cubicBezTo>
                    <a:pt x="169" y="6"/>
                    <a:pt x="171" y="8"/>
                    <a:pt x="172" y="8"/>
                  </a:cubicBezTo>
                  <a:cubicBezTo>
                    <a:pt x="173" y="8"/>
                    <a:pt x="174" y="11"/>
                    <a:pt x="175" y="11"/>
                  </a:cubicBezTo>
                  <a:cubicBezTo>
                    <a:pt x="176" y="11"/>
                    <a:pt x="179" y="9"/>
                    <a:pt x="180" y="8"/>
                  </a:cubicBezTo>
                  <a:cubicBezTo>
                    <a:pt x="181" y="8"/>
                    <a:pt x="182" y="7"/>
                    <a:pt x="184" y="6"/>
                  </a:cubicBezTo>
                  <a:cubicBezTo>
                    <a:pt x="185" y="6"/>
                    <a:pt x="186" y="9"/>
                    <a:pt x="187" y="9"/>
                  </a:cubicBezTo>
                  <a:cubicBezTo>
                    <a:pt x="188" y="9"/>
                    <a:pt x="191" y="6"/>
                    <a:pt x="192" y="6"/>
                  </a:cubicBezTo>
                  <a:cubicBezTo>
                    <a:pt x="192" y="7"/>
                    <a:pt x="195" y="9"/>
                    <a:pt x="195" y="9"/>
                  </a:cubicBezTo>
                  <a:cubicBezTo>
                    <a:pt x="195" y="9"/>
                    <a:pt x="191" y="10"/>
                    <a:pt x="191" y="11"/>
                  </a:cubicBezTo>
                  <a:cubicBezTo>
                    <a:pt x="191" y="12"/>
                    <a:pt x="194" y="12"/>
                    <a:pt x="195" y="13"/>
                  </a:cubicBezTo>
                  <a:cubicBezTo>
                    <a:pt x="196" y="14"/>
                    <a:pt x="198" y="15"/>
                    <a:pt x="199" y="15"/>
                  </a:cubicBezTo>
                  <a:cubicBezTo>
                    <a:pt x="202" y="18"/>
                    <a:pt x="202" y="18"/>
                    <a:pt x="202" y="18"/>
                  </a:cubicBezTo>
                  <a:cubicBezTo>
                    <a:pt x="203" y="17"/>
                    <a:pt x="206" y="16"/>
                    <a:pt x="207" y="15"/>
                  </a:cubicBezTo>
                  <a:cubicBezTo>
                    <a:pt x="207" y="15"/>
                    <a:pt x="203" y="14"/>
                    <a:pt x="203" y="13"/>
                  </a:cubicBezTo>
                  <a:cubicBezTo>
                    <a:pt x="202" y="13"/>
                    <a:pt x="199" y="11"/>
                    <a:pt x="199" y="11"/>
                  </a:cubicBezTo>
                  <a:cubicBezTo>
                    <a:pt x="199" y="10"/>
                    <a:pt x="202" y="9"/>
                    <a:pt x="203" y="9"/>
                  </a:cubicBezTo>
                  <a:cubicBezTo>
                    <a:pt x="207" y="7"/>
                    <a:pt x="207" y="7"/>
                    <a:pt x="207" y="7"/>
                  </a:cubicBezTo>
                  <a:cubicBezTo>
                    <a:pt x="208" y="6"/>
                    <a:pt x="210" y="5"/>
                    <a:pt x="211" y="5"/>
                  </a:cubicBezTo>
                  <a:cubicBezTo>
                    <a:pt x="211" y="5"/>
                    <a:pt x="215" y="7"/>
                    <a:pt x="215" y="7"/>
                  </a:cubicBezTo>
                  <a:cubicBezTo>
                    <a:pt x="215" y="8"/>
                    <a:pt x="211" y="8"/>
                    <a:pt x="211" y="9"/>
                  </a:cubicBezTo>
                  <a:cubicBezTo>
                    <a:pt x="218" y="14"/>
                    <a:pt x="218" y="14"/>
                    <a:pt x="218" y="14"/>
                  </a:cubicBezTo>
                  <a:cubicBezTo>
                    <a:pt x="219" y="14"/>
                    <a:pt x="222" y="15"/>
                    <a:pt x="222" y="16"/>
                  </a:cubicBezTo>
                  <a:cubicBezTo>
                    <a:pt x="222" y="16"/>
                    <a:pt x="218" y="17"/>
                    <a:pt x="218" y="18"/>
                  </a:cubicBezTo>
                  <a:cubicBezTo>
                    <a:pt x="218" y="19"/>
                    <a:pt x="222" y="19"/>
                    <a:pt x="222" y="20"/>
                  </a:cubicBezTo>
                  <a:cubicBezTo>
                    <a:pt x="222" y="21"/>
                    <a:pt x="218" y="22"/>
                    <a:pt x="218" y="22"/>
                  </a:cubicBezTo>
                  <a:cubicBezTo>
                    <a:pt x="218" y="23"/>
                    <a:pt x="221" y="24"/>
                    <a:pt x="222" y="24"/>
                  </a:cubicBezTo>
                  <a:cubicBezTo>
                    <a:pt x="226" y="22"/>
                    <a:pt x="226" y="22"/>
                    <a:pt x="226" y="22"/>
                  </a:cubicBezTo>
                  <a:cubicBezTo>
                    <a:pt x="226" y="22"/>
                    <a:pt x="230" y="21"/>
                    <a:pt x="230" y="20"/>
                  </a:cubicBezTo>
                  <a:cubicBezTo>
                    <a:pt x="230" y="20"/>
                    <a:pt x="226" y="18"/>
                    <a:pt x="226" y="18"/>
                  </a:cubicBezTo>
                  <a:cubicBezTo>
                    <a:pt x="225" y="18"/>
                    <a:pt x="222" y="16"/>
                    <a:pt x="222" y="16"/>
                  </a:cubicBezTo>
                  <a:cubicBezTo>
                    <a:pt x="222" y="15"/>
                    <a:pt x="226" y="14"/>
                    <a:pt x="226" y="14"/>
                  </a:cubicBezTo>
                  <a:cubicBezTo>
                    <a:pt x="227" y="13"/>
                    <a:pt x="230" y="12"/>
                    <a:pt x="230" y="12"/>
                  </a:cubicBezTo>
                  <a:cubicBezTo>
                    <a:pt x="230" y="11"/>
                    <a:pt x="226" y="10"/>
                    <a:pt x="227" y="9"/>
                  </a:cubicBezTo>
                  <a:cubicBezTo>
                    <a:pt x="227" y="9"/>
                    <a:pt x="230" y="7"/>
                    <a:pt x="231" y="7"/>
                  </a:cubicBezTo>
                  <a:cubicBezTo>
                    <a:pt x="232" y="7"/>
                    <a:pt x="234" y="10"/>
                    <a:pt x="234" y="9"/>
                  </a:cubicBezTo>
                  <a:cubicBezTo>
                    <a:pt x="236" y="9"/>
                    <a:pt x="238" y="8"/>
                    <a:pt x="239" y="7"/>
                  </a:cubicBezTo>
                  <a:cubicBezTo>
                    <a:pt x="240" y="7"/>
                    <a:pt x="241" y="6"/>
                    <a:pt x="243" y="5"/>
                  </a:cubicBezTo>
                  <a:cubicBezTo>
                    <a:pt x="243" y="5"/>
                    <a:pt x="246" y="8"/>
                    <a:pt x="246" y="8"/>
                  </a:cubicBezTo>
                  <a:cubicBezTo>
                    <a:pt x="247" y="8"/>
                    <a:pt x="250" y="5"/>
                    <a:pt x="251" y="5"/>
                  </a:cubicBezTo>
                  <a:cubicBezTo>
                    <a:pt x="251" y="6"/>
                    <a:pt x="254" y="7"/>
                    <a:pt x="254" y="8"/>
                  </a:cubicBezTo>
                  <a:cubicBezTo>
                    <a:pt x="254" y="8"/>
                    <a:pt x="250" y="10"/>
                    <a:pt x="250" y="10"/>
                  </a:cubicBezTo>
                  <a:cubicBezTo>
                    <a:pt x="251" y="10"/>
                    <a:pt x="253" y="12"/>
                    <a:pt x="254" y="12"/>
                  </a:cubicBezTo>
                  <a:cubicBezTo>
                    <a:pt x="255" y="12"/>
                    <a:pt x="257" y="10"/>
                    <a:pt x="258" y="10"/>
                  </a:cubicBezTo>
                  <a:cubicBezTo>
                    <a:pt x="259" y="10"/>
                    <a:pt x="260" y="12"/>
                    <a:pt x="262" y="12"/>
                  </a:cubicBezTo>
                  <a:cubicBezTo>
                    <a:pt x="263" y="12"/>
                    <a:pt x="265" y="10"/>
                    <a:pt x="266" y="10"/>
                  </a:cubicBezTo>
                  <a:cubicBezTo>
                    <a:pt x="267" y="10"/>
                    <a:pt x="268" y="12"/>
                    <a:pt x="270" y="12"/>
                  </a:cubicBezTo>
                  <a:cubicBezTo>
                    <a:pt x="270" y="12"/>
                    <a:pt x="274" y="10"/>
                    <a:pt x="274" y="10"/>
                  </a:cubicBezTo>
                  <a:cubicBezTo>
                    <a:pt x="274" y="10"/>
                    <a:pt x="270" y="8"/>
                    <a:pt x="270" y="8"/>
                  </a:cubicBezTo>
                  <a:cubicBezTo>
                    <a:pt x="270" y="8"/>
                    <a:pt x="274" y="6"/>
                    <a:pt x="274" y="6"/>
                  </a:cubicBezTo>
                  <a:cubicBezTo>
                    <a:pt x="275" y="6"/>
                    <a:pt x="277" y="8"/>
                    <a:pt x="278" y="8"/>
                  </a:cubicBezTo>
                  <a:cubicBezTo>
                    <a:pt x="279" y="8"/>
                    <a:pt x="281" y="7"/>
                    <a:pt x="282" y="6"/>
                  </a:cubicBezTo>
                  <a:cubicBezTo>
                    <a:pt x="283" y="6"/>
                    <a:pt x="285" y="4"/>
                    <a:pt x="286" y="4"/>
                  </a:cubicBezTo>
                  <a:cubicBezTo>
                    <a:pt x="287" y="4"/>
                    <a:pt x="289" y="6"/>
                    <a:pt x="290" y="6"/>
                  </a:cubicBezTo>
                  <a:cubicBezTo>
                    <a:pt x="291" y="6"/>
                    <a:pt x="293" y="4"/>
                    <a:pt x="294" y="4"/>
                  </a:cubicBezTo>
                  <a:cubicBezTo>
                    <a:pt x="295" y="4"/>
                    <a:pt x="296" y="6"/>
                    <a:pt x="298" y="6"/>
                  </a:cubicBezTo>
                  <a:cubicBezTo>
                    <a:pt x="299" y="6"/>
                    <a:pt x="300" y="4"/>
                    <a:pt x="302" y="4"/>
                  </a:cubicBezTo>
                  <a:cubicBezTo>
                    <a:pt x="303" y="4"/>
                    <a:pt x="304" y="6"/>
                    <a:pt x="305" y="6"/>
                  </a:cubicBezTo>
                  <a:cubicBezTo>
                    <a:pt x="307" y="7"/>
                    <a:pt x="308" y="4"/>
                    <a:pt x="310" y="4"/>
                  </a:cubicBezTo>
                  <a:cubicBezTo>
                    <a:pt x="311" y="5"/>
                    <a:pt x="312" y="7"/>
                    <a:pt x="313" y="7"/>
                  </a:cubicBezTo>
                  <a:cubicBezTo>
                    <a:pt x="315" y="7"/>
                    <a:pt x="316" y="9"/>
                    <a:pt x="317" y="9"/>
                  </a:cubicBezTo>
                  <a:cubicBezTo>
                    <a:pt x="318" y="9"/>
                    <a:pt x="320" y="7"/>
                    <a:pt x="321" y="7"/>
                  </a:cubicBezTo>
                  <a:cubicBezTo>
                    <a:pt x="322" y="6"/>
                    <a:pt x="324" y="5"/>
                    <a:pt x="325" y="5"/>
                  </a:cubicBezTo>
                  <a:cubicBezTo>
                    <a:pt x="326" y="5"/>
                    <a:pt x="328" y="7"/>
                    <a:pt x="329" y="7"/>
                  </a:cubicBezTo>
                  <a:cubicBezTo>
                    <a:pt x="330" y="7"/>
                    <a:pt x="332" y="5"/>
                    <a:pt x="333" y="5"/>
                  </a:cubicBezTo>
                  <a:cubicBezTo>
                    <a:pt x="334" y="5"/>
                    <a:pt x="336" y="7"/>
                    <a:pt x="337" y="7"/>
                  </a:cubicBezTo>
                  <a:cubicBezTo>
                    <a:pt x="338" y="7"/>
                    <a:pt x="340" y="5"/>
                    <a:pt x="341" y="5"/>
                  </a:cubicBezTo>
                  <a:cubicBezTo>
                    <a:pt x="342" y="5"/>
                    <a:pt x="343" y="7"/>
                    <a:pt x="345" y="7"/>
                  </a:cubicBezTo>
                  <a:cubicBezTo>
                    <a:pt x="346" y="7"/>
                    <a:pt x="348" y="5"/>
                    <a:pt x="349" y="5"/>
                  </a:cubicBezTo>
                  <a:cubicBezTo>
                    <a:pt x="349" y="5"/>
                    <a:pt x="353" y="7"/>
                    <a:pt x="352" y="7"/>
                  </a:cubicBezTo>
                  <a:cubicBezTo>
                    <a:pt x="352" y="8"/>
                    <a:pt x="349" y="9"/>
                    <a:pt x="348" y="9"/>
                  </a:cubicBezTo>
                  <a:cubicBezTo>
                    <a:pt x="348" y="10"/>
                    <a:pt x="344" y="12"/>
                    <a:pt x="344" y="12"/>
                  </a:cubicBezTo>
                  <a:cubicBezTo>
                    <a:pt x="345" y="12"/>
                    <a:pt x="347" y="14"/>
                    <a:pt x="348" y="14"/>
                  </a:cubicBezTo>
                  <a:cubicBezTo>
                    <a:pt x="349" y="14"/>
                    <a:pt x="351" y="12"/>
                    <a:pt x="352" y="12"/>
                  </a:cubicBezTo>
                  <a:cubicBezTo>
                    <a:pt x="354" y="12"/>
                    <a:pt x="354" y="14"/>
                    <a:pt x="356" y="14"/>
                  </a:cubicBezTo>
                  <a:cubicBezTo>
                    <a:pt x="360" y="12"/>
                    <a:pt x="360" y="12"/>
                    <a:pt x="360" y="12"/>
                  </a:cubicBezTo>
                  <a:cubicBezTo>
                    <a:pt x="360" y="12"/>
                    <a:pt x="364" y="10"/>
                    <a:pt x="364" y="10"/>
                  </a:cubicBezTo>
                  <a:cubicBezTo>
                    <a:pt x="364" y="10"/>
                    <a:pt x="363" y="9"/>
                    <a:pt x="362" y="9"/>
                  </a:cubicBezTo>
                  <a:cubicBezTo>
                    <a:pt x="361" y="8"/>
                    <a:pt x="360" y="8"/>
                    <a:pt x="360" y="8"/>
                  </a:cubicBezTo>
                  <a:cubicBezTo>
                    <a:pt x="361" y="7"/>
                    <a:pt x="363" y="5"/>
                    <a:pt x="364" y="5"/>
                  </a:cubicBezTo>
                  <a:cubicBezTo>
                    <a:pt x="366" y="5"/>
                    <a:pt x="367" y="8"/>
                    <a:pt x="368" y="8"/>
                  </a:cubicBezTo>
                  <a:cubicBezTo>
                    <a:pt x="369" y="8"/>
                    <a:pt x="372" y="5"/>
                    <a:pt x="372" y="6"/>
                  </a:cubicBezTo>
                  <a:cubicBezTo>
                    <a:pt x="373" y="6"/>
                    <a:pt x="376" y="8"/>
                    <a:pt x="376" y="8"/>
                  </a:cubicBezTo>
                  <a:cubicBezTo>
                    <a:pt x="376" y="8"/>
                    <a:pt x="372" y="9"/>
                    <a:pt x="372" y="10"/>
                  </a:cubicBezTo>
                  <a:cubicBezTo>
                    <a:pt x="372" y="10"/>
                    <a:pt x="375" y="12"/>
                    <a:pt x="376" y="12"/>
                  </a:cubicBezTo>
                  <a:cubicBezTo>
                    <a:pt x="377" y="12"/>
                    <a:pt x="379" y="10"/>
                    <a:pt x="380" y="10"/>
                  </a:cubicBezTo>
                  <a:cubicBezTo>
                    <a:pt x="384" y="8"/>
                    <a:pt x="384" y="8"/>
                    <a:pt x="384" y="8"/>
                  </a:cubicBezTo>
                  <a:cubicBezTo>
                    <a:pt x="388" y="6"/>
                    <a:pt x="388" y="6"/>
                    <a:pt x="388" y="6"/>
                  </a:cubicBezTo>
                  <a:cubicBezTo>
                    <a:pt x="389" y="5"/>
                    <a:pt x="391" y="4"/>
                    <a:pt x="392" y="4"/>
                  </a:cubicBezTo>
                  <a:cubicBezTo>
                    <a:pt x="393" y="4"/>
                    <a:pt x="395" y="6"/>
                    <a:pt x="396" y="6"/>
                  </a:cubicBezTo>
                  <a:cubicBezTo>
                    <a:pt x="397" y="6"/>
                    <a:pt x="399" y="4"/>
                    <a:pt x="400" y="4"/>
                  </a:cubicBezTo>
                  <a:cubicBezTo>
                    <a:pt x="401" y="4"/>
                    <a:pt x="402" y="6"/>
                    <a:pt x="404" y="6"/>
                  </a:cubicBezTo>
                  <a:cubicBezTo>
                    <a:pt x="405" y="6"/>
                    <a:pt x="406" y="4"/>
                    <a:pt x="408" y="4"/>
                  </a:cubicBezTo>
                  <a:cubicBezTo>
                    <a:pt x="409" y="4"/>
                    <a:pt x="410" y="6"/>
                    <a:pt x="412" y="6"/>
                  </a:cubicBezTo>
                  <a:cubicBezTo>
                    <a:pt x="412" y="6"/>
                    <a:pt x="415" y="4"/>
                    <a:pt x="416" y="4"/>
                  </a:cubicBezTo>
                  <a:cubicBezTo>
                    <a:pt x="416" y="4"/>
                    <a:pt x="419" y="6"/>
                    <a:pt x="419" y="6"/>
                  </a:cubicBezTo>
                  <a:cubicBezTo>
                    <a:pt x="419" y="7"/>
                    <a:pt x="415" y="8"/>
                    <a:pt x="415" y="9"/>
                  </a:cubicBezTo>
                  <a:cubicBezTo>
                    <a:pt x="415" y="9"/>
                    <a:pt x="418" y="11"/>
                    <a:pt x="419" y="11"/>
                  </a:cubicBezTo>
                  <a:cubicBezTo>
                    <a:pt x="419" y="11"/>
                    <a:pt x="422" y="9"/>
                    <a:pt x="423" y="9"/>
                  </a:cubicBezTo>
                  <a:cubicBezTo>
                    <a:pt x="424" y="9"/>
                    <a:pt x="426" y="11"/>
                    <a:pt x="427" y="11"/>
                  </a:cubicBezTo>
                  <a:cubicBezTo>
                    <a:pt x="427" y="11"/>
                    <a:pt x="428" y="10"/>
                    <a:pt x="429" y="10"/>
                  </a:cubicBezTo>
                  <a:cubicBezTo>
                    <a:pt x="430" y="9"/>
                    <a:pt x="431" y="9"/>
                    <a:pt x="431" y="9"/>
                  </a:cubicBezTo>
                  <a:cubicBezTo>
                    <a:pt x="431" y="9"/>
                    <a:pt x="427" y="7"/>
                    <a:pt x="427" y="7"/>
                  </a:cubicBezTo>
                  <a:cubicBezTo>
                    <a:pt x="426" y="7"/>
                    <a:pt x="425" y="9"/>
                    <a:pt x="423" y="9"/>
                  </a:cubicBezTo>
                  <a:cubicBezTo>
                    <a:pt x="423" y="9"/>
                    <a:pt x="419" y="7"/>
                    <a:pt x="419" y="6"/>
                  </a:cubicBezTo>
                  <a:cubicBezTo>
                    <a:pt x="419" y="6"/>
                    <a:pt x="423" y="5"/>
                    <a:pt x="423" y="4"/>
                  </a:cubicBezTo>
                  <a:cubicBezTo>
                    <a:pt x="424" y="4"/>
                    <a:pt x="427" y="2"/>
                    <a:pt x="428" y="2"/>
                  </a:cubicBezTo>
                  <a:cubicBezTo>
                    <a:pt x="429" y="2"/>
                    <a:pt x="430" y="5"/>
                    <a:pt x="431" y="5"/>
                  </a:cubicBezTo>
                  <a:cubicBezTo>
                    <a:pt x="432" y="4"/>
                    <a:pt x="434" y="7"/>
                    <a:pt x="435" y="7"/>
                  </a:cubicBezTo>
                  <a:cubicBezTo>
                    <a:pt x="436" y="7"/>
                    <a:pt x="439" y="5"/>
                    <a:pt x="439" y="5"/>
                  </a:cubicBezTo>
                  <a:cubicBezTo>
                    <a:pt x="440" y="4"/>
                    <a:pt x="442" y="3"/>
                    <a:pt x="443" y="3"/>
                  </a:cubicBezTo>
                  <a:cubicBezTo>
                    <a:pt x="444" y="2"/>
                    <a:pt x="446" y="5"/>
                    <a:pt x="447" y="5"/>
                  </a:cubicBezTo>
                  <a:cubicBezTo>
                    <a:pt x="448" y="5"/>
                    <a:pt x="450" y="3"/>
                    <a:pt x="451" y="3"/>
                  </a:cubicBezTo>
                  <a:cubicBezTo>
                    <a:pt x="452" y="3"/>
                    <a:pt x="454" y="5"/>
                    <a:pt x="455" y="5"/>
                  </a:cubicBezTo>
                  <a:cubicBezTo>
                    <a:pt x="455" y="5"/>
                    <a:pt x="458" y="7"/>
                    <a:pt x="459" y="7"/>
                  </a:cubicBezTo>
                  <a:cubicBezTo>
                    <a:pt x="460" y="7"/>
                    <a:pt x="461" y="9"/>
                    <a:pt x="462" y="9"/>
                  </a:cubicBezTo>
                  <a:cubicBezTo>
                    <a:pt x="463" y="9"/>
                    <a:pt x="466" y="7"/>
                    <a:pt x="466" y="7"/>
                  </a:cubicBezTo>
                  <a:cubicBezTo>
                    <a:pt x="466" y="7"/>
                    <a:pt x="465" y="7"/>
                    <a:pt x="465" y="6"/>
                  </a:cubicBezTo>
                  <a:cubicBezTo>
                    <a:pt x="464" y="6"/>
                    <a:pt x="463" y="5"/>
                    <a:pt x="463" y="5"/>
                  </a:cubicBezTo>
                  <a:cubicBezTo>
                    <a:pt x="464" y="5"/>
                    <a:pt x="466" y="3"/>
                    <a:pt x="467" y="3"/>
                  </a:cubicBezTo>
                  <a:cubicBezTo>
                    <a:pt x="468" y="3"/>
                    <a:pt x="469" y="5"/>
                    <a:pt x="471" y="5"/>
                  </a:cubicBezTo>
                  <a:cubicBezTo>
                    <a:pt x="472" y="5"/>
                    <a:pt x="473" y="3"/>
                    <a:pt x="475" y="3"/>
                  </a:cubicBezTo>
                  <a:cubicBezTo>
                    <a:pt x="476" y="3"/>
                    <a:pt x="477" y="5"/>
                    <a:pt x="478" y="5"/>
                  </a:cubicBezTo>
                  <a:cubicBezTo>
                    <a:pt x="480" y="5"/>
                    <a:pt x="481" y="3"/>
                    <a:pt x="482" y="3"/>
                  </a:cubicBezTo>
                  <a:cubicBezTo>
                    <a:pt x="484" y="3"/>
                    <a:pt x="485" y="6"/>
                    <a:pt x="486" y="6"/>
                  </a:cubicBezTo>
                  <a:cubicBezTo>
                    <a:pt x="487" y="6"/>
                    <a:pt x="489" y="3"/>
                    <a:pt x="490" y="3"/>
                  </a:cubicBezTo>
                  <a:cubicBezTo>
                    <a:pt x="491" y="4"/>
                    <a:pt x="493" y="6"/>
                    <a:pt x="494" y="6"/>
                  </a:cubicBezTo>
                  <a:cubicBezTo>
                    <a:pt x="495" y="5"/>
                    <a:pt x="497" y="4"/>
                    <a:pt x="498" y="4"/>
                  </a:cubicBezTo>
                  <a:cubicBezTo>
                    <a:pt x="502" y="2"/>
                    <a:pt x="502" y="2"/>
                    <a:pt x="502" y="2"/>
                  </a:cubicBezTo>
                  <a:cubicBezTo>
                    <a:pt x="510" y="6"/>
                    <a:pt x="510" y="6"/>
                    <a:pt x="510" y="6"/>
                  </a:cubicBezTo>
                  <a:cubicBezTo>
                    <a:pt x="506" y="8"/>
                    <a:pt x="506" y="8"/>
                    <a:pt x="506" y="8"/>
                  </a:cubicBezTo>
                  <a:cubicBezTo>
                    <a:pt x="505" y="8"/>
                    <a:pt x="502" y="10"/>
                    <a:pt x="502" y="10"/>
                  </a:cubicBezTo>
                  <a:cubicBezTo>
                    <a:pt x="502" y="10"/>
                    <a:pt x="505" y="12"/>
                    <a:pt x="505" y="12"/>
                  </a:cubicBezTo>
                  <a:cubicBezTo>
                    <a:pt x="506" y="13"/>
                    <a:pt x="508" y="10"/>
                    <a:pt x="509" y="10"/>
                  </a:cubicBezTo>
                  <a:cubicBezTo>
                    <a:pt x="510" y="10"/>
                    <a:pt x="513" y="12"/>
                    <a:pt x="513" y="13"/>
                  </a:cubicBezTo>
                  <a:cubicBezTo>
                    <a:pt x="514" y="13"/>
                    <a:pt x="516" y="14"/>
                    <a:pt x="517" y="15"/>
                  </a:cubicBezTo>
                  <a:cubicBezTo>
                    <a:pt x="517" y="14"/>
                    <a:pt x="521" y="13"/>
                    <a:pt x="521" y="13"/>
                  </a:cubicBezTo>
                  <a:cubicBezTo>
                    <a:pt x="521" y="12"/>
                    <a:pt x="517" y="11"/>
                    <a:pt x="517" y="11"/>
                  </a:cubicBezTo>
                  <a:cubicBezTo>
                    <a:pt x="518" y="10"/>
                    <a:pt x="521" y="9"/>
                    <a:pt x="521" y="8"/>
                  </a:cubicBezTo>
                  <a:cubicBezTo>
                    <a:pt x="521" y="8"/>
                    <a:pt x="520" y="8"/>
                    <a:pt x="519" y="7"/>
                  </a:cubicBezTo>
                  <a:cubicBezTo>
                    <a:pt x="519" y="7"/>
                    <a:pt x="518" y="6"/>
                    <a:pt x="518" y="6"/>
                  </a:cubicBezTo>
                  <a:cubicBezTo>
                    <a:pt x="519" y="6"/>
                    <a:pt x="521" y="4"/>
                    <a:pt x="522" y="4"/>
                  </a:cubicBezTo>
                  <a:cubicBezTo>
                    <a:pt x="523" y="4"/>
                    <a:pt x="524" y="6"/>
                    <a:pt x="525" y="6"/>
                  </a:cubicBezTo>
                  <a:cubicBezTo>
                    <a:pt x="526" y="6"/>
                    <a:pt x="529" y="4"/>
                    <a:pt x="530" y="4"/>
                  </a:cubicBezTo>
                  <a:cubicBezTo>
                    <a:pt x="530" y="4"/>
                    <a:pt x="533" y="6"/>
                    <a:pt x="533" y="6"/>
                  </a:cubicBezTo>
                  <a:cubicBezTo>
                    <a:pt x="533" y="7"/>
                    <a:pt x="529" y="8"/>
                    <a:pt x="529" y="9"/>
                  </a:cubicBezTo>
                  <a:cubicBezTo>
                    <a:pt x="529" y="9"/>
                    <a:pt x="533" y="11"/>
                    <a:pt x="533" y="11"/>
                  </a:cubicBezTo>
                  <a:cubicBezTo>
                    <a:pt x="534" y="11"/>
                    <a:pt x="536" y="9"/>
                    <a:pt x="537" y="9"/>
                  </a:cubicBezTo>
                  <a:cubicBezTo>
                    <a:pt x="541" y="7"/>
                    <a:pt x="541" y="7"/>
                    <a:pt x="541" y="7"/>
                  </a:cubicBezTo>
                  <a:cubicBezTo>
                    <a:pt x="545" y="4"/>
                    <a:pt x="545" y="4"/>
                    <a:pt x="545" y="4"/>
                  </a:cubicBezTo>
                  <a:cubicBezTo>
                    <a:pt x="546" y="4"/>
                    <a:pt x="549" y="2"/>
                    <a:pt x="549" y="2"/>
                  </a:cubicBezTo>
                  <a:cubicBezTo>
                    <a:pt x="551" y="2"/>
                    <a:pt x="552" y="5"/>
                    <a:pt x="553" y="5"/>
                  </a:cubicBezTo>
                  <a:cubicBezTo>
                    <a:pt x="554" y="5"/>
                    <a:pt x="557" y="2"/>
                    <a:pt x="557" y="3"/>
                  </a:cubicBezTo>
                  <a:cubicBezTo>
                    <a:pt x="558" y="3"/>
                    <a:pt x="561" y="5"/>
                    <a:pt x="561" y="5"/>
                  </a:cubicBezTo>
                  <a:cubicBezTo>
                    <a:pt x="561" y="5"/>
                    <a:pt x="560" y="5"/>
                    <a:pt x="559" y="6"/>
                  </a:cubicBezTo>
                  <a:cubicBezTo>
                    <a:pt x="558" y="6"/>
                    <a:pt x="557" y="7"/>
                    <a:pt x="557" y="7"/>
                  </a:cubicBezTo>
                  <a:cubicBezTo>
                    <a:pt x="558" y="7"/>
                    <a:pt x="560" y="9"/>
                    <a:pt x="561" y="9"/>
                  </a:cubicBezTo>
                  <a:cubicBezTo>
                    <a:pt x="562" y="9"/>
                    <a:pt x="564" y="7"/>
                    <a:pt x="565" y="7"/>
                  </a:cubicBezTo>
                  <a:cubicBezTo>
                    <a:pt x="566" y="7"/>
                    <a:pt x="567" y="9"/>
                    <a:pt x="568" y="9"/>
                  </a:cubicBezTo>
                  <a:cubicBezTo>
                    <a:pt x="569" y="9"/>
                    <a:pt x="572" y="7"/>
                    <a:pt x="572" y="7"/>
                  </a:cubicBezTo>
                  <a:cubicBezTo>
                    <a:pt x="573" y="7"/>
                    <a:pt x="568" y="5"/>
                    <a:pt x="569" y="5"/>
                  </a:cubicBezTo>
                  <a:cubicBezTo>
                    <a:pt x="569" y="5"/>
                    <a:pt x="572" y="3"/>
                    <a:pt x="573" y="3"/>
                  </a:cubicBezTo>
                  <a:cubicBezTo>
                    <a:pt x="574" y="3"/>
                    <a:pt x="576" y="5"/>
                    <a:pt x="577" y="5"/>
                  </a:cubicBezTo>
                  <a:cubicBezTo>
                    <a:pt x="578" y="5"/>
                    <a:pt x="580" y="4"/>
                    <a:pt x="581" y="3"/>
                  </a:cubicBezTo>
                  <a:cubicBezTo>
                    <a:pt x="581" y="3"/>
                    <a:pt x="584" y="1"/>
                    <a:pt x="585" y="1"/>
                  </a:cubicBezTo>
                  <a:cubicBezTo>
                    <a:pt x="585" y="1"/>
                    <a:pt x="588" y="3"/>
                    <a:pt x="589" y="3"/>
                  </a:cubicBezTo>
                  <a:cubicBezTo>
                    <a:pt x="589" y="3"/>
                    <a:pt x="592" y="5"/>
                    <a:pt x="592" y="5"/>
                  </a:cubicBezTo>
                  <a:cubicBezTo>
                    <a:pt x="593" y="5"/>
                    <a:pt x="596" y="4"/>
                    <a:pt x="596" y="3"/>
                  </a:cubicBezTo>
                  <a:cubicBezTo>
                    <a:pt x="597" y="3"/>
                    <a:pt x="600" y="1"/>
                    <a:pt x="600" y="1"/>
                  </a:cubicBezTo>
                  <a:cubicBezTo>
                    <a:pt x="602" y="1"/>
                    <a:pt x="603" y="3"/>
                    <a:pt x="604" y="3"/>
                  </a:cubicBezTo>
                  <a:cubicBezTo>
                    <a:pt x="606" y="3"/>
                    <a:pt x="607" y="1"/>
                    <a:pt x="608" y="1"/>
                  </a:cubicBezTo>
                  <a:cubicBezTo>
                    <a:pt x="610" y="1"/>
                    <a:pt x="611" y="4"/>
                    <a:pt x="612" y="4"/>
                  </a:cubicBezTo>
                  <a:cubicBezTo>
                    <a:pt x="613" y="4"/>
                    <a:pt x="615" y="1"/>
                    <a:pt x="616" y="1"/>
                  </a:cubicBezTo>
                  <a:cubicBezTo>
                    <a:pt x="617" y="2"/>
                    <a:pt x="619" y="4"/>
                    <a:pt x="620" y="4"/>
                  </a:cubicBezTo>
                  <a:cubicBezTo>
                    <a:pt x="621" y="4"/>
                    <a:pt x="623" y="2"/>
                    <a:pt x="624" y="2"/>
                  </a:cubicBezTo>
                  <a:cubicBezTo>
                    <a:pt x="625" y="2"/>
                    <a:pt x="626" y="4"/>
                    <a:pt x="628" y="4"/>
                  </a:cubicBezTo>
                  <a:cubicBezTo>
                    <a:pt x="629" y="4"/>
                    <a:pt x="631" y="2"/>
                    <a:pt x="632" y="2"/>
                  </a:cubicBezTo>
                  <a:cubicBezTo>
                    <a:pt x="633" y="2"/>
                    <a:pt x="634" y="4"/>
                    <a:pt x="636" y="4"/>
                  </a:cubicBezTo>
                  <a:cubicBezTo>
                    <a:pt x="637" y="4"/>
                    <a:pt x="638" y="2"/>
                    <a:pt x="640" y="2"/>
                  </a:cubicBezTo>
                  <a:cubicBezTo>
                    <a:pt x="641" y="2"/>
                    <a:pt x="642" y="4"/>
                    <a:pt x="643" y="4"/>
                  </a:cubicBezTo>
                  <a:cubicBezTo>
                    <a:pt x="645" y="4"/>
                    <a:pt x="646" y="2"/>
                    <a:pt x="648" y="2"/>
                  </a:cubicBezTo>
                  <a:cubicBezTo>
                    <a:pt x="649" y="2"/>
                    <a:pt x="650" y="4"/>
                    <a:pt x="651" y="4"/>
                  </a:cubicBezTo>
                  <a:cubicBezTo>
                    <a:pt x="653" y="4"/>
                    <a:pt x="654" y="2"/>
                    <a:pt x="655" y="2"/>
                  </a:cubicBezTo>
                  <a:cubicBezTo>
                    <a:pt x="657" y="2"/>
                    <a:pt x="658" y="4"/>
                    <a:pt x="659" y="4"/>
                  </a:cubicBezTo>
                  <a:cubicBezTo>
                    <a:pt x="660" y="5"/>
                    <a:pt x="662" y="2"/>
                    <a:pt x="663" y="2"/>
                  </a:cubicBezTo>
                  <a:cubicBezTo>
                    <a:pt x="664" y="2"/>
                    <a:pt x="667" y="4"/>
                    <a:pt x="667" y="5"/>
                  </a:cubicBezTo>
                  <a:cubicBezTo>
                    <a:pt x="667" y="5"/>
                    <a:pt x="663" y="6"/>
                    <a:pt x="663" y="7"/>
                  </a:cubicBezTo>
                  <a:cubicBezTo>
                    <a:pt x="663" y="7"/>
                    <a:pt x="666" y="9"/>
                    <a:pt x="667" y="9"/>
                  </a:cubicBezTo>
                  <a:cubicBezTo>
                    <a:pt x="667" y="9"/>
                    <a:pt x="670" y="7"/>
                    <a:pt x="671" y="7"/>
                  </a:cubicBezTo>
                  <a:cubicBezTo>
                    <a:pt x="671" y="7"/>
                    <a:pt x="675" y="5"/>
                    <a:pt x="675" y="5"/>
                  </a:cubicBezTo>
                  <a:cubicBezTo>
                    <a:pt x="675" y="5"/>
                    <a:pt x="671" y="3"/>
                    <a:pt x="671" y="3"/>
                  </a:cubicBezTo>
                  <a:cubicBezTo>
                    <a:pt x="672" y="3"/>
                    <a:pt x="674" y="0"/>
                    <a:pt x="675" y="0"/>
                  </a:cubicBezTo>
                  <a:cubicBezTo>
                    <a:pt x="676" y="0"/>
                    <a:pt x="678" y="2"/>
                    <a:pt x="679" y="3"/>
                  </a:cubicBezTo>
                  <a:cubicBezTo>
                    <a:pt x="679" y="3"/>
                    <a:pt x="683" y="5"/>
                    <a:pt x="683" y="5"/>
                  </a:cubicBezTo>
                  <a:cubicBezTo>
                    <a:pt x="683" y="5"/>
                    <a:pt x="679" y="7"/>
                    <a:pt x="679" y="7"/>
                  </a:cubicBezTo>
                  <a:cubicBezTo>
                    <a:pt x="680" y="7"/>
                    <a:pt x="681" y="9"/>
                    <a:pt x="682" y="9"/>
                  </a:cubicBezTo>
                  <a:cubicBezTo>
                    <a:pt x="683" y="9"/>
                    <a:pt x="685" y="7"/>
                    <a:pt x="686" y="7"/>
                  </a:cubicBezTo>
                  <a:cubicBezTo>
                    <a:pt x="687" y="7"/>
                    <a:pt x="689" y="10"/>
                    <a:pt x="690" y="9"/>
                  </a:cubicBezTo>
                  <a:cubicBezTo>
                    <a:pt x="691" y="9"/>
                    <a:pt x="693" y="8"/>
                    <a:pt x="694" y="7"/>
                  </a:cubicBezTo>
                  <a:cubicBezTo>
                    <a:pt x="698" y="5"/>
                    <a:pt x="698" y="5"/>
                    <a:pt x="698" y="5"/>
                  </a:cubicBezTo>
                  <a:cubicBezTo>
                    <a:pt x="702" y="3"/>
                    <a:pt x="702" y="3"/>
                    <a:pt x="702" y="3"/>
                  </a:cubicBezTo>
                  <a:cubicBezTo>
                    <a:pt x="703" y="3"/>
                    <a:pt x="706" y="1"/>
                    <a:pt x="707" y="1"/>
                  </a:cubicBezTo>
                  <a:cubicBezTo>
                    <a:pt x="707" y="1"/>
                    <a:pt x="710" y="3"/>
                    <a:pt x="710" y="3"/>
                  </a:cubicBezTo>
                  <a:cubicBezTo>
                    <a:pt x="711" y="4"/>
                    <a:pt x="713" y="5"/>
                    <a:pt x="714" y="6"/>
                  </a:cubicBezTo>
                  <a:cubicBezTo>
                    <a:pt x="715" y="6"/>
                    <a:pt x="717" y="3"/>
                    <a:pt x="718" y="3"/>
                  </a:cubicBezTo>
                  <a:cubicBezTo>
                    <a:pt x="719" y="3"/>
                    <a:pt x="721" y="6"/>
                    <a:pt x="722" y="6"/>
                  </a:cubicBezTo>
                  <a:cubicBezTo>
                    <a:pt x="723" y="6"/>
                    <a:pt x="724" y="8"/>
                    <a:pt x="726" y="8"/>
                  </a:cubicBezTo>
                  <a:cubicBezTo>
                    <a:pt x="726" y="8"/>
                    <a:pt x="729" y="6"/>
                    <a:pt x="730" y="6"/>
                  </a:cubicBezTo>
                  <a:cubicBezTo>
                    <a:pt x="731" y="5"/>
                    <a:pt x="733" y="4"/>
                    <a:pt x="734" y="4"/>
                  </a:cubicBezTo>
                  <a:cubicBezTo>
                    <a:pt x="735" y="4"/>
                    <a:pt x="736" y="6"/>
                    <a:pt x="738" y="6"/>
                  </a:cubicBezTo>
                  <a:cubicBezTo>
                    <a:pt x="739" y="6"/>
                    <a:pt x="741" y="4"/>
                    <a:pt x="742" y="4"/>
                  </a:cubicBezTo>
                  <a:cubicBezTo>
                    <a:pt x="743" y="4"/>
                    <a:pt x="744" y="6"/>
                    <a:pt x="745" y="6"/>
                  </a:cubicBezTo>
                  <a:cubicBezTo>
                    <a:pt x="747" y="6"/>
                    <a:pt x="748" y="4"/>
                    <a:pt x="750" y="4"/>
                  </a:cubicBezTo>
                  <a:cubicBezTo>
                    <a:pt x="751" y="4"/>
                    <a:pt x="752" y="6"/>
                    <a:pt x="753" y="6"/>
                  </a:cubicBezTo>
                  <a:cubicBezTo>
                    <a:pt x="755" y="6"/>
                    <a:pt x="756" y="4"/>
                    <a:pt x="757" y="4"/>
                  </a:cubicBezTo>
                  <a:cubicBezTo>
                    <a:pt x="759" y="4"/>
                    <a:pt x="760" y="6"/>
                    <a:pt x="761" y="6"/>
                  </a:cubicBezTo>
                  <a:cubicBezTo>
                    <a:pt x="762" y="6"/>
                    <a:pt x="764" y="4"/>
                    <a:pt x="765" y="4"/>
                  </a:cubicBezTo>
                  <a:cubicBezTo>
                    <a:pt x="766" y="4"/>
                    <a:pt x="769" y="6"/>
                    <a:pt x="769" y="7"/>
                  </a:cubicBezTo>
                  <a:cubicBezTo>
                    <a:pt x="769" y="7"/>
                    <a:pt x="765" y="8"/>
                    <a:pt x="765" y="9"/>
                  </a:cubicBezTo>
                  <a:cubicBezTo>
                    <a:pt x="765" y="10"/>
                    <a:pt x="768" y="10"/>
                    <a:pt x="769" y="11"/>
                  </a:cubicBezTo>
                  <a:cubicBezTo>
                    <a:pt x="768" y="12"/>
                    <a:pt x="765" y="12"/>
                    <a:pt x="765" y="13"/>
                  </a:cubicBezTo>
                  <a:cubicBezTo>
                    <a:pt x="765" y="13"/>
                    <a:pt x="768" y="15"/>
                    <a:pt x="768" y="15"/>
                  </a:cubicBezTo>
                  <a:cubicBezTo>
                    <a:pt x="770" y="15"/>
                    <a:pt x="771" y="13"/>
                    <a:pt x="772" y="13"/>
                  </a:cubicBezTo>
                  <a:cubicBezTo>
                    <a:pt x="772" y="12"/>
                    <a:pt x="769" y="12"/>
                    <a:pt x="769" y="11"/>
                  </a:cubicBezTo>
                  <a:cubicBezTo>
                    <a:pt x="769" y="10"/>
                    <a:pt x="772" y="9"/>
                    <a:pt x="773" y="9"/>
                  </a:cubicBezTo>
                  <a:cubicBezTo>
                    <a:pt x="774" y="8"/>
                    <a:pt x="775" y="7"/>
                    <a:pt x="777" y="7"/>
                  </a:cubicBezTo>
                  <a:cubicBezTo>
                    <a:pt x="775" y="6"/>
                    <a:pt x="775" y="5"/>
                    <a:pt x="773" y="4"/>
                  </a:cubicBezTo>
                  <a:cubicBezTo>
                    <a:pt x="774" y="5"/>
                    <a:pt x="776" y="2"/>
                    <a:pt x="777" y="2"/>
                  </a:cubicBezTo>
                  <a:cubicBezTo>
                    <a:pt x="778" y="2"/>
                    <a:pt x="780" y="5"/>
                    <a:pt x="781" y="5"/>
                  </a:cubicBezTo>
                  <a:cubicBezTo>
                    <a:pt x="781" y="5"/>
                    <a:pt x="785" y="2"/>
                    <a:pt x="785" y="3"/>
                  </a:cubicBezTo>
                  <a:cubicBezTo>
                    <a:pt x="785" y="3"/>
                    <a:pt x="789" y="4"/>
                    <a:pt x="789" y="5"/>
                  </a:cubicBezTo>
                  <a:cubicBezTo>
                    <a:pt x="789" y="5"/>
                    <a:pt x="785" y="7"/>
                    <a:pt x="785" y="7"/>
                  </a:cubicBezTo>
                  <a:cubicBezTo>
                    <a:pt x="786" y="7"/>
                    <a:pt x="787" y="9"/>
                    <a:pt x="788" y="9"/>
                  </a:cubicBezTo>
                  <a:cubicBezTo>
                    <a:pt x="789" y="9"/>
                    <a:pt x="791" y="7"/>
                    <a:pt x="792" y="7"/>
                  </a:cubicBezTo>
                  <a:cubicBezTo>
                    <a:pt x="794" y="7"/>
                    <a:pt x="795" y="9"/>
                    <a:pt x="796" y="9"/>
                  </a:cubicBezTo>
                  <a:cubicBezTo>
                    <a:pt x="797" y="9"/>
                    <a:pt x="800" y="8"/>
                    <a:pt x="800" y="7"/>
                  </a:cubicBezTo>
                  <a:cubicBezTo>
                    <a:pt x="804" y="5"/>
                    <a:pt x="804" y="5"/>
                    <a:pt x="804" y="5"/>
                  </a:cubicBezTo>
                  <a:cubicBezTo>
                    <a:pt x="805" y="5"/>
                    <a:pt x="808" y="3"/>
                    <a:pt x="809" y="3"/>
                  </a:cubicBezTo>
                  <a:cubicBezTo>
                    <a:pt x="810" y="3"/>
                    <a:pt x="811" y="5"/>
                    <a:pt x="812" y="5"/>
                  </a:cubicBezTo>
                  <a:cubicBezTo>
                    <a:pt x="813" y="5"/>
                    <a:pt x="815" y="3"/>
                    <a:pt x="816" y="3"/>
                  </a:cubicBezTo>
                  <a:cubicBezTo>
                    <a:pt x="818" y="3"/>
                    <a:pt x="819" y="5"/>
                    <a:pt x="820" y="5"/>
                  </a:cubicBezTo>
                  <a:cubicBezTo>
                    <a:pt x="821" y="5"/>
                    <a:pt x="823" y="3"/>
                    <a:pt x="824" y="3"/>
                  </a:cubicBezTo>
                  <a:cubicBezTo>
                    <a:pt x="825" y="3"/>
                    <a:pt x="827" y="5"/>
                    <a:pt x="828" y="6"/>
                  </a:cubicBezTo>
                  <a:cubicBezTo>
                    <a:pt x="829" y="6"/>
                    <a:pt x="831" y="8"/>
                    <a:pt x="832" y="8"/>
                  </a:cubicBezTo>
                  <a:cubicBezTo>
                    <a:pt x="832" y="8"/>
                    <a:pt x="835" y="6"/>
                    <a:pt x="836" y="6"/>
                  </a:cubicBezTo>
                  <a:cubicBezTo>
                    <a:pt x="837" y="5"/>
                    <a:pt x="839" y="4"/>
                    <a:pt x="840" y="4"/>
                  </a:cubicBezTo>
                  <a:cubicBezTo>
                    <a:pt x="841" y="3"/>
                    <a:pt x="843" y="6"/>
                    <a:pt x="844" y="6"/>
                  </a:cubicBezTo>
                  <a:cubicBezTo>
                    <a:pt x="844" y="6"/>
                    <a:pt x="847" y="4"/>
                    <a:pt x="848" y="4"/>
                  </a:cubicBezTo>
                  <a:cubicBezTo>
                    <a:pt x="849" y="4"/>
                    <a:pt x="851" y="5"/>
                    <a:pt x="851" y="6"/>
                  </a:cubicBezTo>
                  <a:cubicBezTo>
                    <a:pt x="852" y="6"/>
                    <a:pt x="854" y="8"/>
                    <a:pt x="855" y="8"/>
                  </a:cubicBezTo>
                  <a:cubicBezTo>
                    <a:pt x="855" y="8"/>
                    <a:pt x="859" y="6"/>
                    <a:pt x="859" y="6"/>
                  </a:cubicBezTo>
                  <a:cubicBezTo>
                    <a:pt x="859" y="6"/>
                    <a:pt x="856" y="4"/>
                    <a:pt x="856" y="4"/>
                  </a:cubicBezTo>
                  <a:cubicBezTo>
                    <a:pt x="857" y="4"/>
                    <a:pt x="858" y="2"/>
                    <a:pt x="860" y="2"/>
                  </a:cubicBezTo>
                  <a:cubicBezTo>
                    <a:pt x="861" y="2"/>
                    <a:pt x="863" y="4"/>
                    <a:pt x="863" y="4"/>
                  </a:cubicBezTo>
                  <a:cubicBezTo>
                    <a:pt x="865" y="4"/>
                    <a:pt x="866" y="6"/>
                    <a:pt x="867" y="6"/>
                  </a:cubicBezTo>
                  <a:cubicBezTo>
                    <a:pt x="868" y="7"/>
                    <a:pt x="870" y="8"/>
                    <a:pt x="871" y="8"/>
                  </a:cubicBezTo>
                  <a:cubicBezTo>
                    <a:pt x="872" y="9"/>
                    <a:pt x="873" y="11"/>
                    <a:pt x="875" y="11"/>
                  </a:cubicBezTo>
                  <a:cubicBezTo>
                    <a:pt x="876" y="11"/>
                    <a:pt x="878" y="9"/>
                    <a:pt x="879" y="9"/>
                  </a:cubicBezTo>
                  <a:cubicBezTo>
                    <a:pt x="880" y="8"/>
                    <a:pt x="882" y="7"/>
                    <a:pt x="883" y="7"/>
                  </a:cubicBezTo>
                  <a:cubicBezTo>
                    <a:pt x="884" y="6"/>
                    <a:pt x="886" y="5"/>
                    <a:pt x="887" y="4"/>
                  </a:cubicBezTo>
                  <a:cubicBezTo>
                    <a:pt x="888" y="4"/>
                    <a:pt x="890" y="7"/>
                    <a:pt x="891" y="7"/>
                  </a:cubicBezTo>
                  <a:cubicBezTo>
                    <a:pt x="892" y="7"/>
                    <a:pt x="894" y="5"/>
                    <a:pt x="895" y="5"/>
                  </a:cubicBezTo>
                  <a:cubicBezTo>
                    <a:pt x="896" y="5"/>
                    <a:pt x="897" y="7"/>
                    <a:pt x="899" y="7"/>
                  </a:cubicBezTo>
                  <a:cubicBezTo>
                    <a:pt x="900" y="7"/>
                    <a:pt x="901" y="5"/>
                    <a:pt x="903" y="5"/>
                  </a:cubicBezTo>
                  <a:cubicBezTo>
                    <a:pt x="904" y="5"/>
                    <a:pt x="905" y="7"/>
                    <a:pt x="906" y="7"/>
                  </a:cubicBezTo>
                  <a:cubicBezTo>
                    <a:pt x="907" y="7"/>
                    <a:pt x="910" y="5"/>
                    <a:pt x="911" y="5"/>
                  </a:cubicBezTo>
                  <a:cubicBezTo>
                    <a:pt x="911" y="5"/>
                    <a:pt x="914" y="3"/>
                    <a:pt x="915" y="3"/>
                  </a:cubicBezTo>
                  <a:cubicBezTo>
                    <a:pt x="915" y="3"/>
                    <a:pt x="918" y="5"/>
                    <a:pt x="918" y="5"/>
                  </a:cubicBezTo>
                  <a:cubicBezTo>
                    <a:pt x="918" y="5"/>
                    <a:pt x="915" y="7"/>
                    <a:pt x="914" y="7"/>
                  </a:cubicBezTo>
                  <a:cubicBezTo>
                    <a:pt x="916" y="7"/>
                    <a:pt x="917" y="9"/>
                    <a:pt x="918" y="9"/>
                  </a:cubicBezTo>
                  <a:cubicBezTo>
                    <a:pt x="919" y="9"/>
                    <a:pt x="921" y="8"/>
                    <a:pt x="922" y="7"/>
                  </a:cubicBezTo>
                  <a:cubicBezTo>
                    <a:pt x="924" y="7"/>
                    <a:pt x="925" y="6"/>
                    <a:pt x="926" y="5"/>
                  </a:cubicBezTo>
                  <a:cubicBezTo>
                    <a:pt x="927" y="5"/>
                    <a:pt x="929" y="3"/>
                    <a:pt x="930" y="3"/>
                  </a:cubicBezTo>
                  <a:cubicBezTo>
                    <a:pt x="931" y="3"/>
                    <a:pt x="933" y="5"/>
                    <a:pt x="934" y="5"/>
                  </a:cubicBezTo>
                  <a:cubicBezTo>
                    <a:pt x="935" y="5"/>
                    <a:pt x="938" y="3"/>
                    <a:pt x="938" y="3"/>
                  </a:cubicBezTo>
                  <a:cubicBezTo>
                    <a:pt x="939" y="3"/>
                    <a:pt x="941" y="1"/>
                    <a:pt x="942" y="1"/>
                  </a:cubicBezTo>
                  <a:cubicBezTo>
                    <a:pt x="943" y="1"/>
                    <a:pt x="946" y="3"/>
                    <a:pt x="946" y="3"/>
                  </a:cubicBezTo>
                  <a:cubicBezTo>
                    <a:pt x="947" y="4"/>
                    <a:pt x="949" y="5"/>
                    <a:pt x="950" y="6"/>
                  </a:cubicBezTo>
                  <a:cubicBezTo>
                    <a:pt x="950" y="6"/>
                    <a:pt x="953" y="4"/>
                    <a:pt x="954" y="4"/>
                  </a:cubicBezTo>
                  <a:cubicBezTo>
                    <a:pt x="955" y="4"/>
                    <a:pt x="956" y="6"/>
                    <a:pt x="958" y="6"/>
                  </a:cubicBezTo>
                  <a:cubicBezTo>
                    <a:pt x="959" y="6"/>
                    <a:pt x="960" y="8"/>
                    <a:pt x="961" y="8"/>
                  </a:cubicBezTo>
                  <a:cubicBezTo>
                    <a:pt x="962" y="8"/>
                    <a:pt x="965" y="6"/>
                    <a:pt x="965" y="6"/>
                  </a:cubicBezTo>
                  <a:cubicBezTo>
                    <a:pt x="966" y="5"/>
                    <a:pt x="968" y="4"/>
                    <a:pt x="970" y="4"/>
                  </a:cubicBezTo>
                  <a:cubicBezTo>
                    <a:pt x="970" y="4"/>
                    <a:pt x="972" y="6"/>
                    <a:pt x="973" y="6"/>
                  </a:cubicBezTo>
                  <a:cubicBezTo>
                    <a:pt x="974" y="6"/>
                    <a:pt x="977" y="4"/>
                    <a:pt x="977" y="4"/>
                  </a:cubicBezTo>
                  <a:cubicBezTo>
                    <a:pt x="978" y="4"/>
                    <a:pt x="981" y="6"/>
                    <a:pt x="981" y="6"/>
                  </a:cubicBezTo>
                  <a:cubicBezTo>
                    <a:pt x="981" y="6"/>
                    <a:pt x="977" y="8"/>
                    <a:pt x="977" y="8"/>
                  </a:cubicBezTo>
                  <a:cubicBezTo>
                    <a:pt x="978" y="8"/>
                    <a:pt x="979" y="11"/>
                    <a:pt x="981" y="11"/>
                  </a:cubicBezTo>
                  <a:cubicBezTo>
                    <a:pt x="982" y="11"/>
                    <a:pt x="984" y="9"/>
                    <a:pt x="985" y="8"/>
                  </a:cubicBezTo>
                  <a:cubicBezTo>
                    <a:pt x="986" y="8"/>
                    <a:pt x="988" y="7"/>
                    <a:pt x="989" y="6"/>
                  </a:cubicBezTo>
                  <a:cubicBezTo>
                    <a:pt x="990" y="6"/>
                    <a:pt x="992" y="4"/>
                    <a:pt x="993" y="4"/>
                  </a:cubicBezTo>
                  <a:cubicBezTo>
                    <a:pt x="994" y="4"/>
                    <a:pt x="996" y="7"/>
                    <a:pt x="997" y="7"/>
                  </a:cubicBezTo>
                  <a:cubicBezTo>
                    <a:pt x="998" y="7"/>
                    <a:pt x="1000" y="4"/>
                    <a:pt x="1001" y="4"/>
                  </a:cubicBezTo>
                  <a:cubicBezTo>
                    <a:pt x="1002" y="5"/>
                    <a:pt x="1004" y="6"/>
                    <a:pt x="1005" y="7"/>
                  </a:cubicBezTo>
                  <a:cubicBezTo>
                    <a:pt x="1005" y="7"/>
                    <a:pt x="1008" y="9"/>
                    <a:pt x="1008" y="9"/>
                  </a:cubicBezTo>
                  <a:cubicBezTo>
                    <a:pt x="1009" y="9"/>
                    <a:pt x="1012" y="7"/>
                    <a:pt x="1012" y="7"/>
                  </a:cubicBezTo>
                  <a:cubicBezTo>
                    <a:pt x="1013" y="7"/>
                    <a:pt x="1009" y="5"/>
                    <a:pt x="1009" y="5"/>
                  </a:cubicBezTo>
                  <a:cubicBezTo>
                    <a:pt x="1010" y="5"/>
                    <a:pt x="1011" y="2"/>
                    <a:pt x="1013" y="2"/>
                  </a:cubicBezTo>
                  <a:cubicBezTo>
                    <a:pt x="1014" y="2"/>
                    <a:pt x="1016" y="5"/>
                    <a:pt x="1017" y="5"/>
                  </a:cubicBezTo>
                  <a:cubicBezTo>
                    <a:pt x="1017" y="5"/>
                    <a:pt x="1020" y="3"/>
                    <a:pt x="1021" y="3"/>
                  </a:cubicBezTo>
                  <a:cubicBezTo>
                    <a:pt x="1021" y="3"/>
                    <a:pt x="1024" y="5"/>
                    <a:pt x="1024" y="5"/>
                  </a:cubicBezTo>
                  <a:cubicBezTo>
                    <a:pt x="1024" y="5"/>
                    <a:pt x="1021" y="7"/>
                    <a:pt x="1020" y="7"/>
                  </a:cubicBezTo>
                  <a:cubicBezTo>
                    <a:pt x="1022" y="7"/>
                    <a:pt x="1023" y="9"/>
                    <a:pt x="1024" y="9"/>
                  </a:cubicBezTo>
                  <a:cubicBezTo>
                    <a:pt x="1025" y="9"/>
                    <a:pt x="1027" y="7"/>
                    <a:pt x="1028" y="7"/>
                  </a:cubicBezTo>
                  <a:cubicBezTo>
                    <a:pt x="1030" y="7"/>
                    <a:pt x="1031" y="6"/>
                    <a:pt x="1032" y="5"/>
                  </a:cubicBezTo>
                  <a:cubicBezTo>
                    <a:pt x="1033" y="5"/>
                    <a:pt x="1035" y="3"/>
                    <a:pt x="1036" y="3"/>
                  </a:cubicBezTo>
                  <a:cubicBezTo>
                    <a:pt x="1037" y="3"/>
                    <a:pt x="1039" y="5"/>
                    <a:pt x="1040" y="5"/>
                  </a:cubicBezTo>
                  <a:cubicBezTo>
                    <a:pt x="1041" y="5"/>
                    <a:pt x="1043" y="3"/>
                    <a:pt x="1044" y="3"/>
                  </a:cubicBezTo>
                  <a:cubicBezTo>
                    <a:pt x="1046" y="3"/>
                    <a:pt x="1047" y="5"/>
                    <a:pt x="1048" y="5"/>
                  </a:cubicBezTo>
                  <a:cubicBezTo>
                    <a:pt x="1049" y="5"/>
                    <a:pt x="1051" y="3"/>
                    <a:pt x="1052" y="3"/>
                  </a:cubicBezTo>
                  <a:cubicBezTo>
                    <a:pt x="1053" y="3"/>
                    <a:pt x="1055" y="5"/>
                    <a:pt x="1056" y="5"/>
                  </a:cubicBezTo>
                  <a:cubicBezTo>
                    <a:pt x="1057" y="5"/>
                    <a:pt x="1059" y="3"/>
                    <a:pt x="1060" y="3"/>
                  </a:cubicBezTo>
                  <a:cubicBezTo>
                    <a:pt x="1061" y="4"/>
                    <a:pt x="1063" y="5"/>
                    <a:pt x="1064" y="6"/>
                  </a:cubicBezTo>
                  <a:cubicBezTo>
                    <a:pt x="1067" y="8"/>
                    <a:pt x="1067" y="8"/>
                    <a:pt x="1067" y="8"/>
                  </a:cubicBezTo>
                  <a:cubicBezTo>
                    <a:pt x="1069" y="9"/>
                    <a:pt x="1070" y="9"/>
                    <a:pt x="1071" y="10"/>
                  </a:cubicBezTo>
                  <a:cubicBezTo>
                    <a:pt x="1072" y="10"/>
                    <a:pt x="1074" y="8"/>
                    <a:pt x="1075" y="8"/>
                  </a:cubicBezTo>
                  <a:cubicBezTo>
                    <a:pt x="1076" y="8"/>
                    <a:pt x="1078" y="10"/>
                    <a:pt x="1079" y="10"/>
                  </a:cubicBezTo>
                  <a:cubicBezTo>
                    <a:pt x="1079" y="10"/>
                    <a:pt x="1083" y="8"/>
                    <a:pt x="1083" y="8"/>
                  </a:cubicBezTo>
                  <a:cubicBezTo>
                    <a:pt x="1083" y="8"/>
                    <a:pt x="1080" y="6"/>
                    <a:pt x="1079" y="6"/>
                  </a:cubicBezTo>
                  <a:cubicBezTo>
                    <a:pt x="1079" y="6"/>
                    <a:pt x="1078" y="6"/>
                    <a:pt x="1077" y="7"/>
                  </a:cubicBezTo>
                  <a:cubicBezTo>
                    <a:pt x="1076" y="7"/>
                    <a:pt x="1075" y="8"/>
                    <a:pt x="1075" y="8"/>
                  </a:cubicBezTo>
                  <a:cubicBezTo>
                    <a:pt x="1075" y="7"/>
                    <a:pt x="1071" y="6"/>
                    <a:pt x="1071" y="6"/>
                  </a:cubicBezTo>
                  <a:cubicBezTo>
                    <a:pt x="1072" y="6"/>
                    <a:pt x="1075" y="4"/>
                    <a:pt x="1076" y="4"/>
                  </a:cubicBezTo>
                  <a:cubicBezTo>
                    <a:pt x="1077" y="4"/>
                    <a:pt x="1078" y="6"/>
                    <a:pt x="1079" y="6"/>
                  </a:cubicBezTo>
                  <a:cubicBezTo>
                    <a:pt x="1081" y="6"/>
                    <a:pt x="1082" y="4"/>
                    <a:pt x="1083" y="4"/>
                  </a:cubicBezTo>
                  <a:cubicBezTo>
                    <a:pt x="1085" y="4"/>
                    <a:pt x="1086" y="6"/>
                    <a:pt x="1087" y="6"/>
                  </a:cubicBezTo>
                  <a:cubicBezTo>
                    <a:pt x="1089" y="6"/>
                    <a:pt x="1090" y="8"/>
                    <a:pt x="1091" y="8"/>
                  </a:cubicBezTo>
                  <a:cubicBezTo>
                    <a:pt x="1092" y="8"/>
                    <a:pt x="1094" y="7"/>
                    <a:pt x="1095" y="6"/>
                  </a:cubicBezTo>
                  <a:cubicBezTo>
                    <a:pt x="1096" y="6"/>
                    <a:pt x="1098" y="4"/>
                    <a:pt x="1099" y="4"/>
                  </a:cubicBezTo>
                  <a:cubicBezTo>
                    <a:pt x="1100" y="4"/>
                    <a:pt x="1102" y="6"/>
                    <a:pt x="1103" y="6"/>
                  </a:cubicBezTo>
                  <a:cubicBezTo>
                    <a:pt x="1104" y="6"/>
                    <a:pt x="1106" y="4"/>
                    <a:pt x="1107" y="4"/>
                  </a:cubicBezTo>
                  <a:cubicBezTo>
                    <a:pt x="1108" y="4"/>
                    <a:pt x="1109" y="7"/>
                    <a:pt x="1111" y="7"/>
                  </a:cubicBezTo>
                  <a:cubicBezTo>
                    <a:pt x="1112" y="6"/>
                    <a:pt x="1113" y="9"/>
                    <a:pt x="1114" y="9"/>
                  </a:cubicBezTo>
                  <a:cubicBezTo>
                    <a:pt x="1116" y="9"/>
                    <a:pt x="1117" y="7"/>
                    <a:pt x="1119" y="7"/>
                  </a:cubicBezTo>
                  <a:cubicBezTo>
                    <a:pt x="1120" y="7"/>
                    <a:pt x="1121" y="5"/>
                    <a:pt x="1123" y="5"/>
                  </a:cubicBezTo>
                  <a:cubicBezTo>
                    <a:pt x="1124" y="5"/>
                    <a:pt x="1125" y="7"/>
                    <a:pt x="1126" y="7"/>
                  </a:cubicBezTo>
                  <a:cubicBezTo>
                    <a:pt x="1128" y="7"/>
                    <a:pt x="1129" y="5"/>
                    <a:pt x="1131" y="5"/>
                  </a:cubicBezTo>
                  <a:cubicBezTo>
                    <a:pt x="1132" y="5"/>
                    <a:pt x="1133" y="7"/>
                    <a:pt x="1134" y="7"/>
                  </a:cubicBezTo>
                  <a:cubicBezTo>
                    <a:pt x="1135" y="7"/>
                    <a:pt x="1138" y="5"/>
                    <a:pt x="1138" y="5"/>
                  </a:cubicBezTo>
                  <a:cubicBezTo>
                    <a:pt x="1140" y="5"/>
                    <a:pt x="1141" y="7"/>
                    <a:pt x="1142" y="7"/>
                  </a:cubicBezTo>
                  <a:cubicBezTo>
                    <a:pt x="1143" y="8"/>
                    <a:pt x="1145" y="9"/>
                    <a:pt x="1146" y="9"/>
                  </a:cubicBezTo>
                  <a:cubicBezTo>
                    <a:pt x="1146" y="10"/>
                    <a:pt x="1142" y="11"/>
                    <a:pt x="1142" y="11"/>
                  </a:cubicBezTo>
                  <a:cubicBezTo>
                    <a:pt x="1142" y="12"/>
                    <a:pt x="1145" y="13"/>
                    <a:pt x="1146" y="14"/>
                  </a:cubicBezTo>
                  <a:cubicBezTo>
                    <a:pt x="1146" y="14"/>
                    <a:pt x="1148" y="16"/>
                    <a:pt x="1149" y="16"/>
                  </a:cubicBezTo>
                  <a:cubicBezTo>
                    <a:pt x="1151" y="16"/>
                    <a:pt x="1152" y="14"/>
                    <a:pt x="1153" y="14"/>
                  </a:cubicBezTo>
                  <a:cubicBezTo>
                    <a:pt x="1155" y="15"/>
                    <a:pt x="1156" y="15"/>
                    <a:pt x="1157" y="16"/>
                  </a:cubicBezTo>
                  <a:cubicBezTo>
                    <a:pt x="1157" y="16"/>
                    <a:pt x="1161" y="14"/>
                    <a:pt x="1161" y="14"/>
                  </a:cubicBezTo>
                  <a:cubicBezTo>
                    <a:pt x="1161" y="14"/>
                    <a:pt x="1158" y="12"/>
                    <a:pt x="1157" y="12"/>
                  </a:cubicBezTo>
                  <a:cubicBezTo>
                    <a:pt x="1157" y="12"/>
                    <a:pt x="1154" y="14"/>
                    <a:pt x="1153" y="14"/>
                  </a:cubicBezTo>
                  <a:cubicBezTo>
                    <a:pt x="1153" y="14"/>
                    <a:pt x="1150" y="12"/>
                    <a:pt x="1150" y="12"/>
                  </a:cubicBezTo>
                  <a:cubicBezTo>
                    <a:pt x="1149" y="11"/>
                    <a:pt x="1146" y="10"/>
                    <a:pt x="1146" y="9"/>
                  </a:cubicBezTo>
                  <a:cubicBezTo>
                    <a:pt x="1146" y="9"/>
                    <a:pt x="1150" y="8"/>
                    <a:pt x="1150" y="7"/>
                  </a:cubicBezTo>
                  <a:cubicBezTo>
                    <a:pt x="1150" y="6"/>
                    <a:pt x="1147" y="6"/>
                    <a:pt x="1146" y="5"/>
                  </a:cubicBezTo>
                  <a:cubicBezTo>
                    <a:pt x="1146" y="5"/>
                    <a:pt x="1150" y="3"/>
                    <a:pt x="1150" y="3"/>
                  </a:cubicBezTo>
                  <a:cubicBezTo>
                    <a:pt x="1154" y="5"/>
                    <a:pt x="1154" y="5"/>
                    <a:pt x="1154" y="5"/>
                  </a:cubicBezTo>
                  <a:cubicBezTo>
                    <a:pt x="1155" y="5"/>
                    <a:pt x="1157" y="7"/>
                    <a:pt x="1158" y="7"/>
                  </a:cubicBezTo>
                  <a:cubicBezTo>
                    <a:pt x="1158" y="7"/>
                    <a:pt x="1161" y="6"/>
                    <a:pt x="1162" y="5"/>
                  </a:cubicBezTo>
                  <a:cubicBezTo>
                    <a:pt x="1163" y="5"/>
                    <a:pt x="1165" y="3"/>
                    <a:pt x="1166" y="3"/>
                  </a:cubicBezTo>
                  <a:cubicBezTo>
                    <a:pt x="1167" y="3"/>
                    <a:pt x="1169" y="5"/>
                    <a:pt x="1170" y="5"/>
                  </a:cubicBezTo>
                  <a:cubicBezTo>
                    <a:pt x="1171" y="5"/>
                    <a:pt x="1172" y="8"/>
                    <a:pt x="1173" y="8"/>
                  </a:cubicBezTo>
                  <a:cubicBezTo>
                    <a:pt x="1174" y="8"/>
                    <a:pt x="1177" y="6"/>
                    <a:pt x="1178" y="6"/>
                  </a:cubicBezTo>
                  <a:cubicBezTo>
                    <a:pt x="1179" y="5"/>
                    <a:pt x="1180" y="4"/>
                    <a:pt x="1182" y="4"/>
                  </a:cubicBezTo>
                  <a:cubicBezTo>
                    <a:pt x="1183" y="3"/>
                    <a:pt x="1184" y="6"/>
                    <a:pt x="1185" y="6"/>
                  </a:cubicBezTo>
                  <a:cubicBezTo>
                    <a:pt x="1187" y="6"/>
                    <a:pt x="1188" y="4"/>
                    <a:pt x="1190" y="4"/>
                  </a:cubicBezTo>
                  <a:cubicBezTo>
                    <a:pt x="1190" y="4"/>
                    <a:pt x="1193" y="6"/>
                    <a:pt x="1193" y="6"/>
                  </a:cubicBezTo>
                  <a:cubicBezTo>
                    <a:pt x="1194" y="6"/>
                    <a:pt x="1196" y="8"/>
                    <a:pt x="1197" y="8"/>
                  </a:cubicBezTo>
                  <a:cubicBezTo>
                    <a:pt x="1198" y="8"/>
                    <a:pt x="1201" y="6"/>
                    <a:pt x="1201" y="6"/>
                  </a:cubicBezTo>
                  <a:cubicBezTo>
                    <a:pt x="1202" y="6"/>
                    <a:pt x="1205" y="4"/>
                    <a:pt x="1205" y="4"/>
                  </a:cubicBezTo>
                  <a:cubicBezTo>
                    <a:pt x="1205" y="4"/>
                    <a:pt x="1209" y="6"/>
                    <a:pt x="1209" y="6"/>
                  </a:cubicBezTo>
                  <a:cubicBezTo>
                    <a:pt x="1209" y="6"/>
                    <a:pt x="1205" y="8"/>
                    <a:pt x="1205" y="8"/>
                  </a:cubicBezTo>
                  <a:cubicBezTo>
                    <a:pt x="1206" y="8"/>
                    <a:pt x="1207" y="11"/>
                    <a:pt x="1209" y="11"/>
                  </a:cubicBezTo>
                  <a:cubicBezTo>
                    <a:pt x="1209" y="11"/>
                    <a:pt x="1213" y="9"/>
                    <a:pt x="1213" y="8"/>
                  </a:cubicBezTo>
                  <a:cubicBezTo>
                    <a:pt x="1213" y="8"/>
                    <a:pt x="1212" y="8"/>
                    <a:pt x="1211" y="7"/>
                  </a:cubicBezTo>
                  <a:cubicBezTo>
                    <a:pt x="1210" y="7"/>
                    <a:pt x="1209" y="6"/>
                    <a:pt x="1209" y="6"/>
                  </a:cubicBezTo>
                  <a:cubicBezTo>
                    <a:pt x="1210" y="6"/>
                    <a:pt x="1212" y="4"/>
                    <a:pt x="1213" y="4"/>
                  </a:cubicBezTo>
                  <a:cubicBezTo>
                    <a:pt x="1214" y="4"/>
                    <a:pt x="1216" y="6"/>
                    <a:pt x="1217" y="6"/>
                  </a:cubicBezTo>
                  <a:cubicBezTo>
                    <a:pt x="1218" y="6"/>
                    <a:pt x="1220" y="5"/>
                    <a:pt x="1221" y="4"/>
                  </a:cubicBezTo>
                  <a:cubicBezTo>
                    <a:pt x="1221" y="4"/>
                    <a:pt x="1225" y="2"/>
                    <a:pt x="1225" y="2"/>
                  </a:cubicBezTo>
                  <a:cubicBezTo>
                    <a:pt x="1226" y="2"/>
                    <a:pt x="1228" y="4"/>
                    <a:pt x="1229" y="4"/>
                  </a:cubicBezTo>
                  <a:cubicBezTo>
                    <a:pt x="1232" y="7"/>
                    <a:pt x="1232" y="7"/>
                    <a:pt x="1232" y="7"/>
                  </a:cubicBezTo>
                  <a:cubicBezTo>
                    <a:pt x="1236" y="9"/>
                    <a:pt x="1236" y="9"/>
                    <a:pt x="1236" y="9"/>
                  </a:cubicBezTo>
                  <a:cubicBezTo>
                    <a:pt x="1237" y="9"/>
                    <a:pt x="1239" y="11"/>
                    <a:pt x="1240" y="11"/>
                  </a:cubicBezTo>
                  <a:cubicBezTo>
                    <a:pt x="1241" y="11"/>
                    <a:pt x="1243" y="9"/>
                    <a:pt x="1244" y="9"/>
                  </a:cubicBezTo>
                  <a:cubicBezTo>
                    <a:pt x="1248" y="7"/>
                    <a:pt x="1248" y="7"/>
                    <a:pt x="1248" y="7"/>
                  </a:cubicBezTo>
                  <a:cubicBezTo>
                    <a:pt x="1252" y="5"/>
                    <a:pt x="1252" y="5"/>
                    <a:pt x="1252" y="5"/>
                  </a:cubicBezTo>
                  <a:cubicBezTo>
                    <a:pt x="1253" y="4"/>
                    <a:pt x="1255" y="3"/>
                    <a:pt x="1256" y="3"/>
                  </a:cubicBezTo>
                  <a:cubicBezTo>
                    <a:pt x="1257" y="3"/>
                    <a:pt x="1260" y="5"/>
                    <a:pt x="1260" y="5"/>
                  </a:cubicBezTo>
                  <a:cubicBezTo>
                    <a:pt x="1261" y="5"/>
                    <a:pt x="1263" y="7"/>
                    <a:pt x="1264" y="7"/>
                  </a:cubicBezTo>
                  <a:cubicBezTo>
                    <a:pt x="1265" y="7"/>
                    <a:pt x="1267" y="5"/>
                    <a:pt x="1268" y="5"/>
                  </a:cubicBezTo>
                  <a:cubicBezTo>
                    <a:pt x="1268" y="5"/>
                    <a:pt x="1272" y="3"/>
                    <a:pt x="1272" y="3"/>
                  </a:cubicBezTo>
                  <a:cubicBezTo>
                    <a:pt x="1273" y="3"/>
                    <a:pt x="1275" y="5"/>
                    <a:pt x="1276" y="5"/>
                  </a:cubicBezTo>
                  <a:cubicBezTo>
                    <a:pt x="1277" y="6"/>
                    <a:pt x="1278" y="7"/>
                    <a:pt x="1280" y="8"/>
                  </a:cubicBezTo>
                  <a:cubicBezTo>
                    <a:pt x="1280" y="8"/>
                    <a:pt x="1282" y="10"/>
                    <a:pt x="1283" y="10"/>
                  </a:cubicBezTo>
                  <a:cubicBezTo>
                    <a:pt x="1284" y="10"/>
                    <a:pt x="1287" y="8"/>
                    <a:pt x="1287" y="8"/>
                  </a:cubicBezTo>
                  <a:cubicBezTo>
                    <a:pt x="1289" y="8"/>
                    <a:pt x="1290" y="9"/>
                    <a:pt x="1291" y="10"/>
                  </a:cubicBezTo>
                  <a:cubicBezTo>
                    <a:pt x="1292" y="10"/>
                    <a:pt x="1294" y="12"/>
                    <a:pt x="1295" y="12"/>
                  </a:cubicBezTo>
                  <a:cubicBezTo>
                    <a:pt x="1295" y="12"/>
                    <a:pt x="1299" y="10"/>
                    <a:pt x="1299" y="10"/>
                  </a:cubicBezTo>
                  <a:cubicBezTo>
                    <a:pt x="1299" y="10"/>
                    <a:pt x="1295" y="8"/>
                    <a:pt x="1295" y="8"/>
                  </a:cubicBezTo>
                  <a:cubicBezTo>
                    <a:pt x="1297" y="8"/>
                    <a:pt x="1298" y="6"/>
                    <a:pt x="1299" y="6"/>
                  </a:cubicBezTo>
                  <a:cubicBezTo>
                    <a:pt x="1301" y="6"/>
                    <a:pt x="1302" y="8"/>
                    <a:pt x="1303" y="8"/>
                  </a:cubicBezTo>
                  <a:cubicBezTo>
                    <a:pt x="1304" y="8"/>
                    <a:pt x="1306" y="10"/>
                    <a:pt x="1307" y="10"/>
                  </a:cubicBezTo>
                  <a:cubicBezTo>
                    <a:pt x="1308" y="10"/>
                    <a:pt x="1310" y="8"/>
                    <a:pt x="1311" y="8"/>
                  </a:cubicBezTo>
                  <a:cubicBezTo>
                    <a:pt x="1312" y="8"/>
                    <a:pt x="1313" y="10"/>
                    <a:pt x="1315" y="10"/>
                  </a:cubicBezTo>
                  <a:cubicBezTo>
                    <a:pt x="1316" y="10"/>
                    <a:pt x="1318" y="8"/>
                    <a:pt x="1319" y="8"/>
                  </a:cubicBezTo>
                  <a:cubicBezTo>
                    <a:pt x="1320" y="8"/>
                    <a:pt x="1322" y="11"/>
                    <a:pt x="1323" y="11"/>
                  </a:cubicBezTo>
                  <a:cubicBezTo>
                    <a:pt x="1324" y="10"/>
                    <a:pt x="1326" y="9"/>
                    <a:pt x="1327" y="8"/>
                  </a:cubicBezTo>
                  <a:cubicBezTo>
                    <a:pt x="1331" y="6"/>
                    <a:pt x="1331" y="6"/>
                    <a:pt x="1331" y="6"/>
                  </a:cubicBezTo>
                  <a:cubicBezTo>
                    <a:pt x="1331" y="6"/>
                    <a:pt x="1334" y="4"/>
                    <a:pt x="1335" y="4"/>
                  </a:cubicBezTo>
                  <a:cubicBezTo>
                    <a:pt x="1336" y="4"/>
                    <a:pt x="1337" y="6"/>
                    <a:pt x="1339" y="6"/>
                  </a:cubicBezTo>
                  <a:cubicBezTo>
                    <a:pt x="1339" y="6"/>
                    <a:pt x="1342" y="4"/>
                    <a:pt x="1343" y="4"/>
                  </a:cubicBezTo>
                  <a:cubicBezTo>
                    <a:pt x="1344" y="5"/>
                    <a:pt x="1346" y="6"/>
                    <a:pt x="1346" y="7"/>
                  </a:cubicBezTo>
                  <a:cubicBezTo>
                    <a:pt x="1347" y="7"/>
                    <a:pt x="1349" y="9"/>
                    <a:pt x="1350" y="9"/>
                  </a:cubicBezTo>
                  <a:cubicBezTo>
                    <a:pt x="1351" y="9"/>
                    <a:pt x="1354" y="7"/>
                    <a:pt x="1354" y="7"/>
                  </a:cubicBezTo>
                  <a:cubicBezTo>
                    <a:pt x="1355" y="6"/>
                    <a:pt x="1357" y="5"/>
                    <a:pt x="1358" y="5"/>
                  </a:cubicBezTo>
                  <a:cubicBezTo>
                    <a:pt x="1359" y="5"/>
                    <a:pt x="1361" y="7"/>
                    <a:pt x="1362" y="7"/>
                  </a:cubicBezTo>
                  <a:cubicBezTo>
                    <a:pt x="1363" y="7"/>
                    <a:pt x="1365" y="5"/>
                    <a:pt x="1366" y="5"/>
                  </a:cubicBezTo>
                  <a:cubicBezTo>
                    <a:pt x="1368" y="5"/>
                    <a:pt x="1369" y="7"/>
                    <a:pt x="1370" y="7"/>
                  </a:cubicBezTo>
                  <a:cubicBezTo>
                    <a:pt x="1371" y="7"/>
                    <a:pt x="1373" y="5"/>
                    <a:pt x="1374" y="5"/>
                  </a:cubicBezTo>
                  <a:cubicBezTo>
                    <a:pt x="1375" y="5"/>
                    <a:pt x="1377" y="7"/>
                    <a:pt x="1378" y="7"/>
                  </a:cubicBezTo>
                  <a:cubicBezTo>
                    <a:pt x="1379" y="7"/>
                    <a:pt x="1381" y="5"/>
                    <a:pt x="1382" y="5"/>
                  </a:cubicBezTo>
                  <a:cubicBezTo>
                    <a:pt x="1383" y="5"/>
                    <a:pt x="1385" y="3"/>
                    <a:pt x="1386" y="3"/>
                  </a:cubicBezTo>
                  <a:cubicBezTo>
                    <a:pt x="1386" y="3"/>
                    <a:pt x="1390" y="5"/>
                    <a:pt x="1390" y="5"/>
                  </a:cubicBezTo>
                  <a:cubicBezTo>
                    <a:pt x="1390" y="5"/>
                    <a:pt x="1386" y="7"/>
                    <a:pt x="1386" y="7"/>
                  </a:cubicBezTo>
                  <a:cubicBezTo>
                    <a:pt x="1386" y="8"/>
                    <a:pt x="1389" y="10"/>
                    <a:pt x="1389" y="10"/>
                  </a:cubicBezTo>
                  <a:cubicBezTo>
                    <a:pt x="1390" y="10"/>
                    <a:pt x="1392" y="7"/>
                    <a:pt x="1393" y="8"/>
                  </a:cubicBezTo>
                  <a:cubicBezTo>
                    <a:pt x="1395" y="8"/>
                    <a:pt x="1396" y="10"/>
                    <a:pt x="1397" y="10"/>
                  </a:cubicBezTo>
                  <a:cubicBezTo>
                    <a:pt x="1398" y="10"/>
                    <a:pt x="1400" y="8"/>
                    <a:pt x="1401" y="8"/>
                  </a:cubicBezTo>
                  <a:cubicBezTo>
                    <a:pt x="1403" y="8"/>
                    <a:pt x="1404" y="10"/>
                    <a:pt x="1405" y="10"/>
                  </a:cubicBezTo>
                  <a:cubicBezTo>
                    <a:pt x="1406" y="10"/>
                    <a:pt x="1408" y="8"/>
                    <a:pt x="1409" y="8"/>
                  </a:cubicBezTo>
                  <a:cubicBezTo>
                    <a:pt x="1410" y="8"/>
                    <a:pt x="1412" y="10"/>
                    <a:pt x="1413" y="10"/>
                  </a:cubicBezTo>
                  <a:cubicBezTo>
                    <a:pt x="1413" y="10"/>
                    <a:pt x="1417" y="8"/>
                    <a:pt x="1417" y="8"/>
                  </a:cubicBezTo>
                  <a:cubicBezTo>
                    <a:pt x="1417" y="8"/>
                    <a:pt x="1413" y="6"/>
                    <a:pt x="1413" y="6"/>
                  </a:cubicBezTo>
                  <a:cubicBezTo>
                    <a:pt x="1415" y="6"/>
                    <a:pt x="1416" y="4"/>
                    <a:pt x="1417" y="4"/>
                  </a:cubicBezTo>
                  <a:cubicBezTo>
                    <a:pt x="1418" y="4"/>
                    <a:pt x="1421" y="6"/>
                    <a:pt x="1421" y="6"/>
                  </a:cubicBezTo>
                  <a:cubicBezTo>
                    <a:pt x="1422" y="6"/>
                    <a:pt x="1424" y="8"/>
                    <a:pt x="1425" y="8"/>
                  </a:cubicBezTo>
                  <a:cubicBezTo>
                    <a:pt x="1426" y="8"/>
                    <a:pt x="1428" y="6"/>
                    <a:pt x="1429" y="6"/>
                  </a:cubicBezTo>
                  <a:cubicBezTo>
                    <a:pt x="1429" y="6"/>
                    <a:pt x="1433" y="4"/>
                    <a:pt x="1433" y="4"/>
                  </a:cubicBezTo>
                  <a:cubicBezTo>
                    <a:pt x="1433" y="4"/>
                    <a:pt x="1437" y="6"/>
                    <a:pt x="1437" y="6"/>
                  </a:cubicBezTo>
                  <a:cubicBezTo>
                    <a:pt x="1437" y="6"/>
                    <a:pt x="1433" y="8"/>
                    <a:pt x="1433" y="8"/>
                  </a:cubicBezTo>
                  <a:cubicBezTo>
                    <a:pt x="1434" y="8"/>
                    <a:pt x="1435" y="10"/>
                    <a:pt x="1436" y="11"/>
                  </a:cubicBezTo>
                  <a:cubicBezTo>
                    <a:pt x="1437" y="11"/>
                    <a:pt x="1441" y="9"/>
                    <a:pt x="1441" y="8"/>
                  </a:cubicBezTo>
                  <a:cubicBezTo>
                    <a:pt x="1441" y="8"/>
                    <a:pt x="1437" y="6"/>
                    <a:pt x="1437" y="6"/>
                  </a:cubicBezTo>
                  <a:cubicBezTo>
                    <a:pt x="1438" y="6"/>
                    <a:pt x="1440" y="4"/>
                    <a:pt x="1441" y="4"/>
                  </a:cubicBezTo>
                  <a:cubicBezTo>
                    <a:pt x="1442" y="4"/>
                    <a:pt x="1444" y="6"/>
                    <a:pt x="1445" y="6"/>
                  </a:cubicBezTo>
                  <a:cubicBezTo>
                    <a:pt x="1445" y="6"/>
                    <a:pt x="1448" y="4"/>
                    <a:pt x="1449" y="4"/>
                  </a:cubicBezTo>
                  <a:cubicBezTo>
                    <a:pt x="1450" y="4"/>
                    <a:pt x="1452" y="6"/>
                    <a:pt x="1452" y="6"/>
                  </a:cubicBezTo>
                  <a:cubicBezTo>
                    <a:pt x="1453" y="7"/>
                    <a:pt x="1455" y="9"/>
                    <a:pt x="1456" y="9"/>
                  </a:cubicBezTo>
                  <a:cubicBezTo>
                    <a:pt x="1456" y="9"/>
                    <a:pt x="1460" y="7"/>
                    <a:pt x="1460" y="7"/>
                  </a:cubicBezTo>
                  <a:cubicBezTo>
                    <a:pt x="1460" y="6"/>
                    <a:pt x="1457" y="4"/>
                    <a:pt x="1457" y="4"/>
                  </a:cubicBezTo>
                  <a:cubicBezTo>
                    <a:pt x="1458" y="4"/>
                    <a:pt x="1459" y="2"/>
                    <a:pt x="1461" y="2"/>
                  </a:cubicBezTo>
                  <a:cubicBezTo>
                    <a:pt x="1461" y="2"/>
                    <a:pt x="1464" y="4"/>
                    <a:pt x="1464" y="5"/>
                  </a:cubicBezTo>
                  <a:cubicBezTo>
                    <a:pt x="1465" y="5"/>
                    <a:pt x="1467" y="7"/>
                    <a:pt x="1468" y="7"/>
                  </a:cubicBezTo>
                  <a:cubicBezTo>
                    <a:pt x="1469" y="7"/>
                    <a:pt x="1471" y="5"/>
                    <a:pt x="1472" y="5"/>
                  </a:cubicBezTo>
                  <a:cubicBezTo>
                    <a:pt x="1474" y="5"/>
                    <a:pt x="1475" y="7"/>
                    <a:pt x="1476" y="7"/>
                  </a:cubicBezTo>
                  <a:cubicBezTo>
                    <a:pt x="1477" y="7"/>
                    <a:pt x="1479" y="5"/>
                    <a:pt x="1480" y="5"/>
                  </a:cubicBezTo>
                  <a:cubicBezTo>
                    <a:pt x="1481" y="5"/>
                    <a:pt x="1483" y="7"/>
                    <a:pt x="1484" y="7"/>
                  </a:cubicBezTo>
                  <a:cubicBezTo>
                    <a:pt x="1485" y="7"/>
                    <a:pt x="1487" y="5"/>
                    <a:pt x="1488" y="5"/>
                  </a:cubicBezTo>
                  <a:cubicBezTo>
                    <a:pt x="1488" y="5"/>
                    <a:pt x="1492" y="3"/>
                    <a:pt x="1492" y="3"/>
                  </a:cubicBezTo>
                  <a:cubicBezTo>
                    <a:pt x="1492" y="3"/>
                    <a:pt x="1496" y="5"/>
                    <a:pt x="1496" y="5"/>
                  </a:cubicBezTo>
                  <a:cubicBezTo>
                    <a:pt x="1496" y="5"/>
                    <a:pt x="1492" y="7"/>
                    <a:pt x="1492" y="7"/>
                  </a:cubicBezTo>
                  <a:cubicBezTo>
                    <a:pt x="1492" y="8"/>
                    <a:pt x="1495" y="9"/>
                    <a:pt x="1495" y="9"/>
                  </a:cubicBezTo>
                  <a:cubicBezTo>
                    <a:pt x="1496" y="9"/>
                    <a:pt x="1499" y="8"/>
                    <a:pt x="1500" y="7"/>
                  </a:cubicBezTo>
                  <a:cubicBezTo>
                    <a:pt x="1500" y="7"/>
                    <a:pt x="1503" y="5"/>
                    <a:pt x="1504" y="5"/>
                  </a:cubicBezTo>
                  <a:cubicBezTo>
                    <a:pt x="1505" y="5"/>
                    <a:pt x="1507" y="7"/>
                    <a:pt x="1507" y="8"/>
                  </a:cubicBezTo>
                  <a:cubicBezTo>
                    <a:pt x="1509" y="8"/>
                    <a:pt x="1510" y="9"/>
                    <a:pt x="1511" y="10"/>
                  </a:cubicBezTo>
                  <a:cubicBezTo>
                    <a:pt x="1510" y="10"/>
                    <a:pt x="1508" y="12"/>
                    <a:pt x="1507" y="12"/>
                  </a:cubicBezTo>
                  <a:cubicBezTo>
                    <a:pt x="1506" y="12"/>
                    <a:pt x="1504" y="10"/>
                    <a:pt x="1503" y="10"/>
                  </a:cubicBezTo>
                  <a:cubicBezTo>
                    <a:pt x="1503" y="10"/>
                    <a:pt x="1499" y="11"/>
                    <a:pt x="1499" y="12"/>
                  </a:cubicBezTo>
                  <a:cubicBezTo>
                    <a:pt x="1499" y="12"/>
                    <a:pt x="1503" y="14"/>
                    <a:pt x="1503" y="14"/>
                  </a:cubicBezTo>
                  <a:cubicBezTo>
                    <a:pt x="1504" y="14"/>
                    <a:pt x="1506" y="12"/>
                    <a:pt x="1507" y="12"/>
                  </a:cubicBezTo>
                  <a:cubicBezTo>
                    <a:pt x="1508" y="12"/>
                    <a:pt x="1510" y="14"/>
                    <a:pt x="1511" y="14"/>
                  </a:cubicBezTo>
                  <a:cubicBezTo>
                    <a:pt x="1512" y="14"/>
                    <a:pt x="1514" y="12"/>
                    <a:pt x="1515" y="12"/>
                  </a:cubicBezTo>
                  <a:cubicBezTo>
                    <a:pt x="1515" y="11"/>
                    <a:pt x="1511" y="10"/>
                    <a:pt x="1511" y="10"/>
                  </a:cubicBezTo>
                  <a:cubicBezTo>
                    <a:pt x="1511" y="9"/>
                    <a:pt x="1515" y="8"/>
                    <a:pt x="1515" y="8"/>
                  </a:cubicBezTo>
                  <a:cubicBezTo>
                    <a:pt x="1516" y="7"/>
                    <a:pt x="1518" y="6"/>
                    <a:pt x="1519" y="6"/>
                  </a:cubicBezTo>
                  <a:cubicBezTo>
                    <a:pt x="1520" y="5"/>
                    <a:pt x="1522" y="8"/>
                    <a:pt x="1523" y="8"/>
                  </a:cubicBezTo>
                  <a:cubicBezTo>
                    <a:pt x="1524" y="8"/>
                    <a:pt x="1527" y="6"/>
                    <a:pt x="1527" y="6"/>
                  </a:cubicBezTo>
                  <a:cubicBezTo>
                    <a:pt x="1528" y="5"/>
                    <a:pt x="1530" y="4"/>
                    <a:pt x="1531" y="4"/>
                  </a:cubicBezTo>
                  <a:cubicBezTo>
                    <a:pt x="1532" y="4"/>
                    <a:pt x="1535" y="6"/>
                    <a:pt x="1535" y="6"/>
                  </a:cubicBezTo>
                  <a:cubicBezTo>
                    <a:pt x="1536" y="6"/>
                    <a:pt x="1538" y="8"/>
                    <a:pt x="1539" y="8"/>
                  </a:cubicBezTo>
                  <a:cubicBezTo>
                    <a:pt x="1539" y="8"/>
                    <a:pt x="1542" y="6"/>
                    <a:pt x="1543" y="6"/>
                  </a:cubicBezTo>
                  <a:cubicBezTo>
                    <a:pt x="1544" y="5"/>
                    <a:pt x="1546" y="4"/>
                    <a:pt x="1547" y="4"/>
                  </a:cubicBezTo>
                  <a:cubicBezTo>
                    <a:pt x="1548" y="4"/>
                    <a:pt x="1550" y="6"/>
                    <a:pt x="1551" y="6"/>
                  </a:cubicBezTo>
                  <a:cubicBezTo>
                    <a:pt x="1552" y="6"/>
                    <a:pt x="1553" y="4"/>
                    <a:pt x="1555" y="4"/>
                  </a:cubicBezTo>
                  <a:cubicBezTo>
                    <a:pt x="1556" y="4"/>
                    <a:pt x="1557" y="6"/>
                    <a:pt x="1559" y="6"/>
                  </a:cubicBezTo>
                  <a:cubicBezTo>
                    <a:pt x="1560" y="6"/>
                    <a:pt x="1561" y="4"/>
                    <a:pt x="1563" y="4"/>
                  </a:cubicBezTo>
                  <a:cubicBezTo>
                    <a:pt x="1564" y="4"/>
                    <a:pt x="1565" y="6"/>
                    <a:pt x="1566" y="6"/>
                  </a:cubicBezTo>
                  <a:cubicBezTo>
                    <a:pt x="1567" y="6"/>
                    <a:pt x="1570" y="4"/>
                    <a:pt x="1570" y="4"/>
                  </a:cubicBezTo>
                  <a:cubicBezTo>
                    <a:pt x="1571" y="4"/>
                    <a:pt x="1574" y="6"/>
                    <a:pt x="1574" y="7"/>
                  </a:cubicBezTo>
                  <a:cubicBezTo>
                    <a:pt x="1574" y="7"/>
                    <a:pt x="1570" y="8"/>
                    <a:pt x="1570" y="9"/>
                  </a:cubicBezTo>
                  <a:cubicBezTo>
                    <a:pt x="1570" y="9"/>
                    <a:pt x="1574" y="11"/>
                    <a:pt x="1574" y="11"/>
                  </a:cubicBezTo>
                  <a:cubicBezTo>
                    <a:pt x="1574" y="11"/>
                    <a:pt x="1578" y="9"/>
                    <a:pt x="1578" y="9"/>
                  </a:cubicBezTo>
                  <a:cubicBezTo>
                    <a:pt x="1578" y="8"/>
                    <a:pt x="1574" y="7"/>
                    <a:pt x="1574" y="7"/>
                  </a:cubicBezTo>
                  <a:cubicBezTo>
                    <a:pt x="1574" y="6"/>
                    <a:pt x="1578" y="5"/>
                    <a:pt x="1578" y="4"/>
                  </a:cubicBezTo>
                  <a:cubicBezTo>
                    <a:pt x="1579" y="4"/>
                    <a:pt x="1582" y="7"/>
                    <a:pt x="1582" y="7"/>
                  </a:cubicBezTo>
                  <a:cubicBezTo>
                    <a:pt x="1583" y="7"/>
                    <a:pt x="1586" y="5"/>
                    <a:pt x="1586" y="5"/>
                  </a:cubicBezTo>
                  <a:cubicBezTo>
                    <a:pt x="1587" y="4"/>
                    <a:pt x="1589" y="3"/>
                    <a:pt x="1590" y="3"/>
                  </a:cubicBezTo>
                  <a:cubicBezTo>
                    <a:pt x="1591" y="3"/>
                    <a:pt x="1594" y="5"/>
                    <a:pt x="1594" y="5"/>
                  </a:cubicBezTo>
                  <a:cubicBezTo>
                    <a:pt x="1598" y="7"/>
                    <a:pt x="1598" y="7"/>
                    <a:pt x="1598" y="7"/>
                  </a:cubicBezTo>
                  <a:cubicBezTo>
                    <a:pt x="1599" y="8"/>
                    <a:pt x="1600" y="9"/>
                    <a:pt x="1602" y="9"/>
                  </a:cubicBezTo>
                  <a:cubicBezTo>
                    <a:pt x="1602" y="10"/>
                    <a:pt x="1605" y="12"/>
                    <a:pt x="1605" y="12"/>
                  </a:cubicBezTo>
                  <a:cubicBezTo>
                    <a:pt x="1606" y="12"/>
                    <a:pt x="1609" y="10"/>
                    <a:pt x="1609" y="9"/>
                  </a:cubicBezTo>
                  <a:cubicBezTo>
                    <a:pt x="1613" y="7"/>
                    <a:pt x="1613" y="7"/>
                    <a:pt x="1613" y="7"/>
                  </a:cubicBezTo>
                  <a:cubicBezTo>
                    <a:pt x="1618" y="5"/>
                    <a:pt x="1618" y="5"/>
                    <a:pt x="1618" y="5"/>
                  </a:cubicBezTo>
                  <a:cubicBezTo>
                    <a:pt x="1618" y="5"/>
                    <a:pt x="1620" y="3"/>
                    <a:pt x="1622" y="3"/>
                  </a:cubicBezTo>
                  <a:cubicBezTo>
                    <a:pt x="1622" y="3"/>
                    <a:pt x="1625" y="5"/>
                    <a:pt x="1625" y="5"/>
                  </a:cubicBezTo>
                  <a:cubicBezTo>
                    <a:pt x="1626" y="6"/>
                    <a:pt x="1628" y="8"/>
                    <a:pt x="1629" y="8"/>
                  </a:cubicBezTo>
                  <a:cubicBezTo>
                    <a:pt x="1630" y="8"/>
                    <a:pt x="1633" y="6"/>
                    <a:pt x="1633" y="6"/>
                  </a:cubicBezTo>
                  <a:cubicBezTo>
                    <a:pt x="1634" y="5"/>
                    <a:pt x="1637" y="3"/>
                    <a:pt x="1637" y="3"/>
                  </a:cubicBezTo>
                  <a:cubicBezTo>
                    <a:pt x="1638" y="4"/>
                    <a:pt x="1640" y="5"/>
                    <a:pt x="1641" y="6"/>
                  </a:cubicBezTo>
                  <a:cubicBezTo>
                    <a:pt x="1642" y="6"/>
                    <a:pt x="1643" y="7"/>
                    <a:pt x="1645" y="8"/>
                  </a:cubicBezTo>
                  <a:cubicBezTo>
                    <a:pt x="1646" y="8"/>
                    <a:pt x="1648" y="10"/>
                    <a:pt x="1649" y="10"/>
                  </a:cubicBezTo>
                  <a:cubicBezTo>
                    <a:pt x="1649" y="10"/>
                    <a:pt x="1652" y="8"/>
                    <a:pt x="1653" y="8"/>
                  </a:cubicBezTo>
                  <a:cubicBezTo>
                    <a:pt x="1654" y="8"/>
                    <a:pt x="1656" y="10"/>
                    <a:pt x="1656" y="10"/>
                  </a:cubicBezTo>
                  <a:cubicBezTo>
                    <a:pt x="1657" y="11"/>
                    <a:pt x="1660" y="13"/>
                    <a:pt x="1660" y="13"/>
                  </a:cubicBezTo>
                  <a:cubicBezTo>
                    <a:pt x="1660" y="13"/>
                    <a:pt x="1664" y="11"/>
                    <a:pt x="1664" y="10"/>
                  </a:cubicBezTo>
                  <a:cubicBezTo>
                    <a:pt x="1664" y="10"/>
                    <a:pt x="1663" y="10"/>
                    <a:pt x="1662" y="9"/>
                  </a:cubicBezTo>
                  <a:cubicBezTo>
                    <a:pt x="1661" y="9"/>
                    <a:pt x="1661" y="8"/>
                    <a:pt x="1661" y="8"/>
                  </a:cubicBezTo>
                  <a:cubicBezTo>
                    <a:pt x="1661" y="8"/>
                    <a:pt x="1664" y="6"/>
                    <a:pt x="1665" y="6"/>
                  </a:cubicBezTo>
                  <a:cubicBezTo>
                    <a:pt x="1665" y="6"/>
                    <a:pt x="1668" y="8"/>
                    <a:pt x="1668" y="8"/>
                  </a:cubicBezTo>
                  <a:cubicBezTo>
                    <a:pt x="1669" y="9"/>
                    <a:pt x="1672" y="11"/>
                    <a:pt x="1672" y="11"/>
                  </a:cubicBezTo>
                  <a:cubicBezTo>
                    <a:pt x="1672" y="11"/>
                    <a:pt x="1676" y="9"/>
                    <a:pt x="1676" y="9"/>
                  </a:cubicBezTo>
                  <a:cubicBezTo>
                    <a:pt x="1676" y="8"/>
                    <a:pt x="1672" y="7"/>
                    <a:pt x="1672" y="6"/>
                  </a:cubicBezTo>
                  <a:cubicBezTo>
                    <a:pt x="1673" y="6"/>
                    <a:pt x="1676" y="4"/>
                    <a:pt x="1677" y="4"/>
                  </a:cubicBezTo>
                  <a:cubicBezTo>
                    <a:pt x="1677" y="4"/>
                    <a:pt x="1680" y="6"/>
                    <a:pt x="1680" y="6"/>
                  </a:cubicBezTo>
                  <a:cubicBezTo>
                    <a:pt x="1681" y="6"/>
                    <a:pt x="1683" y="4"/>
                    <a:pt x="1684" y="4"/>
                  </a:cubicBezTo>
                  <a:cubicBezTo>
                    <a:pt x="1685" y="4"/>
                    <a:pt x="1688" y="6"/>
                    <a:pt x="1688" y="7"/>
                  </a:cubicBezTo>
                  <a:cubicBezTo>
                    <a:pt x="1688" y="7"/>
                    <a:pt x="1684" y="8"/>
                    <a:pt x="1684" y="9"/>
                  </a:cubicBezTo>
                  <a:cubicBezTo>
                    <a:pt x="1684" y="9"/>
                    <a:pt x="1687" y="10"/>
                    <a:pt x="1688" y="11"/>
                  </a:cubicBezTo>
                  <a:cubicBezTo>
                    <a:pt x="1689" y="12"/>
                    <a:pt x="1690" y="12"/>
                    <a:pt x="1692" y="13"/>
                  </a:cubicBezTo>
                  <a:cubicBezTo>
                    <a:pt x="1695" y="15"/>
                    <a:pt x="1695" y="15"/>
                    <a:pt x="1695" y="15"/>
                  </a:cubicBezTo>
                  <a:cubicBezTo>
                    <a:pt x="1696" y="15"/>
                    <a:pt x="1699" y="14"/>
                    <a:pt x="1699" y="13"/>
                  </a:cubicBezTo>
                  <a:cubicBezTo>
                    <a:pt x="1699" y="13"/>
                    <a:pt x="1696" y="11"/>
                    <a:pt x="1696" y="11"/>
                  </a:cubicBezTo>
                  <a:cubicBezTo>
                    <a:pt x="1695" y="11"/>
                    <a:pt x="1692" y="9"/>
                    <a:pt x="1692" y="9"/>
                  </a:cubicBezTo>
                  <a:cubicBezTo>
                    <a:pt x="1692" y="8"/>
                    <a:pt x="1695" y="7"/>
                    <a:pt x="1696" y="7"/>
                  </a:cubicBezTo>
                  <a:cubicBezTo>
                    <a:pt x="1700" y="5"/>
                    <a:pt x="1700" y="5"/>
                    <a:pt x="1700" y="5"/>
                  </a:cubicBezTo>
                  <a:cubicBezTo>
                    <a:pt x="1700" y="5"/>
                    <a:pt x="1704" y="6"/>
                    <a:pt x="1704" y="7"/>
                  </a:cubicBezTo>
                  <a:cubicBezTo>
                    <a:pt x="1704" y="8"/>
                    <a:pt x="1700" y="8"/>
                    <a:pt x="1700" y="9"/>
                  </a:cubicBezTo>
                  <a:cubicBezTo>
                    <a:pt x="1701" y="9"/>
                    <a:pt x="1702" y="11"/>
                    <a:pt x="1704" y="11"/>
                  </a:cubicBezTo>
                  <a:cubicBezTo>
                    <a:pt x="1704" y="11"/>
                    <a:pt x="1708" y="9"/>
                    <a:pt x="1708" y="9"/>
                  </a:cubicBezTo>
                  <a:cubicBezTo>
                    <a:pt x="1708" y="9"/>
                    <a:pt x="1704" y="7"/>
                    <a:pt x="1704" y="7"/>
                  </a:cubicBezTo>
                  <a:cubicBezTo>
                    <a:pt x="1705" y="7"/>
                    <a:pt x="1707" y="5"/>
                    <a:pt x="1708" y="5"/>
                  </a:cubicBezTo>
                  <a:cubicBezTo>
                    <a:pt x="1709" y="5"/>
                    <a:pt x="1711" y="7"/>
                    <a:pt x="1712" y="7"/>
                  </a:cubicBezTo>
                  <a:cubicBezTo>
                    <a:pt x="1712" y="7"/>
                    <a:pt x="1715" y="9"/>
                    <a:pt x="1715" y="9"/>
                  </a:cubicBezTo>
                  <a:cubicBezTo>
                    <a:pt x="1716" y="9"/>
                    <a:pt x="1719" y="7"/>
                    <a:pt x="1720" y="7"/>
                  </a:cubicBezTo>
                  <a:cubicBezTo>
                    <a:pt x="1720" y="7"/>
                    <a:pt x="1723" y="5"/>
                    <a:pt x="1724" y="5"/>
                  </a:cubicBezTo>
                  <a:cubicBezTo>
                    <a:pt x="1725" y="5"/>
                    <a:pt x="1726" y="7"/>
                    <a:pt x="1727" y="7"/>
                  </a:cubicBezTo>
                  <a:cubicBezTo>
                    <a:pt x="1729" y="7"/>
                    <a:pt x="1730" y="5"/>
                    <a:pt x="1732" y="5"/>
                  </a:cubicBezTo>
                  <a:cubicBezTo>
                    <a:pt x="1733" y="5"/>
                    <a:pt x="1734" y="7"/>
                    <a:pt x="1735" y="7"/>
                  </a:cubicBezTo>
                  <a:cubicBezTo>
                    <a:pt x="1737" y="7"/>
                    <a:pt x="1738" y="5"/>
                    <a:pt x="1739" y="5"/>
                  </a:cubicBezTo>
                  <a:cubicBezTo>
                    <a:pt x="1740" y="5"/>
                    <a:pt x="1742" y="8"/>
                    <a:pt x="1743" y="8"/>
                  </a:cubicBezTo>
                  <a:cubicBezTo>
                    <a:pt x="1744" y="8"/>
                    <a:pt x="1747" y="6"/>
                    <a:pt x="1747" y="6"/>
                  </a:cubicBezTo>
                  <a:cubicBezTo>
                    <a:pt x="1748" y="5"/>
                    <a:pt x="1751" y="3"/>
                    <a:pt x="1751" y="3"/>
                  </a:cubicBezTo>
                  <a:cubicBezTo>
                    <a:pt x="1752" y="3"/>
                    <a:pt x="1755" y="6"/>
                    <a:pt x="1755" y="6"/>
                  </a:cubicBezTo>
                  <a:cubicBezTo>
                    <a:pt x="1755" y="6"/>
                    <a:pt x="1751" y="8"/>
                    <a:pt x="1751" y="8"/>
                  </a:cubicBezTo>
                  <a:cubicBezTo>
                    <a:pt x="1752" y="8"/>
                    <a:pt x="1753" y="10"/>
                    <a:pt x="1755" y="10"/>
                  </a:cubicBezTo>
                  <a:cubicBezTo>
                    <a:pt x="1756" y="10"/>
                    <a:pt x="1758" y="8"/>
                    <a:pt x="1759" y="8"/>
                  </a:cubicBezTo>
                  <a:cubicBezTo>
                    <a:pt x="1760" y="7"/>
                    <a:pt x="1762" y="6"/>
                    <a:pt x="1763" y="6"/>
                  </a:cubicBezTo>
                  <a:cubicBezTo>
                    <a:pt x="1764" y="5"/>
                    <a:pt x="1766" y="4"/>
                    <a:pt x="1767" y="4"/>
                  </a:cubicBezTo>
                  <a:cubicBezTo>
                    <a:pt x="1768" y="4"/>
                    <a:pt x="1770" y="6"/>
                    <a:pt x="1771" y="6"/>
                  </a:cubicBezTo>
                  <a:cubicBezTo>
                    <a:pt x="1772" y="7"/>
                    <a:pt x="1773" y="7"/>
                    <a:pt x="1774" y="8"/>
                  </a:cubicBezTo>
                  <a:cubicBezTo>
                    <a:pt x="1775" y="9"/>
                    <a:pt x="1778" y="10"/>
                    <a:pt x="1778" y="10"/>
                  </a:cubicBezTo>
                  <a:cubicBezTo>
                    <a:pt x="1779" y="10"/>
                    <a:pt x="1782" y="9"/>
                    <a:pt x="1782" y="8"/>
                  </a:cubicBezTo>
                  <a:cubicBezTo>
                    <a:pt x="1786" y="6"/>
                    <a:pt x="1786" y="6"/>
                    <a:pt x="1786" y="6"/>
                  </a:cubicBezTo>
                  <a:cubicBezTo>
                    <a:pt x="1787" y="6"/>
                    <a:pt x="1790" y="4"/>
                    <a:pt x="1791" y="4"/>
                  </a:cubicBezTo>
                  <a:cubicBezTo>
                    <a:pt x="1791" y="4"/>
                    <a:pt x="1794" y="6"/>
                    <a:pt x="1794" y="6"/>
                  </a:cubicBezTo>
                  <a:cubicBezTo>
                    <a:pt x="1795" y="7"/>
                    <a:pt x="1797" y="8"/>
                    <a:pt x="1798" y="9"/>
                  </a:cubicBezTo>
                  <a:cubicBezTo>
                    <a:pt x="1799" y="9"/>
                    <a:pt x="1801" y="11"/>
                    <a:pt x="1802" y="11"/>
                  </a:cubicBezTo>
                  <a:cubicBezTo>
                    <a:pt x="1803" y="11"/>
                    <a:pt x="1805" y="9"/>
                    <a:pt x="1806" y="9"/>
                  </a:cubicBezTo>
                  <a:cubicBezTo>
                    <a:pt x="1807" y="9"/>
                    <a:pt x="1809" y="11"/>
                    <a:pt x="1810" y="11"/>
                  </a:cubicBezTo>
                  <a:cubicBezTo>
                    <a:pt x="1811" y="11"/>
                    <a:pt x="1812" y="9"/>
                    <a:pt x="1814" y="9"/>
                  </a:cubicBezTo>
                  <a:cubicBezTo>
                    <a:pt x="1813" y="9"/>
                    <a:pt x="1811" y="7"/>
                    <a:pt x="1810" y="7"/>
                  </a:cubicBezTo>
                  <a:cubicBezTo>
                    <a:pt x="1811" y="7"/>
                    <a:pt x="1813" y="5"/>
                    <a:pt x="1814" y="5"/>
                  </a:cubicBezTo>
                  <a:cubicBezTo>
                    <a:pt x="1814" y="5"/>
                    <a:pt x="1818" y="7"/>
                    <a:pt x="1818" y="7"/>
                  </a:cubicBezTo>
                  <a:cubicBezTo>
                    <a:pt x="1818" y="7"/>
                    <a:pt x="1814" y="9"/>
                    <a:pt x="1814" y="9"/>
                  </a:cubicBezTo>
                  <a:cubicBezTo>
                    <a:pt x="1815" y="9"/>
                    <a:pt x="1816" y="11"/>
                    <a:pt x="1817" y="11"/>
                  </a:cubicBezTo>
                  <a:cubicBezTo>
                    <a:pt x="1818" y="11"/>
                    <a:pt x="1821" y="9"/>
                    <a:pt x="1822" y="9"/>
                  </a:cubicBezTo>
                  <a:cubicBezTo>
                    <a:pt x="1822" y="9"/>
                    <a:pt x="1826" y="7"/>
                    <a:pt x="1826" y="7"/>
                  </a:cubicBezTo>
                  <a:cubicBezTo>
                    <a:pt x="1826" y="7"/>
                    <a:pt x="1822" y="5"/>
                    <a:pt x="1822" y="5"/>
                  </a:cubicBezTo>
                  <a:cubicBezTo>
                    <a:pt x="1823" y="5"/>
                    <a:pt x="1825" y="3"/>
                    <a:pt x="1826" y="3"/>
                  </a:cubicBezTo>
                  <a:cubicBezTo>
                    <a:pt x="1827" y="3"/>
                    <a:pt x="1829" y="5"/>
                    <a:pt x="1830" y="5"/>
                  </a:cubicBezTo>
                  <a:cubicBezTo>
                    <a:pt x="1831" y="5"/>
                    <a:pt x="1832" y="7"/>
                    <a:pt x="1833" y="7"/>
                  </a:cubicBezTo>
                  <a:cubicBezTo>
                    <a:pt x="1834" y="7"/>
                    <a:pt x="1837" y="5"/>
                    <a:pt x="1838" y="5"/>
                  </a:cubicBezTo>
                  <a:cubicBezTo>
                    <a:pt x="1838" y="5"/>
                    <a:pt x="1841" y="7"/>
                    <a:pt x="1841" y="7"/>
                  </a:cubicBezTo>
                  <a:cubicBezTo>
                    <a:pt x="1842" y="8"/>
                    <a:pt x="1845" y="10"/>
                    <a:pt x="1845" y="10"/>
                  </a:cubicBezTo>
                  <a:cubicBezTo>
                    <a:pt x="1846" y="9"/>
                    <a:pt x="1848" y="8"/>
                    <a:pt x="1849" y="7"/>
                  </a:cubicBezTo>
                  <a:cubicBezTo>
                    <a:pt x="1853" y="5"/>
                    <a:pt x="1853" y="5"/>
                    <a:pt x="1853" y="5"/>
                  </a:cubicBezTo>
                  <a:cubicBezTo>
                    <a:pt x="1854" y="5"/>
                    <a:pt x="1857" y="3"/>
                    <a:pt x="1857" y="3"/>
                  </a:cubicBezTo>
                  <a:cubicBezTo>
                    <a:pt x="1858" y="3"/>
                    <a:pt x="1861" y="5"/>
                    <a:pt x="1861" y="6"/>
                  </a:cubicBezTo>
                  <a:cubicBezTo>
                    <a:pt x="1861" y="6"/>
                    <a:pt x="1857" y="8"/>
                    <a:pt x="1857" y="8"/>
                  </a:cubicBezTo>
                  <a:cubicBezTo>
                    <a:pt x="1858" y="8"/>
                    <a:pt x="1859" y="10"/>
                    <a:pt x="1861" y="10"/>
                  </a:cubicBezTo>
                  <a:cubicBezTo>
                    <a:pt x="1862" y="10"/>
                    <a:pt x="1864" y="8"/>
                    <a:pt x="1865" y="8"/>
                  </a:cubicBezTo>
                  <a:cubicBezTo>
                    <a:pt x="1866" y="7"/>
                    <a:pt x="1868" y="6"/>
                    <a:pt x="1869" y="6"/>
                  </a:cubicBezTo>
                  <a:cubicBezTo>
                    <a:pt x="1870" y="5"/>
                    <a:pt x="1872" y="4"/>
                    <a:pt x="1873" y="4"/>
                  </a:cubicBezTo>
                  <a:cubicBezTo>
                    <a:pt x="1874" y="4"/>
                    <a:pt x="1876" y="6"/>
                    <a:pt x="1877" y="6"/>
                  </a:cubicBezTo>
                  <a:cubicBezTo>
                    <a:pt x="1878" y="6"/>
                    <a:pt x="1880" y="4"/>
                    <a:pt x="1881" y="4"/>
                  </a:cubicBezTo>
                  <a:cubicBezTo>
                    <a:pt x="1882" y="4"/>
                    <a:pt x="1884" y="6"/>
                    <a:pt x="1885" y="6"/>
                  </a:cubicBezTo>
                  <a:cubicBezTo>
                    <a:pt x="1886" y="7"/>
                    <a:pt x="1887" y="8"/>
                    <a:pt x="1888" y="8"/>
                  </a:cubicBezTo>
                  <a:cubicBezTo>
                    <a:pt x="1889" y="9"/>
                    <a:pt x="1891" y="10"/>
                    <a:pt x="1892" y="10"/>
                  </a:cubicBezTo>
                  <a:cubicBezTo>
                    <a:pt x="1893" y="11"/>
                    <a:pt x="1895" y="8"/>
                    <a:pt x="1896" y="8"/>
                  </a:cubicBezTo>
                  <a:cubicBezTo>
                    <a:pt x="1898" y="8"/>
                    <a:pt x="1899" y="11"/>
                    <a:pt x="1900" y="11"/>
                  </a:cubicBezTo>
                  <a:cubicBezTo>
                    <a:pt x="1901" y="11"/>
                    <a:pt x="1903" y="8"/>
                    <a:pt x="1904" y="8"/>
                  </a:cubicBezTo>
                  <a:cubicBezTo>
                    <a:pt x="1905" y="9"/>
                    <a:pt x="1907" y="11"/>
                    <a:pt x="1908" y="11"/>
                  </a:cubicBezTo>
                  <a:cubicBezTo>
                    <a:pt x="1908" y="11"/>
                    <a:pt x="1912" y="9"/>
                    <a:pt x="1912" y="9"/>
                  </a:cubicBezTo>
                  <a:cubicBezTo>
                    <a:pt x="1912" y="8"/>
                    <a:pt x="1908" y="7"/>
                    <a:pt x="1908" y="6"/>
                  </a:cubicBezTo>
                  <a:cubicBezTo>
                    <a:pt x="1908" y="6"/>
                    <a:pt x="1912" y="4"/>
                    <a:pt x="1912" y="4"/>
                  </a:cubicBezTo>
                  <a:cubicBezTo>
                    <a:pt x="1913" y="4"/>
                    <a:pt x="1915" y="7"/>
                    <a:pt x="1916" y="7"/>
                  </a:cubicBezTo>
                  <a:cubicBezTo>
                    <a:pt x="1917" y="7"/>
                    <a:pt x="1919" y="4"/>
                    <a:pt x="1920" y="4"/>
                  </a:cubicBezTo>
                  <a:cubicBezTo>
                    <a:pt x="1920" y="4"/>
                    <a:pt x="1924" y="7"/>
                    <a:pt x="1924" y="7"/>
                  </a:cubicBezTo>
                  <a:cubicBezTo>
                    <a:pt x="1924" y="7"/>
                    <a:pt x="1920" y="9"/>
                    <a:pt x="1920" y="9"/>
                  </a:cubicBezTo>
                  <a:cubicBezTo>
                    <a:pt x="1921" y="9"/>
                    <a:pt x="1922" y="11"/>
                    <a:pt x="1924" y="11"/>
                  </a:cubicBezTo>
                  <a:cubicBezTo>
                    <a:pt x="1924" y="11"/>
                    <a:pt x="1927" y="9"/>
                    <a:pt x="1928" y="9"/>
                  </a:cubicBezTo>
                  <a:cubicBezTo>
                    <a:pt x="1929" y="9"/>
                    <a:pt x="1931" y="7"/>
                    <a:pt x="1932" y="7"/>
                  </a:cubicBezTo>
                  <a:cubicBezTo>
                    <a:pt x="1933" y="6"/>
                    <a:pt x="1935" y="5"/>
                    <a:pt x="1936" y="5"/>
                  </a:cubicBezTo>
                  <a:cubicBezTo>
                    <a:pt x="1937" y="5"/>
                    <a:pt x="1939" y="7"/>
                    <a:pt x="1940" y="7"/>
                  </a:cubicBezTo>
                  <a:cubicBezTo>
                    <a:pt x="1941" y="7"/>
                    <a:pt x="1942" y="5"/>
                    <a:pt x="1944" y="5"/>
                  </a:cubicBezTo>
                  <a:cubicBezTo>
                    <a:pt x="1945" y="5"/>
                    <a:pt x="1946" y="7"/>
                    <a:pt x="1947" y="7"/>
                  </a:cubicBezTo>
                  <a:cubicBezTo>
                    <a:pt x="1949" y="7"/>
                    <a:pt x="1950" y="5"/>
                    <a:pt x="1951" y="5"/>
                  </a:cubicBezTo>
                  <a:cubicBezTo>
                    <a:pt x="1953" y="5"/>
                    <a:pt x="1954" y="7"/>
                    <a:pt x="1955" y="7"/>
                  </a:cubicBezTo>
                  <a:cubicBezTo>
                    <a:pt x="1956" y="7"/>
                    <a:pt x="1959" y="5"/>
                    <a:pt x="1959" y="5"/>
                  </a:cubicBezTo>
                  <a:cubicBezTo>
                    <a:pt x="1960" y="5"/>
                    <a:pt x="1963" y="7"/>
                    <a:pt x="1963" y="7"/>
                  </a:cubicBezTo>
                  <a:cubicBezTo>
                    <a:pt x="1963" y="8"/>
                    <a:pt x="1959" y="9"/>
                    <a:pt x="1959" y="10"/>
                  </a:cubicBezTo>
                  <a:cubicBezTo>
                    <a:pt x="1959" y="10"/>
                    <a:pt x="1962" y="12"/>
                    <a:pt x="1963" y="12"/>
                  </a:cubicBezTo>
                  <a:cubicBezTo>
                    <a:pt x="1963" y="12"/>
                    <a:pt x="1966" y="10"/>
                    <a:pt x="1967" y="10"/>
                  </a:cubicBezTo>
                  <a:cubicBezTo>
                    <a:pt x="1971" y="8"/>
                    <a:pt x="1971" y="8"/>
                    <a:pt x="1971" y="8"/>
                  </a:cubicBezTo>
                  <a:cubicBezTo>
                    <a:pt x="1972" y="7"/>
                    <a:pt x="1974" y="6"/>
                    <a:pt x="1975" y="5"/>
                  </a:cubicBezTo>
                  <a:cubicBezTo>
                    <a:pt x="1976" y="5"/>
                    <a:pt x="1978" y="8"/>
                    <a:pt x="1979" y="8"/>
                  </a:cubicBezTo>
                  <a:cubicBezTo>
                    <a:pt x="1980" y="8"/>
                    <a:pt x="1982" y="5"/>
                    <a:pt x="1983" y="6"/>
                  </a:cubicBezTo>
                  <a:cubicBezTo>
                    <a:pt x="1984" y="6"/>
                    <a:pt x="1986" y="8"/>
                    <a:pt x="1987" y="8"/>
                  </a:cubicBezTo>
                  <a:cubicBezTo>
                    <a:pt x="1987" y="8"/>
                    <a:pt x="1983" y="10"/>
                    <a:pt x="1983" y="10"/>
                  </a:cubicBezTo>
                  <a:cubicBezTo>
                    <a:pt x="1983" y="10"/>
                    <a:pt x="1986" y="12"/>
                    <a:pt x="1986" y="12"/>
                  </a:cubicBezTo>
                  <a:cubicBezTo>
                    <a:pt x="1987" y="12"/>
                    <a:pt x="1990" y="10"/>
                    <a:pt x="1990" y="10"/>
                  </a:cubicBezTo>
                  <a:cubicBezTo>
                    <a:pt x="1992" y="10"/>
                    <a:pt x="1993" y="8"/>
                    <a:pt x="1994" y="8"/>
                  </a:cubicBezTo>
                  <a:cubicBezTo>
                    <a:pt x="1995" y="8"/>
                    <a:pt x="1998" y="6"/>
                    <a:pt x="1999" y="6"/>
                  </a:cubicBezTo>
                  <a:cubicBezTo>
                    <a:pt x="2000" y="6"/>
                    <a:pt x="2001" y="8"/>
                    <a:pt x="2002" y="8"/>
                  </a:cubicBezTo>
                  <a:cubicBezTo>
                    <a:pt x="2004" y="8"/>
                    <a:pt x="2005" y="6"/>
                    <a:pt x="2006" y="6"/>
                  </a:cubicBezTo>
                  <a:cubicBezTo>
                    <a:pt x="2008" y="6"/>
                    <a:pt x="2009" y="8"/>
                    <a:pt x="2010" y="8"/>
                  </a:cubicBezTo>
                  <a:cubicBezTo>
                    <a:pt x="2011" y="8"/>
                    <a:pt x="2014" y="6"/>
                    <a:pt x="2014" y="6"/>
                  </a:cubicBezTo>
                  <a:cubicBezTo>
                    <a:pt x="2015" y="6"/>
                    <a:pt x="2018" y="8"/>
                    <a:pt x="2018" y="8"/>
                  </a:cubicBezTo>
                  <a:cubicBezTo>
                    <a:pt x="2018" y="9"/>
                    <a:pt x="2014" y="10"/>
                    <a:pt x="2014" y="11"/>
                  </a:cubicBezTo>
                  <a:cubicBezTo>
                    <a:pt x="2014" y="11"/>
                    <a:pt x="2017" y="13"/>
                    <a:pt x="2018" y="13"/>
                  </a:cubicBezTo>
                  <a:cubicBezTo>
                    <a:pt x="2018" y="13"/>
                    <a:pt x="2021" y="11"/>
                    <a:pt x="2022" y="11"/>
                  </a:cubicBezTo>
                  <a:cubicBezTo>
                    <a:pt x="2022" y="10"/>
                    <a:pt x="2025" y="9"/>
                    <a:pt x="2026" y="9"/>
                  </a:cubicBezTo>
                  <a:cubicBezTo>
                    <a:pt x="2026" y="9"/>
                    <a:pt x="2029" y="11"/>
                    <a:pt x="2030" y="11"/>
                  </a:cubicBezTo>
                  <a:cubicBezTo>
                    <a:pt x="2030" y="11"/>
                    <a:pt x="2034" y="9"/>
                    <a:pt x="2034" y="9"/>
                  </a:cubicBezTo>
                  <a:cubicBezTo>
                    <a:pt x="2034" y="9"/>
                    <a:pt x="2030" y="7"/>
                    <a:pt x="2030" y="7"/>
                  </a:cubicBezTo>
                  <a:cubicBezTo>
                    <a:pt x="2031" y="7"/>
                    <a:pt x="2033" y="4"/>
                    <a:pt x="2034" y="4"/>
                  </a:cubicBezTo>
                  <a:cubicBezTo>
                    <a:pt x="2035" y="4"/>
                    <a:pt x="2036" y="7"/>
                    <a:pt x="2038" y="7"/>
                  </a:cubicBezTo>
                  <a:cubicBezTo>
                    <a:pt x="2039" y="7"/>
                    <a:pt x="2040" y="9"/>
                    <a:pt x="2042" y="9"/>
                  </a:cubicBezTo>
                  <a:cubicBezTo>
                    <a:pt x="2042" y="9"/>
                    <a:pt x="2045" y="7"/>
                    <a:pt x="2046" y="7"/>
                  </a:cubicBezTo>
                  <a:cubicBezTo>
                    <a:pt x="2046" y="7"/>
                    <a:pt x="2049" y="9"/>
                    <a:pt x="2049" y="9"/>
                  </a:cubicBezTo>
                  <a:cubicBezTo>
                    <a:pt x="2049" y="10"/>
                    <a:pt x="2045" y="11"/>
                    <a:pt x="2045" y="11"/>
                  </a:cubicBezTo>
                  <a:cubicBezTo>
                    <a:pt x="2045" y="11"/>
                    <a:pt x="2049" y="13"/>
                    <a:pt x="2049" y="13"/>
                  </a:cubicBezTo>
                  <a:cubicBezTo>
                    <a:pt x="2050" y="13"/>
                    <a:pt x="2053" y="12"/>
                    <a:pt x="2053" y="11"/>
                  </a:cubicBezTo>
                  <a:cubicBezTo>
                    <a:pt x="2057" y="9"/>
                    <a:pt x="2057" y="9"/>
                    <a:pt x="2057" y="9"/>
                  </a:cubicBezTo>
                  <a:cubicBezTo>
                    <a:pt x="2061" y="7"/>
                    <a:pt x="2061" y="7"/>
                    <a:pt x="2061" y="7"/>
                  </a:cubicBezTo>
                  <a:cubicBezTo>
                    <a:pt x="2062" y="7"/>
                    <a:pt x="2064" y="5"/>
                    <a:pt x="2065" y="5"/>
                  </a:cubicBezTo>
                  <a:cubicBezTo>
                    <a:pt x="2066" y="5"/>
                    <a:pt x="2069" y="7"/>
                    <a:pt x="2069" y="7"/>
                  </a:cubicBezTo>
                  <a:cubicBezTo>
                    <a:pt x="2070" y="8"/>
                    <a:pt x="2072" y="9"/>
                    <a:pt x="2073" y="10"/>
                  </a:cubicBezTo>
                  <a:cubicBezTo>
                    <a:pt x="2074" y="10"/>
                    <a:pt x="2076" y="7"/>
                    <a:pt x="2077" y="7"/>
                  </a:cubicBezTo>
                  <a:cubicBezTo>
                    <a:pt x="2078" y="7"/>
                    <a:pt x="2079" y="10"/>
                    <a:pt x="2081" y="10"/>
                  </a:cubicBezTo>
                  <a:cubicBezTo>
                    <a:pt x="2082" y="10"/>
                    <a:pt x="2084" y="8"/>
                    <a:pt x="2085" y="8"/>
                  </a:cubicBezTo>
                  <a:cubicBezTo>
                    <a:pt x="2086" y="8"/>
                    <a:pt x="2087" y="10"/>
                    <a:pt x="2089" y="10"/>
                  </a:cubicBezTo>
                  <a:cubicBezTo>
                    <a:pt x="2090" y="10"/>
                    <a:pt x="2091" y="8"/>
                    <a:pt x="2093" y="8"/>
                  </a:cubicBezTo>
                  <a:cubicBezTo>
                    <a:pt x="2094" y="8"/>
                    <a:pt x="2095" y="10"/>
                    <a:pt x="2096" y="10"/>
                  </a:cubicBezTo>
                  <a:cubicBezTo>
                    <a:pt x="2097" y="10"/>
                    <a:pt x="2100" y="8"/>
                    <a:pt x="2101" y="8"/>
                  </a:cubicBezTo>
                  <a:cubicBezTo>
                    <a:pt x="2102" y="7"/>
                    <a:pt x="2103" y="6"/>
                    <a:pt x="2105" y="6"/>
                  </a:cubicBezTo>
                  <a:cubicBezTo>
                    <a:pt x="2105" y="6"/>
                    <a:pt x="2108" y="8"/>
                    <a:pt x="2108" y="8"/>
                  </a:cubicBezTo>
                  <a:cubicBezTo>
                    <a:pt x="2110" y="8"/>
                    <a:pt x="2111" y="6"/>
                    <a:pt x="2112" y="6"/>
                  </a:cubicBezTo>
                  <a:cubicBezTo>
                    <a:pt x="2114" y="6"/>
                    <a:pt x="2115" y="8"/>
                    <a:pt x="2116" y="8"/>
                  </a:cubicBezTo>
                  <a:cubicBezTo>
                    <a:pt x="2118" y="8"/>
                    <a:pt x="2119" y="6"/>
                    <a:pt x="2120" y="6"/>
                  </a:cubicBezTo>
                  <a:cubicBezTo>
                    <a:pt x="2122" y="6"/>
                    <a:pt x="2123" y="8"/>
                    <a:pt x="2124" y="8"/>
                  </a:cubicBezTo>
                  <a:cubicBezTo>
                    <a:pt x="2125" y="8"/>
                    <a:pt x="2127" y="6"/>
                    <a:pt x="2128" y="6"/>
                  </a:cubicBezTo>
                  <a:cubicBezTo>
                    <a:pt x="2129" y="6"/>
                    <a:pt x="2132" y="8"/>
                    <a:pt x="2132" y="8"/>
                  </a:cubicBezTo>
                  <a:cubicBezTo>
                    <a:pt x="2132" y="9"/>
                    <a:pt x="2128" y="11"/>
                    <a:pt x="2128" y="11"/>
                  </a:cubicBezTo>
                  <a:cubicBezTo>
                    <a:pt x="2127" y="10"/>
                    <a:pt x="2125" y="8"/>
                    <a:pt x="2124" y="8"/>
                  </a:cubicBezTo>
                  <a:cubicBezTo>
                    <a:pt x="2123" y="8"/>
                    <a:pt x="2121" y="10"/>
                    <a:pt x="2120" y="10"/>
                  </a:cubicBezTo>
                  <a:cubicBezTo>
                    <a:pt x="2119" y="10"/>
                    <a:pt x="2117" y="8"/>
                    <a:pt x="2116" y="8"/>
                  </a:cubicBezTo>
                  <a:cubicBezTo>
                    <a:pt x="2115" y="8"/>
                    <a:pt x="2114" y="10"/>
                    <a:pt x="2112" y="10"/>
                  </a:cubicBezTo>
                  <a:cubicBezTo>
                    <a:pt x="2113" y="10"/>
                    <a:pt x="2115" y="12"/>
                    <a:pt x="2116" y="13"/>
                  </a:cubicBezTo>
                  <a:cubicBezTo>
                    <a:pt x="2117" y="13"/>
                    <a:pt x="2119" y="10"/>
                    <a:pt x="2120" y="10"/>
                  </a:cubicBezTo>
                  <a:cubicBezTo>
                    <a:pt x="2121" y="11"/>
                    <a:pt x="2122" y="13"/>
                    <a:pt x="2124" y="13"/>
                  </a:cubicBezTo>
                  <a:cubicBezTo>
                    <a:pt x="2125" y="13"/>
                    <a:pt x="2127" y="11"/>
                    <a:pt x="2128" y="11"/>
                  </a:cubicBezTo>
                  <a:cubicBezTo>
                    <a:pt x="2129" y="11"/>
                    <a:pt x="2131" y="13"/>
                    <a:pt x="2132" y="13"/>
                  </a:cubicBezTo>
                  <a:cubicBezTo>
                    <a:pt x="2133" y="13"/>
                    <a:pt x="2135" y="11"/>
                    <a:pt x="2136" y="11"/>
                  </a:cubicBezTo>
                  <a:cubicBezTo>
                    <a:pt x="2137" y="10"/>
                    <a:pt x="2138" y="9"/>
                    <a:pt x="2140" y="9"/>
                  </a:cubicBezTo>
                  <a:cubicBezTo>
                    <a:pt x="2140" y="8"/>
                    <a:pt x="2143" y="7"/>
                    <a:pt x="2144" y="7"/>
                  </a:cubicBezTo>
                  <a:cubicBezTo>
                    <a:pt x="2145" y="6"/>
                    <a:pt x="2146" y="9"/>
                    <a:pt x="2148" y="9"/>
                  </a:cubicBezTo>
                  <a:cubicBezTo>
                    <a:pt x="2149" y="9"/>
                    <a:pt x="2151" y="7"/>
                    <a:pt x="2152" y="7"/>
                  </a:cubicBezTo>
                  <a:cubicBezTo>
                    <a:pt x="2153" y="7"/>
                    <a:pt x="2154" y="9"/>
                    <a:pt x="2155" y="9"/>
                  </a:cubicBezTo>
                  <a:cubicBezTo>
                    <a:pt x="2157" y="9"/>
                    <a:pt x="2158" y="11"/>
                    <a:pt x="2159" y="11"/>
                  </a:cubicBezTo>
                  <a:cubicBezTo>
                    <a:pt x="2160" y="11"/>
                    <a:pt x="2163" y="9"/>
                    <a:pt x="2163" y="9"/>
                  </a:cubicBezTo>
                  <a:cubicBezTo>
                    <a:pt x="2164" y="9"/>
                    <a:pt x="2167" y="7"/>
                    <a:pt x="2167" y="7"/>
                  </a:cubicBezTo>
                  <a:cubicBezTo>
                    <a:pt x="2168" y="7"/>
                    <a:pt x="2171" y="9"/>
                    <a:pt x="2171" y="9"/>
                  </a:cubicBezTo>
                  <a:cubicBezTo>
                    <a:pt x="2171" y="10"/>
                    <a:pt x="2167" y="11"/>
                    <a:pt x="2167" y="11"/>
                  </a:cubicBezTo>
                  <a:cubicBezTo>
                    <a:pt x="2167" y="12"/>
                    <a:pt x="2170" y="14"/>
                    <a:pt x="2171" y="14"/>
                  </a:cubicBezTo>
                  <a:cubicBezTo>
                    <a:pt x="2172" y="14"/>
                    <a:pt x="2174" y="11"/>
                    <a:pt x="2175" y="11"/>
                  </a:cubicBezTo>
                  <a:cubicBezTo>
                    <a:pt x="2176" y="12"/>
                    <a:pt x="2177" y="13"/>
                    <a:pt x="2179" y="14"/>
                  </a:cubicBezTo>
                  <a:cubicBezTo>
                    <a:pt x="2186" y="18"/>
                    <a:pt x="2186" y="18"/>
                    <a:pt x="2186" y="18"/>
                  </a:cubicBezTo>
                  <a:cubicBezTo>
                    <a:pt x="2187" y="17"/>
                    <a:pt x="2189" y="17"/>
                    <a:pt x="2190" y="16"/>
                  </a:cubicBezTo>
                  <a:cubicBezTo>
                    <a:pt x="2191" y="16"/>
                    <a:pt x="2194" y="14"/>
                    <a:pt x="2194" y="14"/>
                  </a:cubicBezTo>
                  <a:cubicBezTo>
                    <a:pt x="2194" y="14"/>
                    <a:pt x="2191" y="12"/>
                    <a:pt x="2191" y="12"/>
                  </a:cubicBezTo>
                  <a:cubicBezTo>
                    <a:pt x="2190" y="12"/>
                    <a:pt x="2187" y="14"/>
                    <a:pt x="2187" y="14"/>
                  </a:cubicBezTo>
                  <a:cubicBezTo>
                    <a:pt x="2185" y="13"/>
                    <a:pt x="2184" y="12"/>
                    <a:pt x="2183" y="12"/>
                  </a:cubicBezTo>
                  <a:cubicBezTo>
                    <a:pt x="2182" y="11"/>
                    <a:pt x="2180" y="10"/>
                    <a:pt x="2179" y="9"/>
                  </a:cubicBezTo>
                  <a:cubicBezTo>
                    <a:pt x="2179" y="9"/>
                    <a:pt x="2180" y="9"/>
                    <a:pt x="2181" y="8"/>
                  </a:cubicBezTo>
                  <a:cubicBezTo>
                    <a:pt x="2182" y="8"/>
                    <a:pt x="2183" y="7"/>
                    <a:pt x="2183" y="7"/>
                  </a:cubicBezTo>
                  <a:cubicBezTo>
                    <a:pt x="2184" y="7"/>
                    <a:pt x="2186" y="9"/>
                    <a:pt x="2187" y="10"/>
                  </a:cubicBezTo>
                  <a:cubicBezTo>
                    <a:pt x="2188" y="9"/>
                    <a:pt x="2190" y="7"/>
                    <a:pt x="2191" y="7"/>
                  </a:cubicBezTo>
                  <a:cubicBezTo>
                    <a:pt x="2192" y="7"/>
                    <a:pt x="2193" y="10"/>
                    <a:pt x="2195" y="10"/>
                  </a:cubicBezTo>
                  <a:cubicBezTo>
                    <a:pt x="2196" y="10"/>
                    <a:pt x="2197" y="8"/>
                    <a:pt x="2199" y="8"/>
                  </a:cubicBezTo>
                  <a:cubicBezTo>
                    <a:pt x="2200" y="8"/>
                    <a:pt x="2201" y="10"/>
                    <a:pt x="2203" y="10"/>
                  </a:cubicBezTo>
                  <a:cubicBezTo>
                    <a:pt x="2204" y="10"/>
                    <a:pt x="2206" y="8"/>
                    <a:pt x="2207" y="8"/>
                  </a:cubicBezTo>
                  <a:cubicBezTo>
                    <a:pt x="2207" y="8"/>
                    <a:pt x="2210" y="10"/>
                    <a:pt x="2210" y="10"/>
                  </a:cubicBezTo>
                  <a:cubicBezTo>
                    <a:pt x="2211" y="10"/>
                    <a:pt x="2213" y="12"/>
                    <a:pt x="2214" y="12"/>
                  </a:cubicBezTo>
                  <a:cubicBezTo>
                    <a:pt x="2215" y="12"/>
                    <a:pt x="2217" y="10"/>
                    <a:pt x="2218" y="10"/>
                  </a:cubicBezTo>
                  <a:cubicBezTo>
                    <a:pt x="2219" y="10"/>
                    <a:pt x="2221" y="12"/>
                    <a:pt x="2222" y="12"/>
                  </a:cubicBezTo>
                  <a:cubicBezTo>
                    <a:pt x="2223" y="12"/>
                    <a:pt x="2225" y="11"/>
                    <a:pt x="2226" y="10"/>
                  </a:cubicBezTo>
                  <a:cubicBezTo>
                    <a:pt x="2227" y="10"/>
                    <a:pt x="2229" y="8"/>
                    <a:pt x="2230" y="8"/>
                  </a:cubicBezTo>
                  <a:cubicBezTo>
                    <a:pt x="2231" y="8"/>
                    <a:pt x="2233" y="10"/>
                    <a:pt x="2234" y="10"/>
                  </a:cubicBezTo>
                  <a:cubicBezTo>
                    <a:pt x="2235" y="10"/>
                    <a:pt x="2237" y="8"/>
                    <a:pt x="2238" y="8"/>
                  </a:cubicBezTo>
                  <a:cubicBezTo>
                    <a:pt x="2239" y="9"/>
                    <a:pt x="2241" y="10"/>
                    <a:pt x="2242" y="11"/>
                  </a:cubicBezTo>
                  <a:cubicBezTo>
                    <a:pt x="2242" y="11"/>
                    <a:pt x="2245" y="13"/>
                    <a:pt x="2246" y="13"/>
                  </a:cubicBezTo>
                  <a:cubicBezTo>
                    <a:pt x="2246" y="13"/>
                    <a:pt x="2249" y="11"/>
                    <a:pt x="2250" y="11"/>
                  </a:cubicBezTo>
                  <a:cubicBezTo>
                    <a:pt x="2254" y="9"/>
                    <a:pt x="2254" y="9"/>
                    <a:pt x="2254" y="9"/>
                  </a:cubicBezTo>
                  <a:cubicBezTo>
                    <a:pt x="2254" y="8"/>
                    <a:pt x="2257" y="6"/>
                    <a:pt x="2258" y="6"/>
                  </a:cubicBezTo>
                  <a:cubicBezTo>
                    <a:pt x="2258" y="7"/>
                    <a:pt x="2262" y="9"/>
                    <a:pt x="2262" y="9"/>
                  </a:cubicBezTo>
                  <a:cubicBezTo>
                    <a:pt x="2262" y="9"/>
                    <a:pt x="2257" y="10"/>
                    <a:pt x="2257" y="11"/>
                  </a:cubicBezTo>
                  <a:cubicBezTo>
                    <a:pt x="2258" y="12"/>
                    <a:pt x="2260" y="13"/>
                    <a:pt x="2261" y="13"/>
                  </a:cubicBezTo>
                  <a:cubicBezTo>
                    <a:pt x="2262" y="14"/>
                    <a:pt x="2264" y="15"/>
                    <a:pt x="2265" y="15"/>
                  </a:cubicBezTo>
                  <a:cubicBezTo>
                    <a:pt x="2266" y="16"/>
                    <a:pt x="2267" y="17"/>
                    <a:pt x="2269" y="18"/>
                  </a:cubicBezTo>
                  <a:cubicBezTo>
                    <a:pt x="2271" y="16"/>
                    <a:pt x="2274" y="15"/>
                    <a:pt x="2277" y="13"/>
                  </a:cubicBezTo>
                  <a:cubicBezTo>
                    <a:pt x="2278" y="13"/>
                    <a:pt x="2280" y="12"/>
                    <a:pt x="2281" y="11"/>
                  </a:cubicBezTo>
                  <a:cubicBezTo>
                    <a:pt x="2282" y="11"/>
                    <a:pt x="2284" y="14"/>
                    <a:pt x="2285" y="14"/>
                  </a:cubicBezTo>
                  <a:cubicBezTo>
                    <a:pt x="2285" y="14"/>
                    <a:pt x="2288" y="11"/>
                    <a:pt x="2289" y="11"/>
                  </a:cubicBezTo>
                  <a:cubicBezTo>
                    <a:pt x="2289" y="12"/>
                    <a:pt x="2293" y="13"/>
                    <a:pt x="2293" y="14"/>
                  </a:cubicBezTo>
                  <a:cubicBezTo>
                    <a:pt x="2293" y="14"/>
                    <a:pt x="2288" y="15"/>
                    <a:pt x="2288" y="16"/>
                  </a:cubicBezTo>
                  <a:cubicBezTo>
                    <a:pt x="2289" y="16"/>
                    <a:pt x="2292" y="17"/>
                    <a:pt x="2292" y="18"/>
                  </a:cubicBezTo>
                  <a:cubicBezTo>
                    <a:pt x="2292" y="18"/>
                    <a:pt x="2296" y="16"/>
                    <a:pt x="2296" y="16"/>
                  </a:cubicBezTo>
                  <a:cubicBezTo>
                    <a:pt x="2296" y="15"/>
                    <a:pt x="2293" y="14"/>
                    <a:pt x="2293" y="14"/>
                  </a:cubicBezTo>
                  <a:cubicBezTo>
                    <a:pt x="2294" y="14"/>
                    <a:pt x="2295" y="12"/>
                    <a:pt x="2297" y="12"/>
                  </a:cubicBezTo>
                  <a:cubicBezTo>
                    <a:pt x="2298" y="12"/>
                    <a:pt x="2299" y="14"/>
                    <a:pt x="2300" y="14"/>
                  </a:cubicBezTo>
                  <a:cubicBezTo>
                    <a:pt x="2301" y="14"/>
                    <a:pt x="2304" y="12"/>
                    <a:pt x="2305" y="12"/>
                  </a:cubicBezTo>
                  <a:cubicBezTo>
                    <a:pt x="2306" y="12"/>
                    <a:pt x="2307" y="13"/>
                    <a:pt x="2308" y="14"/>
                  </a:cubicBezTo>
                  <a:cubicBezTo>
                    <a:pt x="2309" y="14"/>
                    <a:pt x="2311" y="16"/>
                    <a:pt x="2312" y="16"/>
                  </a:cubicBezTo>
                  <a:cubicBezTo>
                    <a:pt x="2313" y="16"/>
                    <a:pt x="2314" y="18"/>
                    <a:pt x="2316" y="18"/>
                  </a:cubicBezTo>
                  <a:cubicBezTo>
                    <a:pt x="2317" y="19"/>
                    <a:pt x="2319" y="16"/>
                    <a:pt x="2320" y="16"/>
                  </a:cubicBezTo>
                  <a:cubicBezTo>
                    <a:pt x="2321" y="16"/>
                    <a:pt x="2322" y="19"/>
                    <a:pt x="2324" y="19"/>
                  </a:cubicBezTo>
                  <a:cubicBezTo>
                    <a:pt x="2325" y="19"/>
                    <a:pt x="2326" y="17"/>
                    <a:pt x="2328" y="17"/>
                  </a:cubicBezTo>
                  <a:cubicBezTo>
                    <a:pt x="2329" y="17"/>
                    <a:pt x="2331" y="19"/>
                    <a:pt x="2331" y="19"/>
                  </a:cubicBezTo>
                  <a:cubicBezTo>
                    <a:pt x="2333" y="19"/>
                    <a:pt x="2335" y="17"/>
                    <a:pt x="2336" y="17"/>
                  </a:cubicBezTo>
                  <a:cubicBezTo>
                    <a:pt x="2340" y="15"/>
                    <a:pt x="2340" y="15"/>
                    <a:pt x="2340" y="15"/>
                  </a:cubicBezTo>
                  <a:cubicBezTo>
                    <a:pt x="2348" y="10"/>
                    <a:pt x="2348" y="10"/>
                    <a:pt x="2348" y="10"/>
                  </a:cubicBezTo>
                  <a:cubicBezTo>
                    <a:pt x="2355" y="15"/>
                    <a:pt x="2355" y="15"/>
                    <a:pt x="2355" y="15"/>
                  </a:cubicBezTo>
                  <a:cubicBezTo>
                    <a:pt x="2354" y="15"/>
                    <a:pt x="2353" y="17"/>
                    <a:pt x="2351" y="17"/>
                  </a:cubicBezTo>
                  <a:cubicBezTo>
                    <a:pt x="2351" y="17"/>
                    <a:pt x="2347" y="15"/>
                    <a:pt x="2347" y="15"/>
                  </a:cubicBezTo>
                  <a:cubicBezTo>
                    <a:pt x="2347" y="16"/>
                    <a:pt x="2344" y="16"/>
                    <a:pt x="2343" y="17"/>
                  </a:cubicBezTo>
                  <a:cubicBezTo>
                    <a:pt x="2343" y="17"/>
                    <a:pt x="2347" y="18"/>
                    <a:pt x="2347" y="19"/>
                  </a:cubicBezTo>
                  <a:cubicBezTo>
                    <a:pt x="2347" y="20"/>
                    <a:pt x="2343" y="21"/>
                    <a:pt x="2343" y="21"/>
                  </a:cubicBezTo>
                  <a:cubicBezTo>
                    <a:pt x="2343" y="22"/>
                    <a:pt x="2346" y="23"/>
                    <a:pt x="2347" y="23"/>
                  </a:cubicBezTo>
                  <a:cubicBezTo>
                    <a:pt x="2348" y="24"/>
                    <a:pt x="2349" y="25"/>
                    <a:pt x="2351" y="26"/>
                  </a:cubicBezTo>
                  <a:cubicBezTo>
                    <a:pt x="2352" y="26"/>
                    <a:pt x="2354" y="27"/>
                    <a:pt x="2354" y="28"/>
                  </a:cubicBezTo>
                  <a:cubicBezTo>
                    <a:pt x="2355" y="28"/>
                    <a:pt x="2350" y="30"/>
                    <a:pt x="2350" y="30"/>
                  </a:cubicBezTo>
                  <a:cubicBezTo>
                    <a:pt x="2350" y="30"/>
                    <a:pt x="2353" y="32"/>
                    <a:pt x="2354" y="32"/>
                  </a:cubicBezTo>
                  <a:cubicBezTo>
                    <a:pt x="2355" y="33"/>
                    <a:pt x="2358" y="34"/>
                    <a:pt x="2358" y="35"/>
                  </a:cubicBezTo>
                  <a:cubicBezTo>
                    <a:pt x="2358" y="35"/>
                    <a:pt x="2354" y="36"/>
                    <a:pt x="2354" y="37"/>
                  </a:cubicBezTo>
                  <a:cubicBezTo>
                    <a:pt x="2354" y="37"/>
                    <a:pt x="2358" y="38"/>
                    <a:pt x="2357" y="39"/>
                  </a:cubicBezTo>
                  <a:cubicBezTo>
                    <a:pt x="2357" y="39"/>
                    <a:pt x="2353" y="41"/>
                    <a:pt x="2353" y="41"/>
                  </a:cubicBezTo>
                  <a:cubicBezTo>
                    <a:pt x="2354" y="41"/>
                    <a:pt x="2356" y="43"/>
                    <a:pt x="2357" y="43"/>
                  </a:cubicBezTo>
                  <a:cubicBezTo>
                    <a:pt x="2358" y="43"/>
                    <a:pt x="2360" y="41"/>
                    <a:pt x="2361" y="41"/>
                  </a:cubicBezTo>
                  <a:cubicBezTo>
                    <a:pt x="2362" y="41"/>
                    <a:pt x="2364" y="43"/>
                    <a:pt x="2365" y="43"/>
                  </a:cubicBezTo>
                  <a:cubicBezTo>
                    <a:pt x="2366" y="43"/>
                    <a:pt x="2368" y="42"/>
                    <a:pt x="2369" y="41"/>
                  </a:cubicBezTo>
                  <a:cubicBezTo>
                    <a:pt x="2370" y="41"/>
                    <a:pt x="2373" y="40"/>
                    <a:pt x="2373" y="39"/>
                  </a:cubicBezTo>
                  <a:cubicBezTo>
                    <a:pt x="2373" y="39"/>
                    <a:pt x="2369" y="37"/>
                    <a:pt x="2369" y="37"/>
                  </a:cubicBezTo>
                  <a:cubicBezTo>
                    <a:pt x="2369" y="36"/>
                    <a:pt x="2373" y="35"/>
                    <a:pt x="2373" y="35"/>
                  </a:cubicBezTo>
                  <a:cubicBezTo>
                    <a:pt x="2374" y="34"/>
                    <a:pt x="2370" y="33"/>
                    <a:pt x="2370" y="33"/>
                  </a:cubicBezTo>
                  <a:cubicBezTo>
                    <a:pt x="2370" y="32"/>
                    <a:pt x="2374" y="30"/>
                    <a:pt x="2374" y="30"/>
                  </a:cubicBezTo>
                  <a:cubicBezTo>
                    <a:pt x="2374" y="31"/>
                    <a:pt x="2377" y="32"/>
                    <a:pt x="2378" y="33"/>
                  </a:cubicBezTo>
                  <a:cubicBezTo>
                    <a:pt x="2378" y="33"/>
                    <a:pt x="2373" y="34"/>
                    <a:pt x="2373" y="35"/>
                  </a:cubicBezTo>
                  <a:cubicBezTo>
                    <a:pt x="2373" y="36"/>
                    <a:pt x="2377" y="36"/>
                    <a:pt x="2377" y="37"/>
                  </a:cubicBezTo>
                  <a:cubicBezTo>
                    <a:pt x="2377" y="38"/>
                    <a:pt x="2373" y="38"/>
                    <a:pt x="2373" y="39"/>
                  </a:cubicBezTo>
                  <a:cubicBezTo>
                    <a:pt x="2373" y="39"/>
                    <a:pt x="2377" y="41"/>
                    <a:pt x="2377" y="41"/>
                  </a:cubicBezTo>
                  <a:cubicBezTo>
                    <a:pt x="2376" y="42"/>
                    <a:pt x="2374" y="43"/>
                    <a:pt x="2373" y="44"/>
                  </a:cubicBezTo>
                  <a:cubicBezTo>
                    <a:pt x="2372" y="44"/>
                    <a:pt x="2369" y="46"/>
                    <a:pt x="2369" y="46"/>
                  </a:cubicBezTo>
                  <a:cubicBezTo>
                    <a:pt x="2368" y="46"/>
                    <a:pt x="2365" y="43"/>
                    <a:pt x="2365" y="43"/>
                  </a:cubicBezTo>
                  <a:cubicBezTo>
                    <a:pt x="2363" y="44"/>
                    <a:pt x="2362" y="45"/>
                    <a:pt x="2361" y="45"/>
                  </a:cubicBezTo>
                  <a:cubicBezTo>
                    <a:pt x="2357" y="48"/>
                    <a:pt x="2357" y="48"/>
                    <a:pt x="2357" y="48"/>
                  </a:cubicBezTo>
                  <a:cubicBezTo>
                    <a:pt x="2355" y="48"/>
                    <a:pt x="2354" y="49"/>
                    <a:pt x="2353" y="50"/>
                  </a:cubicBezTo>
                  <a:cubicBezTo>
                    <a:pt x="2351" y="49"/>
                    <a:pt x="2350" y="47"/>
                    <a:pt x="2349" y="47"/>
                  </a:cubicBezTo>
                  <a:cubicBezTo>
                    <a:pt x="2349" y="47"/>
                    <a:pt x="2345" y="50"/>
                    <a:pt x="2345" y="50"/>
                  </a:cubicBezTo>
                  <a:cubicBezTo>
                    <a:pt x="2344" y="49"/>
                    <a:pt x="2341" y="48"/>
                    <a:pt x="2341" y="47"/>
                  </a:cubicBezTo>
                  <a:cubicBezTo>
                    <a:pt x="2341" y="47"/>
                    <a:pt x="2345" y="46"/>
                    <a:pt x="2345" y="45"/>
                  </a:cubicBezTo>
                  <a:cubicBezTo>
                    <a:pt x="2345" y="44"/>
                    <a:pt x="2341" y="44"/>
                    <a:pt x="2341" y="43"/>
                  </a:cubicBezTo>
                  <a:cubicBezTo>
                    <a:pt x="2341" y="42"/>
                    <a:pt x="2345" y="41"/>
                    <a:pt x="2345" y="41"/>
                  </a:cubicBezTo>
                  <a:cubicBezTo>
                    <a:pt x="2345" y="41"/>
                    <a:pt x="2349" y="43"/>
                    <a:pt x="2349" y="43"/>
                  </a:cubicBezTo>
                  <a:cubicBezTo>
                    <a:pt x="2350" y="43"/>
                    <a:pt x="2353" y="41"/>
                    <a:pt x="2353" y="41"/>
                  </a:cubicBezTo>
                  <a:cubicBezTo>
                    <a:pt x="2354" y="41"/>
                    <a:pt x="2350" y="39"/>
                    <a:pt x="2350" y="39"/>
                  </a:cubicBezTo>
                  <a:cubicBezTo>
                    <a:pt x="2350" y="38"/>
                    <a:pt x="2353" y="37"/>
                    <a:pt x="2354" y="37"/>
                  </a:cubicBezTo>
                  <a:cubicBezTo>
                    <a:pt x="2354" y="36"/>
                    <a:pt x="2350" y="35"/>
                    <a:pt x="2350" y="34"/>
                  </a:cubicBezTo>
                  <a:cubicBezTo>
                    <a:pt x="2349" y="35"/>
                    <a:pt x="2347" y="36"/>
                    <a:pt x="2346" y="36"/>
                  </a:cubicBezTo>
                  <a:cubicBezTo>
                    <a:pt x="2345" y="37"/>
                    <a:pt x="2342" y="39"/>
                    <a:pt x="2342" y="39"/>
                  </a:cubicBezTo>
                  <a:cubicBezTo>
                    <a:pt x="2341" y="39"/>
                    <a:pt x="2338" y="36"/>
                    <a:pt x="2338" y="36"/>
                  </a:cubicBezTo>
                  <a:cubicBezTo>
                    <a:pt x="2337" y="37"/>
                    <a:pt x="2335" y="38"/>
                    <a:pt x="2334" y="38"/>
                  </a:cubicBezTo>
                  <a:cubicBezTo>
                    <a:pt x="2330" y="41"/>
                    <a:pt x="2330" y="41"/>
                    <a:pt x="2330" y="41"/>
                  </a:cubicBezTo>
                  <a:cubicBezTo>
                    <a:pt x="2330" y="40"/>
                    <a:pt x="2326" y="39"/>
                    <a:pt x="2326" y="38"/>
                  </a:cubicBezTo>
                  <a:cubicBezTo>
                    <a:pt x="2326" y="38"/>
                    <a:pt x="2330" y="36"/>
                    <a:pt x="2330" y="36"/>
                  </a:cubicBezTo>
                  <a:cubicBezTo>
                    <a:pt x="2331" y="35"/>
                    <a:pt x="2333" y="35"/>
                    <a:pt x="2334" y="34"/>
                  </a:cubicBezTo>
                  <a:cubicBezTo>
                    <a:pt x="2335" y="34"/>
                    <a:pt x="2337" y="32"/>
                    <a:pt x="2338" y="32"/>
                  </a:cubicBezTo>
                  <a:cubicBezTo>
                    <a:pt x="2339" y="32"/>
                    <a:pt x="2341" y="34"/>
                    <a:pt x="2342" y="34"/>
                  </a:cubicBezTo>
                  <a:cubicBezTo>
                    <a:pt x="2342" y="34"/>
                    <a:pt x="2346" y="32"/>
                    <a:pt x="2346" y="32"/>
                  </a:cubicBezTo>
                  <a:cubicBezTo>
                    <a:pt x="2346" y="32"/>
                    <a:pt x="2343" y="30"/>
                    <a:pt x="2342" y="30"/>
                  </a:cubicBezTo>
                  <a:cubicBezTo>
                    <a:pt x="2342" y="30"/>
                    <a:pt x="2339" y="32"/>
                    <a:pt x="2338" y="32"/>
                  </a:cubicBezTo>
                  <a:cubicBezTo>
                    <a:pt x="2337" y="32"/>
                    <a:pt x="2335" y="30"/>
                    <a:pt x="2335" y="30"/>
                  </a:cubicBezTo>
                  <a:cubicBezTo>
                    <a:pt x="2334" y="29"/>
                    <a:pt x="2331" y="28"/>
                    <a:pt x="2331" y="27"/>
                  </a:cubicBezTo>
                  <a:cubicBezTo>
                    <a:pt x="2331" y="27"/>
                    <a:pt x="2334" y="26"/>
                    <a:pt x="2335" y="25"/>
                  </a:cubicBezTo>
                  <a:cubicBezTo>
                    <a:pt x="2336" y="25"/>
                    <a:pt x="2338" y="24"/>
                    <a:pt x="2339" y="23"/>
                  </a:cubicBezTo>
                  <a:cubicBezTo>
                    <a:pt x="2337" y="23"/>
                    <a:pt x="2337" y="21"/>
                    <a:pt x="2335" y="21"/>
                  </a:cubicBezTo>
                  <a:cubicBezTo>
                    <a:pt x="2334" y="21"/>
                    <a:pt x="2333" y="19"/>
                    <a:pt x="2331" y="19"/>
                  </a:cubicBezTo>
                  <a:cubicBezTo>
                    <a:pt x="2330" y="19"/>
                    <a:pt x="2328" y="21"/>
                    <a:pt x="2327" y="21"/>
                  </a:cubicBezTo>
                  <a:cubicBezTo>
                    <a:pt x="2327" y="21"/>
                    <a:pt x="2324" y="19"/>
                    <a:pt x="2324" y="19"/>
                  </a:cubicBezTo>
                  <a:cubicBezTo>
                    <a:pt x="2323" y="19"/>
                    <a:pt x="2320" y="20"/>
                    <a:pt x="2320" y="21"/>
                  </a:cubicBezTo>
                  <a:cubicBezTo>
                    <a:pt x="2319" y="21"/>
                    <a:pt x="2323" y="23"/>
                    <a:pt x="2323" y="23"/>
                  </a:cubicBezTo>
                  <a:cubicBezTo>
                    <a:pt x="2324" y="23"/>
                    <a:pt x="2327" y="25"/>
                    <a:pt x="2327" y="25"/>
                  </a:cubicBezTo>
                  <a:cubicBezTo>
                    <a:pt x="2327" y="25"/>
                    <a:pt x="2323" y="27"/>
                    <a:pt x="2323" y="27"/>
                  </a:cubicBezTo>
                  <a:cubicBezTo>
                    <a:pt x="2322" y="27"/>
                    <a:pt x="2320" y="25"/>
                    <a:pt x="2319" y="25"/>
                  </a:cubicBezTo>
                  <a:cubicBezTo>
                    <a:pt x="2318" y="25"/>
                    <a:pt x="2317" y="27"/>
                    <a:pt x="2315" y="27"/>
                  </a:cubicBezTo>
                  <a:cubicBezTo>
                    <a:pt x="2315" y="26"/>
                    <a:pt x="2311" y="26"/>
                    <a:pt x="2311" y="25"/>
                  </a:cubicBezTo>
                  <a:cubicBezTo>
                    <a:pt x="2311" y="24"/>
                    <a:pt x="2316" y="23"/>
                    <a:pt x="2315" y="23"/>
                  </a:cubicBezTo>
                  <a:cubicBezTo>
                    <a:pt x="2315" y="22"/>
                    <a:pt x="2312" y="21"/>
                    <a:pt x="2312" y="21"/>
                  </a:cubicBezTo>
                  <a:cubicBezTo>
                    <a:pt x="2311" y="20"/>
                    <a:pt x="2309" y="19"/>
                    <a:pt x="2308" y="18"/>
                  </a:cubicBezTo>
                  <a:cubicBezTo>
                    <a:pt x="2307" y="18"/>
                    <a:pt x="2305" y="16"/>
                    <a:pt x="2304" y="16"/>
                  </a:cubicBezTo>
                  <a:cubicBezTo>
                    <a:pt x="2304" y="16"/>
                    <a:pt x="2300" y="18"/>
                    <a:pt x="2300" y="18"/>
                  </a:cubicBezTo>
                  <a:cubicBezTo>
                    <a:pt x="2300" y="19"/>
                    <a:pt x="2304" y="20"/>
                    <a:pt x="2304" y="20"/>
                  </a:cubicBezTo>
                  <a:cubicBezTo>
                    <a:pt x="2303" y="21"/>
                    <a:pt x="2300" y="22"/>
                    <a:pt x="2300" y="23"/>
                  </a:cubicBezTo>
                  <a:cubicBezTo>
                    <a:pt x="2299" y="23"/>
                    <a:pt x="2304" y="24"/>
                    <a:pt x="2303" y="25"/>
                  </a:cubicBezTo>
                  <a:cubicBezTo>
                    <a:pt x="2303" y="25"/>
                    <a:pt x="2299" y="26"/>
                    <a:pt x="2299" y="27"/>
                  </a:cubicBezTo>
                  <a:cubicBezTo>
                    <a:pt x="2300" y="28"/>
                    <a:pt x="2302" y="29"/>
                    <a:pt x="2303" y="29"/>
                  </a:cubicBezTo>
                  <a:cubicBezTo>
                    <a:pt x="2304" y="30"/>
                    <a:pt x="2306" y="31"/>
                    <a:pt x="2307" y="31"/>
                  </a:cubicBezTo>
                  <a:cubicBezTo>
                    <a:pt x="2308" y="32"/>
                    <a:pt x="2310" y="34"/>
                    <a:pt x="2311" y="34"/>
                  </a:cubicBezTo>
                  <a:cubicBezTo>
                    <a:pt x="2311" y="34"/>
                    <a:pt x="2312" y="33"/>
                    <a:pt x="2313" y="33"/>
                  </a:cubicBezTo>
                  <a:cubicBezTo>
                    <a:pt x="2314" y="32"/>
                    <a:pt x="2315" y="32"/>
                    <a:pt x="2315" y="32"/>
                  </a:cubicBezTo>
                  <a:cubicBezTo>
                    <a:pt x="2315" y="32"/>
                    <a:pt x="2319" y="33"/>
                    <a:pt x="2318" y="34"/>
                  </a:cubicBezTo>
                  <a:cubicBezTo>
                    <a:pt x="2318" y="34"/>
                    <a:pt x="2314" y="35"/>
                    <a:pt x="2314" y="36"/>
                  </a:cubicBezTo>
                  <a:cubicBezTo>
                    <a:pt x="2315" y="37"/>
                    <a:pt x="2318" y="37"/>
                    <a:pt x="2318" y="38"/>
                  </a:cubicBezTo>
                  <a:cubicBezTo>
                    <a:pt x="2318" y="39"/>
                    <a:pt x="2314" y="39"/>
                    <a:pt x="2314" y="40"/>
                  </a:cubicBezTo>
                  <a:cubicBezTo>
                    <a:pt x="2314" y="41"/>
                    <a:pt x="2318" y="42"/>
                    <a:pt x="2318" y="42"/>
                  </a:cubicBezTo>
                  <a:cubicBezTo>
                    <a:pt x="2317" y="43"/>
                    <a:pt x="2314" y="44"/>
                    <a:pt x="2314" y="45"/>
                  </a:cubicBezTo>
                  <a:cubicBezTo>
                    <a:pt x="2313" y="45"/>
                    <a:pt x="2310" y="46"/>
                    <a:pt x="2310" y="47"/>
                  </a:cubicBezTo>
                  <a:cubicBezTo>
                    <a:pt x="2310" y="47"/>
                    <a:pt x="2314" y="49"/>
                    <a:pt x="2313" y="49"/>
                  </a:cubicBezTo>
                  <a:cubicBezTo>
                    <a:pt x="2313" y="49"/>
                    <a:pt x="2310" y="51"/>
                    <a:pt x="2309" y="51"/>
                  </a:cubicBezTo>
                  <a:cubicBezTo>
                    <a:pt x="2308" y="51"/>
                    <a:pt x="2307" y="49"/>
                    <a:pt x="2306" y="49"/>
                  </a:cubicBezTo>
                  <a:cubicBezTo>
                    <a:pt x="2304" y="49"/>
                    <a:pt x="2303" y="51"/>
                    <a:pt x="2301" y="51"/>
                  </a:cubicBezTo>
                  <a:cubicBezTo>
                    <a:pt x="2300" y="51"/>
                    <a:pt x="2299" y="49"/>
                    <a:pt x="2298" y="49"/>
                  </a:cubicBezTo>
                  <a:cubicBezTo>
                    <a:pt x="2297" y="49"/>
                    <a:pt x="2295" y="51"/>
                    <a:pt x="2294" y="51"/>
                  </a:cubicBezTo>
                  <a:cubicBezTo>
                    <a:pt x="2292" y="51"/>
                    <a:pt x="2291" y="48"/>
                    <a:pt x="2290" y="48"/>
                  </a:cubicBezTo>
                  <a:cubicBezTo>
                    <a:pt x="2289" y="48"/>
                    <a:pt x="2287" y="46"/>
                    <a:pt x="2286" y="46"/>
                  </a:cubicBezTo>
                  <a:cubicBezTo>
                    <a:pt x="2285" y="46"/>
                    <a:pt x="2283" y="48"/>
                    <a:pt x="2282" y="48"/>
                  </a:cubicBezTo>
                  <a:cubicBezTo>
                    <a:pt x="2282" y="48"/>
                    <a:pt x="2278" y="50"/>
                    <a:pt x="2278" y="50"/>
                  </a:cubicBezTo>
                  <a:cubicBezTo>
                    <a:pt x="2277" y="50"/>
                    <a:pt x="2274" y="48"/>
                    <a:pt x="2274" y="48"/>
                  </a:cubicBezTo>
                  <a:cubicBezTo>
                    <a:pt x="2274" y="48"/>
                    <a:pt x="2278" y="46"/>
                    <a:pt x="2278" y="46"/>
                  </a:cubicBezTo>
                  <a:cubicBezTo>
                    <a:pt x="2279" y="46"/>
                    <a:pt x="2282" y="44"/>
                    <a:pt x="2282" y="44"/>
                  </a:cubicBezTo>
                  <a:cubicBezTo>
                    <a:pt x="2282" y="44"/>
                    <a:pt x="2279" y="42"/>
                    <a:pt x="2279" y="42"/>
                  </a:cubicBezTo>
                  <a:cubicBezTo>
                    <a:pt x="2277" y="42"/>
                    <a:pt x="2276" y="44"/>
                    <a:pt x="2274" y="44"/>
                  </a:cubicBezTo>
                  <a:cubicBezTo>
                    <a:pt x="2273" y="44"/>
                    <a:pt x="2272" y="42"/>
                    <a:pt x="2271" y="42"/>
                  </a:cubicBezTo>
                  <a:cubicBezTo>
                    <a:pt x="2270" y="42"/>
                    <a:pt x="2267" y="44"/>
                    <a:pt x="2267" y="44"/>
                  </a:cubicBezTo>
                  <a:cubicBezTo>
                    <a:pt x="2266" y="43"/>
                    <a:pt x="2263" y="42"/>
                    <a:pt x="2263" y="41"/>
                  </a:cubicBezTo>
                  <a:cubicBezTo>
                    <a:pt x="2263" y="41"/>
                    <a:pt x="2267" y="39"/>
                    <a:pt x="2267" y="39"/>
                  </a:cubicBezTo>
                  <a:cubicBezTo>
                    <a:pt x="2268" y="39"/>
                    <a:pt x="2269" y="41"/>
                    <a:pt x="2271" y="42"/>
                  </a:cubicBezTo>
                  <a:cubicBezTo>
                    <a:pt x="2271" y="41"/>
                    <a:pt x="2275" y="40"/>
                    <a:pt x="2275" y="39"/>
                  </a:cubicBezTo>
                  <a:cubicBezTo>
                    <a:pt x="2275" y="39"/>
                    <a:pt x="2271" y="38"/>
                    <a:pt x="2271" y="37"/>
                  </a:cubicBezTo>
                  <a:cubicBezTo>
                    <a:pt x="2272" y="37"/>
                    <a:pt x="2274" y="36"/>
                    <a:pt x="2275" y="35"/>
                  </a:cubicBezTo>
                  <a:cubicBezTo>
                    <a:pt x="2276" y="34"/>
                    <a:pt x="2278" y="34"/>
                    <a:pt x="2279" y="33"/>
                  </a:cubicBezTo>
                  <a:cubicBezTo>
                    <a:pt x="2279" y="33"/>
                    <a:pt x="2283" y="35"/>
                    <a:pt x="2283" y="35"/>
                  </a:cubicBezTo>
                  <a:cubicBezTo>
                    <a:pt x="2284" y="36"/>
                    <a:pt x="2286" y="38"/>
                    <a:pt x="2287" y="38"/>
                  </a:cubicBezTo>
                  <a:cubicBezTo>
                    <a:pt x="2287" y="38"/>
                    <a:pt x="2291" y="36"/>
                    <a:pt x="2291" y="35"/>
                  </a:cubicBezTo>
                  <a:cubicBezTo>
                    <a:pt x="2291" y="35"/>
                    <a:pt x="2287" y="34"/>
                    <a:pt x="2287" y="33"/>
                  </a:cubicBezTo>
                  <a:cubicBezTo>
                    <a:pt x="2287" y="33"/>
                    <a:pt x="2291" y="32"/>
                    <a:pt x="2291" y="31"/>
                  </a:cubicBezTo>
                  <a:cubicBezTo>
                    <a:pt x="2292" y="30"/>
                    <a:pt x="2294" y="30"/>
                    <a:pt x="2295" y="29"/>
                  </a:cubicBezTo>
                  <a:cubicBezTo>
                    <a:pt x="2297" y="28"/>
                    <a:pt x="2298" y="28"/>
                    <a:pt x="2299" y="27"/>
                  </a:cubicBezTo>
                  <a:cubicBezTo>
                    <a:pt x="2299" y="26"/>
                    <a:pt x="2296" y="25"/>
                    <a:pt x="2296" y="25"/>
                  </a:cubicBezTo>
                  <a:cubicBezTo>
                    <a:pt x="2296" y="24"/>
                    <a:pt x="2300" y="23"/>
                    <a:pt x="2300" y="23"/>
                  </a:cubicBezTo>
                  <a:cubicBezTo>
                    <a:pt x="2299" y="22"/>
                    <a:pt x="2296" y="21"/>
                    <a:pt x="2296" y="20"/>
                  </a:cubicBezTo>
                  <a:cubicBezTo>
                    <a:pt x="2296" y="21"/>
                    <a:pt x="2292" y="22"/>
                    <a:pt x="2292" y="22"/>
                  </a:cubicBezTo>
                  <a:cubicBezTo>
                    <a:pt x="2292" y="23"/>
                    <a:pt x="2296" y="24"/>
                    <a:pt x="2296" y="25"/>
                  </a:cubicBezTo>
                  <a:cubicBezTo>
                    <a:pt x="2295" y="25"/>
                    <a:pt x="2293" y="26"/>
                    <a:pt x="2292" y="27"/>
                  </a:cubicBezTo>
                  <a:cubicBezTo>
                    <a:pt x="2291" y="27"/>
                    <a:pt x="2288" y="29"/>
                    <a:pt x="2287" y="29"/>
                  </a:cubicBezTo>
                  <a:cubicBezTo>
                    <a:pt x="2287" y="29"/>
                    <a:pt x="2284" y="27"/>
                    <a:pt x="2284" y="27"/>
                  </a:cubicBezTo>
                  <a:cubicBezTo>
                    <a:pt x="2284" y="26"/>
                    <a:pt x="2283" y="26"/>
                    <a:pt x="2282" y="25"/>
                  </a:cubicBezTo>
                  <a:cubicBezTo>
                    <a:pt x="2281" y="25"/>
                    <a:pt x="2280" y="24"/>
                    <a:pt x="2280" y="24"/>
                  </a:cubicBezTo>
                  <a:cubicBezTo>
                    <a:pt x="2278" y="25"/>
                    <a:pt x="2277" y="26"/>
                    <a:pt x="2276" y="26"/>
                  </a:cubicBezTo>
                  <a:cubicBezTo>
                    <a:pt x="2275" y="27"/>
                    <a:pt x="2272" y="28"/>
                    <a:pt x="2272" y="29"/>
                  </a:cubicBezTo>
                  <a:cubicBezTo>
                    <a:pt x="2271" y="29"/>
                    <a:pt x="2276" y="30"/>
                    <a:pt x="2276" y="31"/>
                  </a:cubicBezTo>
                  <a:cubicBezTo>
                    <a:pt x="2275" y="31"/>
                    <a:pt x="2272" y="33"/>
                    <a:pt x="2271" y="33"/>
                  </a:cubicBezTo>
                  <a:cubicBezTo>
                    <a:pt x="2270" y="34"/>
                    <a:pt x="2269" y="34"/>
                    <a:pt x="2267" y="35"/>
                  </a:cubicBezTo>
                  <a:cubicBezTo>
                    <a:pt x="2263" y="37"/>
                    <a:pt x="2263" y="37"/>
                    <a:pt x="2263" y="37"/>
                  </a:cubicBezTo>
                  <a:cubicBezTo>
                    <a:pt x="2262" y="38"/>
                    <a:pt x="2260" y="39"/>
                    <a:pt x="2259" y="39"/>
                  </a:cubicBezTo>
                  <a:cubicBezTo>
                    <a:pt x="2258" y="39"/>
                    <a:pt x="2256" y="37"/>
                    <a:pt x="2255" y="37"/>
                  </a:cubicBezTo>
                  <a:cubicBezTo>
                    <a:pt x="2255" y="37"/>
                    <a:pt x="2252" y="39"/>
                    <a:pt x="2251" y="39"/>
                  </a:cubicBezTo>
                  <a:cubicBezTo>
                    <a:pt x="2251" y="40"/>
                    <a:pt x="2247" y="41"/>
                    <a:pt x="2247" y="41"/>
                  </a:cubicBezTo>
                  <a:cubicBezTo>
                    <a:pt x="2247" y="41"/>
                    <a:pt x="2251" y="43"/>
                    <a:pt x="2251" y="43"/>
                  </a:cubicBezTo>
                  <a:cubicBezTo>
                    <a:pt x="2251" y="43"/>
                    <a:pt x="2252" y="43"/>
                    <a:pt x="2253" y="42"/>
                  </a:cubicBezTo>
                  <a:cubicBezTo>
                    <a:pt x="2254" y="42"/>
                    <a:pt x="2255" y="41"/>
                    <a:pt x="2255" y="41"/>
                  </a:cubicBezTo>
                  <a:cubicBezTo>
                    <a:pt x="2256" y="42"/>
                    <a:pt x="2259" y="43"/>
                    <a:pt x="2259" y="44"/>
                  </a:cubicBezTo>
                  <a:cubicBezTo>
                    <a:pt x="2259" y="44"/>
                    <a:pt x="2255" y="45"/>
                    <a:pt x="2255" y="46"/>
                  </a:cubicBezTo>
                  <a:cubicBezTo>
                    <a:pt x="2255" y="46"/>
                    <a:pt x="2258" y="47"/>
                    <a:pt x="2258" y="48"/>
                  </a:cubicBezTo>
                  <a:cubicBezTo>
                    <a:pt x="2258" y="48"/>
                    <a:pt x="2258" y="48"/>
                    <a:pt x="2257" y="49"/>
                  </a:cubicBezTo>
                  <a:cubicBezTo>
                    <a:pt x="2256" y="49"/>
                    <a:pt x="2254" y="50"/>
                    <a:pt x="2254" y="50"/>
                  </a:cubicBezTo>
                  <a:cubicBezTo>
                    <a:pt x="2253" y="50"/>
                    <a:pt x="2252" y="48"/>
                    <a:pt x="2251" y="48"/>
                  </a:cubicBezTo>
                  <a:cubicBezTo>
                    <a:pt x="2242" y="52"/>
                    <a:pt x="2242" y="52"/>
                    <a:pt x="2242" y="52"/>
                  </a:cubicBezTo>
                  <a:cubicBezTo>
                    <a:pt x="2239" y="50"/>
                    <a:pt x="2239" y="50"/>
                    <a:pt x="2239" y="50"/>
                  </a:cubicBezTo>
                  <a:cubicBezTo>
                    <a:pt x="2238" y="49"/>
                    <a:pt x="2235" y="48"/>
                    <a:pt x="2235" y="47"/>
                  </a:cubicBezTo>
                  <a:cubicBezTo>
                    <a:pt x="2235" y="47"/>
                    <a:pt x="2239" y="46"/>
                    <a:pt x="2239" y="45"/>
                  </a:cubicBezTo>
                  <a:cubicBezTo>
                    <a:pt x="2239" y="45"/>
                    <a:pt x="2235" y="44"/>
                    <a:pt x="2235" y="43"/>
                  </a:cubicBezTo>
                  <a:cubicBezTo>
                    <a:pt x="2235" y="43"/>
                    <a:pt x="2239" y="41"/>
                    <a:pt x="2239" y="41"/>
                  </a:cubicBezTo>
                  <a:cubicBezTo>
                    <a:pt x="2240" y="41"/>
                    <a:pt x="2243" y="39"/>
                    <a:pt x="2243" y="39"/>
                  </a:cubicBezTo>
                  <a:cubicBezTo>
                    <a:pt x="2243" y="38"/>
                    <a:pt x="2240" y="37"/>
                    <a:pt x="2240" y="37"/>
                  </a:cubicBezTo>
                  <a:cubicBezTo>
                    <a:pt x="2240" y="36"/>
                    <a:pt x="2236" y="35"/>
                    <a:pt x="2236" y="34"/>
                  </a:cubicBezTo>
                  <a:cubicBezTo>
                    <a:pt x="2232" y="36"/>
                    <a:pt x="2232" y="36"/>
                    <a:pt x="2232" y="36"/>
                  </a:cubicBezTo>
                  <a:cubicBezTo>
                    <a:pt x="2231" y="37"/>
                    <a:pt x="2228" y="38"/>
                    <a:pt x="2228" y="39"/>
                  </a:cubicBezTo>
                  <a:cubicBezTo>
                    <a:pt x="2227" y="39"/>
                    <a:pt x="2224" y="40"/>
                    <a:pt x="2224" y="41"/>
                  </a:cubicBezTo>
                  <a:cubicBezTo>
                    <a:pt x="2224" y="41"/>
                    <a:pt x="2227" y="43"/>
                    <a:pt x="2227" y="43"/>
                  </a:cubicBezTo>
                  <a:cubicBezTo>
                    <a:pt x="2228" y="43"/>
                    <a:pt x="2229" y="42"/>
                    <a:pt x="2230" y="42"/>
                  </a:cubicBezTo>
                  <a:cubicBezTo>
                    <a:pt x="2231" y="41"/>
                    <a:pt x="2232" y="41"/>
                    <a:pt x="2232" y="41"/>
                  </a:cubicBezTo>
                  <a:cubicBezTo>
                    <a:pt x="2232" y="41"/>
                    <a:pt x="2235" y="43"/>
                    <a:pt x="2235" y="43"/>
                  </a:cubicBezTo>
                  <a:cubicBezTo>
                    <a:pt x="2235" y="44"/>
                    <a:pt x="2231" y="45"/>
                    <a:pt x="2231" y="45"/>
                  </a:cubicBezTo>
                  <a:cubicBezTo>
                    <a:pt x="2231" y="46"/>
                    <a:pt x="2234" y="47"/>
                    <a:pt x="2235" y="47"/>
                  </a:cubicBezTo>
                  <a:cubicBezTo>
                    <a:pt x="2231" y="50"/>
                    <a:pt x="2231" y="50"/>
                    <a:pt x="2231" y="50"/>
                  </a:cubicBezTo>
                  <a:cubicBezTo>
                    <a:pt x="2230" y="50"/>
                    <a:pt x="2228" y="51"/>
                    <a:pt x="2227" y="52"/>
                  </a:cubicBezTo>
                  <a:cubicBezTo>
                    <a:pt x="2226" y="52"/>
                    <a:pt x="2224" y="49"/>
                    <a:pt x="2223" y="49"/>
                  </a:cubicBezTo>
                  <a:cubicBezTo>
                    <a:pt x="2222" y="49"/>
                    <a:pt x="2220" y="51"/>
                    <a:pt x="2219" y="51"/>
                  </a:cubicBezTo>
                  <a:cubicBezTo>
                    <a:pt x="2211" y="47"/>
                    <a:pt x="2211" y="47"/>
                    <a:pt x="2211" y="47"/>
                  </a:cubicBezTo>
                  <a:cubicBezTo>
                    <a:pt x="2213" y="46"/>
                    <a:pt x="2214" y="46"/>
                    <a:pt x="2215" y="45"/>
                  </a:cubicBezTo>
                  <a:cubicBezTo>
                    <a:pt x="2216" y="45"/>
                    <a:pt x="2220" y="43"/>
                    <a:pt x="2220" y="43"/>
                  </a:cubicBezTo>
                  <a:cubicBezTo>
                    <a:pt x="2220" y="42"/>
                    <a:pt x="2216" y="41"/>
                    <a:pt x="2216" y="41"/>
                  </a:cubicBezTo>
                  <a:cubicBezTo>
                    <a:pt x="2217" y="40"/>
                    <a:pt x="2219" y="39"/>
                    <a:pt x="2220" y="38"/>
                  </a:cubicBezTo>
                  <a:cubicBezTo>
                    <a:pt x="2221" y="38"/>
                    <a:pt x="2224" y="37"/>
                    <a:pt x="2224" y="36"/>
                  </a:cubicBezTo>
                  <a:cubicBezTo>
                    <a:pt x="2224" y="36"/>
                    <a:pt x="2220" y="35"/>
                    <a:pt x="2220" y="34"/>
                  </a:cubicBezTo>
                  <a:cubicBezTo>
                    <a:pt x="2219" y="35"/>
                    <a:pt x="2218" y="35"/>
                    <a:pt x="2216" y="36"/>
                  </a:cubicBezTo>
                  <a:cubicBezTo>
                    <a:pt x="2215" y="37"/>
                    <a:pt x="2213" y="38"/>
                    <a:pt x="2212" y="38"/>
                  </a:cubicBezTo>
                  <a:cubicBezTo>
                    <a:pt x="2212" y="39"/>
                    <a:pt x="2208" y="40"/>
                    <a:pt x="2208" y="40"/>
                  </a:cubicBezTo>
                  <a:cubicBezTo>
                    <a:pt x="2208" y="41"/>
                    <a:pt x="2212" y="42"/>
                    <a:pt x="2212" y="43"/>
                  </a:cubicBezTo>
                  <a:cubicBezTo>
                    <a:pt x="2211" y="43"/>
                    <a:pt x="2208" y="44"/>
                    <a:pt x="2208" y="45"/>
                  </a:cubicBezTo>
                  <a:cubicBezTo>
                    <a:pt x="2208" y="45"/>
                    <a:pt x="2212" y="47"/>
                    <a:pt x="2211" y="47"/>
                  </a:cubicBezTo>
                  <a:cubicBezTo>
                    <a:pt x="2211" y="48"/>
                    <a:pt x="2208" y="49"/>
                    <a:pt x="2207" y="49"/>
                  </a:cubicBezTo>
                  <a:cubicBezTo>
                    <a:pt x="2206" y="50"/>
                    <a:pt x="2205" y="51"/>
                    <a:pt x="2203" y="51"/>
                  </a:cubicBezTo>
                  <a:cubicBezTo>
                    <a:pt x="2203" y="51"/>
                    <a:pt x="2200" y="49"/>
                    <a:pt x="2199" y="49"/>
                  </a:cubicBezTo>
                  <a:cubicBezTo>
                    <a:pt x="2199" y="49"/>
                    <a:pt x="2196" y="51"/>
                    <a:pt x="2195" y="51"/>
                  </a:cubicBezTo>
                  <a:cubicBezTo>
                    <a:pt x="2194" y="51"/>
                    <a:pt x="2193" y="49"/>
                    <a:pt x="2192" y="49"/>
                  </a:cubicBezTo>
                  <a:cubicBezTo>
                    <a:pt x="2191" y="48"/>
                    <a:pt x="2189" y="47"/>
                    <a:pt x="2188" y="47"/>
                  </a:cubicBezTo>
                  <a:cubicBezTo>
                    <a:pt x="2187" y="47"/>
                    <a:pt x="2184" y="48"/>
                    <a:pt x="2184" y="49"/>
                  </a:cubicBezTo>
                  <a:cubicBezTo>
                    <a:pt x="2183" y="49"/>
                    <a:pt x="2181" y="50"/>
                    <a:pt x="2180" y="51"/>
                  </a:cubicBezTo>
                  <a:cubicBezTo>
                    <a:pt x="2179" y="51"/>
                    <a:pt x="2177" y="48"/>
                    <a:pt x="2176" y="48"/>
                  </a:cubicBezTo>
                  <a:cubicBezTo>
                    <a:pt x="2175" y="48"/>
                    <a:pt x="2173" y="51"/>
                    <a:pt x="2172" y="51"/>
                  </a:cubicBezTo>
                  <a:cubicBezTo>
                    <a:pt x="2171" y="51"/>
                    <a:pt x="2169" y="48"/>
                    <a:pt x="2168" y="48"/>
                  </a:cubicBezTo>
                  <a:cubicBezTo>
                    <a:pt x="2167" y="48"/>
                    <a:pt x="2165" y="51"/>
                    <a:pt x="2164" y="50"/>
                  </a:cubicBezTo>
                  <a:cubicBezTo>
                    <a:pt x="2163" y="50"/>
                    <a:pt x="2161" y="49"/>
                    <a:pt x="2160" y="48"/>
                  </a:cubicBezTo>
                  <a:cubicBezTo>
                    <a:pt x="2160" y="48"/>
                    <a:pt x="2157" y="46"/>
                    <a:pt x="2156" y="46"/>
                  </a:cubicBezTo>
                  <a:cubicBezTo>
                    <a:pt x="2156" y="46"/>
                    <a:pt x="2153" y="48"/>
                    <a:pt x="2152" y="48"/>
                  </a:cubicBezTo>
                  <a:cubicBezTo>
                    <a:pt x="2152" y="48"/>
                    <a:pt x="2149" y="50"/>
                    <a:pt x="2148" y="50"/>
                  </a:cubicBezTo>
                  <a:cubicBezTo>
                    <a:pt x="2147" y="50"/>
                    <a:pt x="2146" y="48"/>
                    <a:pt x="2145" y="48"/>
                  </a:cubicBezTo>
                  <a:cubicBezTo>
                    <a:pt x="2143" y="48"/>
                    <a:pt x="2141" y="50"/>
                    <a:pt x="2140" y="50"/>
                  </a:cubicBezTo>
                  <a:cubicBezTo>
                    <a:pt x="2139" y="50"/>
                    <a:pt x="2138" y="48"/>
                    <a:pt x="2137" y="48"/>
                  </a:cubicBezTo>
                  <a:cubicBezTo>
                    <a:pt x="2135" y="48"/>
                    <a:pt x="2134" y="50"/>
                    <a:pt x="2133" y="50"/>
                  </a:cubicBezTo>
                  <a:cubicBezTo>
                    <a:pt x="2131" y="50"/>
                    <a:pt x="2130" y="48"/>
                    <a:pt x="2129" y="48"/>
                  </a:cubicBezTo>
                  <a:cubicBezTo>
                    <a:pt x="2128" y="48"/>
                    <a:pt x="2126" y="50"/>
                    <a:pt x="2125" y="50"/>
                  </a:cubicBezTo>
                  <a:cubicBezTo>
                    <a:pt x="2124" y="50"/>
                    <a:pt x="2122" y="47"/>
                    <a:pt x="2121" y="47"/>
                  </a:cubicBezTo>
                  <a:cubicBezTo>
                    <a:pt x="2120" y="48"/>
                    <a:pt x="2118" y="50"/>
                    <a:pt x="2117" y="50"/>
                  </a:cubicBezTo>
                  <a:cubicBezTo>
                    <a:pt x="2116" y="50"/>
                    <a:pt x="2114" y="47"/>
                    <a:pt x="2113" y="47"/>
                  </a:cubicBezTo>
                  <a:cubicBezTo>
                    <a:pt x="2112" y="47"/>
                    <a:pt x="2110" y="50"/>
                    <a:pt x="2109" y="49"/>
                  </a:cubicBezTo>
                  <a:cubicBezTo>
                    <a:pt x="2109" y="49"/>
                    <a:pt x="2105" y="47"/>
                    <a:pt x="2105" y="47"/>
                  </a:cubicBezTo>
                  <a:cubicBezTo>
                    <a:pt x="2105" y="47"/>
                    <a:pt x="2110" y="46"/>
                    <a:pt x="2109" y="45"/>
                  </a:cubicBezTo>
                  <a:cubicBezTo>
                    <a:pt x="2109" y="45"/>
                    <a:pt x="2106" y="43"/>
                    <a:pt x="2106" y="43"/>
                  </a:cubicBezTo>
                  <a:cubicBezTo>
                    <a:pt x="2105" y="43"/>
                    <a:pt x="2102" y="45"/>
                    <a:pt x="2102" y="45"/>
                  </a:cubicBezTo>
                  <a:cubicBezTo>
                    <a:pt x="2102" y="45"/>
                    <a:pt x="2106" y="47"/>
                    <a:pt x="2105" y="47"/>
                  </a:cubicBezTo>
                  <a:cubicBezTo>
                    <a:pt x="2105" y="47"/>
                    <a:pt x="2102" y="49"/>
                    <a:pt x="2101" y="49"/>
                  </a:cubicBezTo>
                  <a:cubicBezTo>
                    <a:pt x="2100" y="49"/>
                    <a:pt x="2098" y="47"/>
                    <a:pt x="2097" y="47"/>
                  </a:cubicBezTo>
                  <a:cubicBezTo>
                    <a:pt x="2096" y="47"/>
                    <a:pt x="2094" y="49"/>
                    <a:pt x="2093" y="49"/>
                  </a:cubicBezTo>
                  <a:cubicBezTo>
                    <a:pt x="2093" y="49"/>
                    <a:pt x="2090" y="51"/>
                    <a:pt x="2089" y="51"/>
                  </a:cubicBezTo>
                  <a:cubicBezTo>
                    <a:pt x="2089" y="51"/>
                    <a:pt x="2086" y="49"/>
                    <a:pt x="2086" y="49"/>
                  </a:cubicBezTo>
                  <a:cubicBezTo>
                    <a:pt x="2085" y="49"/>
                    <a:pt x="2082" y="47"/>
                    <a:pt x="2082" y="47"/>
                  </a:cubicBezTo>
                  <a:cubicBezTo>
                    <a:pt x="2081" y="47"/>
                    <a:pt x="2078" y="49"/>
                    <a:pt x="2078" y="49"/>
                  </a:cubicBezTo>
                  <a:cubicBezTo>
                    <a:pt x="2077" y="49"/>
                    <a:pt x="2074" y="51"/>
                    <a:pt x="2074" y="51"/>
                  </a:cubicBezTo>
                  <a:cubicBezTo>
                    <a:pt x="2073" y="51"/>
                    <a:pt x="2070" y="49"/>
                    <a:pt x="2070" y="49"/>
                  </a:cubicBezTo>
                  <a:cubicBezTo>
                    <a:pt x="2069" y="48"/>
                    <a:pt x="2067" y="46"/>
                    <a:pt x="2066" y="46"/>
                  </a:cubicBezTo>
                  <a:cubicBezTo>
                    <a:pt x="2065" y="46"/>
                    <a:pt x="2063" y="48"/>
                    <a:pt x="2062" y="48"/>
                  </a:cubicBezTo>
                  <a:cubicBezTo>
                    <a:pt x="2061" y="49"/>
                    <a:pt x="2059" y="51"/>
                    <a:pt x="2058" y="51"/>
                  </a:cubicBezTo>
                  <a:cubicBezTo>
                    <a:pt x="2057" y="51"/>
                    <a:pt x="2055" y="48"/>
                    <a:pt x="2054" y="48"/>
                  </a:cubicBezTo>
                  <a:cubicBezTo>
                    <a:pt x="2053" y="48"/>
                    <a:pt x="2051" y="51"/>
                    <a:pt x="2050" y="50"/>
                  </a:cubicBezTo>
                  <a:cubicBezTo>
                    <a:pt x="2049" y="50"/>
                    <a:pt x="2048" y="48"/>
                    <a:pt x="2046" y="48"/>
                  </a:cubicBezTo>
                  <a:cubicBezTo>
                    <a:pt x="2045" y="48"/>
                    <a:pt x="2043" y="50"/>
                    <a:pt x="2042" y="50"/>
                  </a:cubicBezTo>
                  <a:cubicBezTo>
                    <a:pt x="2041" y="50"/>
                    <a:pt x="2040" y="48"/>
                    <a:pt x="2038" y="48"/>
                  </a:cubicBezTo>
                  <a:cubicBezTo>
                    <a:pt x="2037" y="48"/>
                    <a:pt x="2036" y="50"/>
                    <a:pt x="2034" y="50"/>
                  </a:cubicBezTo>
                  <a:cubicBezTo>
                    <a:pt x="2033" y="50"/>
                    <a:pt x="2032" y="48"/>
                    <a:pt x="2031" y="48"/>
                  </a:cubicBezTo>
                  <a:cubicBezTo>
                    <a:pt x="2029" y="48"/>
                    <a:pt x="2028" y="50"/>
                    <a:pt x="2027" y="50"/>
                  </a:cubicBezTo>
                  <a:cubicBezTo>
                    <a:pt x="2025" y="50"/>
                    <a:pt x="2024" y="48"/>
                    <a:pt x="2023" y="48"/>
                  </a:cubicBezTo>
                  <a:cubicBezTo>
                    <a:pt x="2021" y="48"/>
                    <a:pt x="2020" y="50"/>
                    <a:pt x="2019" y="50"/>
                  </a:cubicBezTo>
                  <a:cubicBezTo>
                    <a:pt x="2017" y="50"/>
                    <a:pt x="2016" y="48"/>
                    <a:pt x="2015" y="48"/>
                  </a:cubicBezTo>
                  <a:cubicBezTo>
                    <a:pt x="2014" y="48"/>
                    <a:pt x="2012" y="50"/>
                    <a:pt x="2011" y="50"/>
                  </a:cubicBezTo>
                  <a:cubicBezTo>
                    <a:pt x="2009" y="50"/>
                    <a:pt x="2009" y="48"/>
                    <a:pt x="2007" y="47"/>
                  </a:cubicBezTo>
                  <a:cubicBezTo>
                    <a:pt x="2006" y="47"/>
                    <a:pt x="2004" y="50"/>
                    <a:pt x="2003" y="50"/>
                  </a:cubicBezTo>
                  <a:cubicBezTo>
                    <a:pt x="2002" y="50"/>
                    <a:pt x="2001" y="47"/>
                    <a:pt x="1999" y="47"/>
                  </a:cubicBezTo>
                  <a:cubicBezTo>
                    <a:pt x="1998" y="47"/>
                    <a:pt x="1996" y="49"/>
                    <a:pt x="1995" y="49"/>
                  </a:cubicBezTo>
                  <a:cubicBezTo>
                    <a:pt x="1994" y="49"/>
                    <a:pt x="1993" y="47"/>
                    <a:pt x="1991" y="47"/>
                  </a:cubicBezTo>
                  <a:cubicBezTo>
                    <a:pt x="1990" y="47"/>
                    <a:pt x="1989" y="49"/>
                    <a:pt x="1987" y="49"/>
                  </a:cubicBezTo>
                  <a:cubicBezTo>
                    <a:pt x="1986" y="49"/>
                    <a:pt x="1984" y="47"/>
                    <a:pt x="1984" y="47"/>
                  </a:cubicBezTo>
                  <a:cubicBezTo>
                    <a:pt x="1982" y="46"/>
                    <a:pt x="1981" y="45"/>
                    <a:pt x="1980" y="45"/>
                  </a:cubicBezTo>
                  <a:cubicBezTo>
                    <a:pt x="1979" y="44"/>
                    <a:pt x="1976" y="43"/>
                    <a:pt x="1976" y="43"/>
                  </a:cubicBezTo>
                  <a:cubicBezTo>
                    <a:pt x="1976" y="42"/>
                    <a:pt x="1980" y="41"/>
                    <a:pt x="1980" y="40"/>
                  </a:cubicBezTo>
                  <a:cubicBezTo>
                    <a:pt x="1980" y="40"/>
                    <a:pt x="1976" y="39"/>
                    <a:pt x="1976" y="38"/>
                  </a:cubicBezTo>
                  <a:cubicBezTo>
                    <a:pt x="1976" y="38"/>
                    <a:pt x="1981" y="37"/>
                    <a:pt x="1980" y="36"/>
                  </a:cubicBezTo>
                  <a:cubicBezTo>
                    <a:pt x="1980" y="35"/>
                    <a:pt x="1977" y="35"/>
                    <a:pt x="1977" y="34"/>
                  </a:cubicBezTo>
                  <a:cubicBezTo>
                    <a:pt x="1976" y="35"/>
                    <a:pt x="1973" y="35"/>
                    <a:pt x="1973" y="36"/>
                  </a:cubicBezTo>
                  <a:cubicBezTo>
                    <a:pt x="1973" y="37"/>
                    <a:pt x="1976" y="37"/>
                    <a:pt x="1976" y="38"/>
                  </a:cubicBezTo>
                  <a:cubicBezTo>
                    <a:pt x="1976" y="39"/>
                    <a:pt x="1972" y="40"/>
                    <a:pt x="1972" y="40"/>
                  </a:cubicBezTo>
                  <a:cubicBezTo>
                    <a:pt x="1972" y="41"/>
                    <a:pt x="1976" y="42"/>
                    <a:pt x="1976" y="43"/>
                  </a:cubicBezTo>
                  <a:cubicBezTo>
                    <a:pt x="1976" y="43"/>
                    <a:pt x="1972" y="45"/>
                    <a:pt x="1972" y="45"/>
                  </a:cubicBezTo>
                  <a:cubicBezTo>
                    <a:pt x="1971" y="45"/>
                    <a:pt x="1969" y="42"/>
                    <a:pt x="1968" y="42"/>
                  </a:cubicBezTo>
                  <a:cubicBezTo>
                    <a:pt x="1968" y="43"/>
                    <a:pt x="1964" y="44"/>
                    <a:pt x="1964" y="44"/>
                  </a:cubicBezTo>
                  <a:cubicBezTo>
                    <a:pt x="1964" y="45"/>
                    <a:pt x="1968" y="47"/>
                    <a:pt x="1968" y="47"/>
                  </a:cubicBezTo>
                  <a:cubicBezTo>
                    <a:pt x="1967" y="47"/>
                    <a:pt x="1965" y="49"/>
                    <a:pt x="1964" y="49"/>
                  </a:cubicBezTo>
                  <a:cubicBezTo>
                    <a:pt x="1963" y="49"/>
                    <a:pt x="1961" y="46"/>
                    <a:pt x="1960" y="47"/>
                  </a:cubicBezTo>
                  <a:cubicBezTo>
                    <a:pt x="1959" y="47"/>
                    <a:pt x="1957" y="49"/>
                    <a:pt x="1956" y="49"/>
                  </a:cubicBezTo>
                  <a:cubicBezTo>
                    <a:pt x="1955" y="48"/>
                    <a:pt x="1953" y="47"/>
                    <a:pt x="1952" y="46"/>
                  </a:cubicBezTo>
                  <a:cubicBezTo>
                    <a:pt x="1952" y="46"/>
                    <a:pt x="1949" y="44"/>
                    <a:pt x="1948" y="44"/>
                  </a:cubicBezTo>
                  <a:cubicBezTo>
                    <a:pt x="1948" y="44"/>
                    <a:pt x="1945" y="46"/>
                    <a:pt x="1944" y="46"/>
                  </a:cubicBezTo>
                  <a:cubicBezTo>
                    <a:pt x="1944" y="47"/>
                    <a:pt x="1941" y="48"/>
                    <a:pt x="1940" y="48"/>
                  </a:cubicBezTo>
                  <a:cubicBezTo>
                    <a:pt x="1939" y="48"/>
                    <a:pt x="1938" y="46"/>
                    <a:pt x="1936" y="46"/>
                  </a:cubicBezTo>
                  <a:cubicBezTo>
                    <a:pt x="1935" y="46"/>
                    <a:pt x="1933" y="48"/>
                    <a:pt x="1932" y="48"/>
                  </a:cubicBezTo>
                  <a:cubicBezTo>
                    <a:pt x="1931" y="48"/>
                    <a:pt x="1930" y="46"/>
                    <a:pt x="1929" y="46"/>
                  </a:cubicBezTo>
                  <a:cubicBezTo>
                    <a:pt x="1927" y="46"/>
                    <a:pt x="1926" y="48"/>
                    <a:pt x="1925" y="48"/>
                  </a:cubicBezTo>
                  <a:cubicBezTo>
                    <a:pt x="1923" y="48"/>
                    <a:pt x="1922" y="46"/>
                    <a:pt x="1921" y="46"/>
                  </a:cubicBezTo>
                  <a:cubicBezTo>
                    <a:pt x="1919" y="46"/>
                    <a:pt x="1918" y="48"/>
                    <a:pt x="1917" y="48"/>
                  </a:cubicBezTo>
                  <a:cubicBezTo>
                    <a:pt x="1916" y="48"/>
                    <a:pt x="1914" y="46"/>
                    <a:pt x="1913" y="46"/>
                  </a:cubicBezTo>
                  <a:cubicBezTo>
                    <a:pt x="1912" y="46"/>
                    <a:pt x="1910" y="48"/>
                    <a:pt x="1909" y="48"/>
                  </a:cubicBezTo>
                  <a:cubicBezTo>
                    <a:pt x="1908" y="48"/>
                    <a:pt x="1906" y="46"/>
                    <a:pt x="1905" y="46"/>
                  </a:cubicBezTo>
                  <a:cubicBezTo>
                    <a:pt x="1904" y="45"/>
                    <a:pt x="1902" y="48"/>
                    <a:pt x="1901" y="48"/>
                  </a:cubicBezTo>
                  <a:cubicBezTo>
                    <a:pt x="1901" y="48"/>
                    <a:pt x="1897" y="46"/>
                    <a:pt x="1897" y="45"/>
                  </a:cubicBezTo>
                  <a:cubicBezTo>
                    <a:pt x="1897" y="45"/>
                    <a:pt x="1902" y="44"/>
                    <a:pt x="1901" y="43"/>
                  </a:cubicBezTo>
                  <a:cubicBezTo>
                    <a:pt x="1901" y="43"/>
                    <a:pt x="1898" y="41"/>
                    <a:pt x="1898" y="41"/>
                  </a:cubicBezTo>
                  <a:cubicBezTo>
                    <a:pt x="1897" y="41"/>
                    <a:pt x="1894" y="43"/>
                    <a:pt x="1894" y="43"/>
                  </a:cubicBezTo>
                  <a:cubicBezTo>
                    <a:pt x="1893" y="43"/>
                    <a:pt x="1898" y="45"/>
                    <a:pt x="1897" y="45"/>
                  </a:cubicBezTo>
                  <a:cubicBezTo>
                    <a:pt x="1897" y="46"/>
                    <a:pt x="1894" y="47"/>
                    <a:pt x="1893" y="47"/>
                  </a:cubicBezTo>
                  <a:cubicBezTo>
                    <a:pt x="1892" y="47"/>
                    <a:pt x="1890" y="45"/>
                    <a:pt x="1889" y="45"/>
                  </a:cubicBezTo>
                  <a:cubicBezTo>
                    <a:pt x="1888" y="45"/>
                    <a:pt x="1886" y="47"/>
                    <a:pt x="1885" y="47"/>
                  </a:cubicBezTo>
                  <a:cubicBezTo>
                    <a:pt x="1884" y="48"/>
                    <a:pt x="1882" y="49"/>
                    <a:pt x="1881" y="49"/>
                  </a:cubicBezTo>
                  <a:cubicBezTo>
                    <a:pt x="1881" y="49"/>
                    <a:pt x="1878" y="47"/>
                    <a:pt x="1877" y="47"/>
                  </a:cubicBezTo>
                  <a:cubicBezTo>
                    <a:pt x="1877" y="47"/>
                    <a:pt x="1875" y="45"/>
                    <a:pt x="1874" y="45"/>
                  </a:cubicBezTo>
                  <a:cubicBezTo>
                    <a:pt x="1873" y="45"/>
                    <a:pt x="1870" y="47"/>
                    <a:pt x="1870" y="47"/>
                  </a:cubicBezTo>
                  <a:cubicBezTo>
                    <a:pt x="1869" y="48"/>
                    <a:pt x="1867" y="49"/>
                    <a:pt x="1866" y="49"/>
                  </a:cubicBezTo>
                  <a:cubicBezTo>
                    <a:pt x="1865" y="49"/>
                    <a:pt x="1863" y="47"/>
                    <a:pt x="1862" y="47"/>
                  </a:cubicBezTo>
                  <a:cubicBezTo>
                    <a:pt x="1861" y="47"/>
                    <a:pt x="1859" y="49"/>
                    <a:pt x="1858" y="49"/>
                  </a:cubicBezTo>
                  <a:cubicBezTo>
                    <a:pt x="1857" y="49"/>
                    <a:pt x="1855" y="47"/>
                    <a:pt x="1854" y="47"/>
                  </a:cubicBezTo>
                  <a:cubicBezTo>
                    <a:pt x="1853" y="46"/>
                    <a:pt x="1851" y="44"/>
                    <a:pt x="1850" y="44"/>
                  </a:cubicBezTo>
                  <a:cubicBezTo>
                    <a:pt x="1849" y="45"/>
                    <a:pt x="1847" y="47"/>
                    <a:pt x="1846" y="47"/>
                  </a:cubicBezTo>
                  <a:cubicBezTo>
                    <a:pt x="1845" y="46"/>
                    <a:pt x="1843" y="45"/>
                    <a:pt x="1842" y="44"/>
                  </a:cubicBezTo>
                  <a:cubicBezTo>
                    <a:pt x="1842" y="44"/>
                    <a:pt x="1839" y="42"/>
                    <a:pt x="1839" y="42"/>
                  </a:cubicBezTo>
                  <a:cubicBezTo>
                    <a:pt x="1838" y="42"/>
                    <a:pt x="1835" y="44"/>
                    <a:pt x="1835" y="44"/>
                  </a:cubicBezTo>
                  <a:cubicBezTo>
                    <a:pt x="1834" y="44"/>
                    <a:pt x="1838" y="46"/>
                    <a:pt x="1838" y="46"/>
                  </a:cubicBezTo>
                  <a:cubicBezTo>
                    <a:pt x="1837" y="47"/>
                    <a:pt x="1835" y="49"/>
                    <a:pt x="1834" y="49"/>
                  </a:cubicBezTo>
                  <a:cubicBezTo>
                    <a:pt x="1833" y="49"/>
                    <a:pt x="1831" y="46"/>
                    <a:pt x="1830" y="46"/>
                  </a:cubicBezTo>
                  <a:cubicBezTo>
                    <a:pt x="1830" y="46"/>
                    <a:pt x="1827" y="49"/>
                    <a:pt x="1826" y="48"/>
                  </a:cubicBezTo>
                  <a:cubicBezTo>
                    <a:pt x="1825" y="48"/>
                    <a:pt x="1823" y="47"/>
                    <a:pt x="1823" y="46"/>
                  </a:cubicBezTo>
                  <a:cubicBezTo>
                    <a:pt x="1822" y="46"/>
                    <a:pt x="1819" y="44"/>
                    <a:pt x="1819" y="44"/>
                  </a:cubicBezTo>
                  <a:cubicBezTo>
                    <a:pt x="1818" y="44"/>
                    <a:pt x="1815" y="46"/>
                    <a:pt x="1815" y="46"/>
                  </a:cubicBezTo>
                  <a:cubicBezTo>
                    <a:pt x="1814" y="46"/>
                    <a:pt x="1811" y="48"/>
                    <a:pt x="1811" y="48"/>
                  </a:cubicBezTo>
                  <a:cubicBezTo>
                    <a:pt x="1810" y="48"/>
                    <a:pt x="1808" y="46"/>
                    <a:pt x="1807" y="46"/>
                  </a:cubicBezTo>
                  <a:cubicBezTo>
                    <a:pt x="1806" y="46"/>
                    <a:pt x="1804" y="48"/>
                    <a:pt x="1803" y="48"/>
                  </a:cubicBezTo>
                  <a:cubicBezTo>
                    <a:pt x="1802" y="48"/>
                    <a:pt x="1800" y="46"/>
                    <a:pt x="1799" y="46"/>
                  </a:cubicBezTo>
                  <a:cubicBezTo>
                    <a:pt x="1798" y="46"/>
                    <a:pt x="1796" y="48"/>
                    <a:pt x="1795" y="48"/>
                  </a:cubicBezTo>
                  <a:cubicBezTo>
                    <a:pt x="1795" y="48"/>
                    <a:pt x="1791" y="46"/>
                    <a:pt x="1791" y="46"/>
                  </a:cubicBezTo>
                  <a:cubicBezTo>
                    <a:pt x="1791" y="45"/>
                    <a:pt x="1795" y="44"/>
                    <a:pt x="1795" y="43"/>
                  </a:cubicBezTo>
                  <a:cubicBezTo>
                    <a:pt x="1795" y="43"/>
                    <a:pt x="1792" y="41"/>
                    <a:pt x="1792" y="41"/>
                  </a:cubicBezTo>
                  <a:cubicBezTo>
                    <a:pt x="1791" y="41"/>
                    <a:pt x="1787" y="43"/>
                    <a:pt x="1787" y="43"/>
                  </a:cubicBezTo>
                  <a:cubicBezTo>
                    <a:pt x="1787" y="43"/>
                    <a:pt x="1788" y="44"/>
                    <a:pt x="1789" y="44"/>
                  </a:cubicBezTo>
                  <a:cubicBezTo>
                    <a:pt x="1790" y="45"/>
                    <a:pt x="1791" y="46"/>
                    <a:pt x="1791" y="46"/>
                  </a:cubicBezTo>
                  <a:cubicBezTo>
                    <a:pt x="1790" y="46"/>
                    <a:pt x="1788" y="48"/>
                    <a:pt x="1787" y="48"/>
                  </a:cubicBezTo>
                  <a:cubicBezTo>
                    <a:pt x="1786" y="48"/>
                    <a:pt x="1785" y="45"/>
                    <a:pt x="1783" y="45"/>
                  </a:cubicBezTo>
                  <a:cubicBezTo>
                    <a:pt x="1782" y="45"/>
                    <a:pt x="1781" y="48"/>
                    <a:pt x="1779" y="47"/>
                  </a:cubicBezTo>
                  <a:cubicBezTo>
                    <a:pt x="1778" y="47"/>
                    <a:pt x="1777" y="45"/>
                    <a:pt x="1775" y="45"/>
                  </a:cubicBezTo>
                  <a:cubicBezTo>
                    <a:pt x="1774" y="45"/>
                    <a:pt x="1773" y="47"/>
                    <a:pt x="1771" y="47"/>
                  </a:cubicBezTo>
                  <a:cubicBezTo>
                    <a:pt x="1771" y="47"/>
                    <a:pt x="1768" y="45"/>
                    <a:pt x="1768" y="45"/>
                  </a:cubicBezTo>
                  <a:cubicBezTo>
                    <a:pt x="1766" y="45"/>
                    <a:pt x="1765" y="47"/>
                    <a:pt x="1764" y="47"/>
                  </a:cubicBezTo>
                  <a:cubicBezTo>
                    <a:pt x="1763" y="47"/>
                    <a:pt x="1760" y="49"/>
                    <a:pt x="1759" y="49"/>
                  </a:cubicBezTo>
                  <a:cubicBezTo>
                    <a:pt x="1758" y="49"/>
                    <a:pt x="1757" y="47"/>
                    <a:pt x="1756" y="47"/>
                  </a:cubicBezTo>
                  <a:cubicBezTo>
                    <a:pt x="1755" y="47"/>
                    <a:pt x="1752" y="49"/>
                    <a:pt x="1752" y="49"/>
                  </a:cubicBezTo>
                  <a:cubicBezTo>
                    <a:pt x="1750" y="49"/>
                    <a:pt x="1749" y="47"/>
                    <a:pt x="1748" y="47"/>
                  </a:cubicBezTo>
                  <a:cubicBezTo>
                    <a:pt x="1747" y="47"/>
                    <a:pt x="1745" y="45"/>
                    <a:pt x="1744" y="45"/>
                  </a:cubicBezTo>
                  <a:cubicBezTo>
                    <a:pt x="1743" y="45"/>
                    <a:pt x="1741" y="46"/>
                    <a:pt x="1740" y="47"/>
                  </a:cubicBezTo>
                  <a:cubicBezTo>
                    <a:pt x="1739" y="47"/>
                    <a:pt x="1737" y="49"/>
                    <a:pt x="1736" y="49"/>
                  </a:cubicBezTo>
                  <a:cubicBezTo>
                    <a:pt x="1735" y="49"/>
                    <a:pt x="1733" y="47"/>
                    <a:pt x="1732" y="47"/>
                  </a:cubicBezTo>
                  <a:cubicBezTo>
                    <a:pt x="1731" y="47"/>
                    <a:pt x="1729" y="49"/>
                    <a:pt x="1728" y="49"/>
                  </a:cubicBezTo>
                  <a:cubicBezTo>
                    <a:pt x="1727" y="49"/>
                    <a:pt x="1726" y="47"/>
                    <a:pt x="1724" y="46"/>
                  </a:cubicBezTo>
                  <a:cubicBezTo>
                    <a:pt x="1723" y="46"/>
                    <a:pt x="1721" y="49"/>
                    <a:pt x="1720" y="49"/>
                  </a:cubicBezTo>
                  <a:cubicBezTo>
                    <a:pt x="1719" y="49"/>
                    <a:pt x="1718" y="46"/>
                    <a:pt x="1716" y="46"/>
                  </a:cubicBezTo>
                  <a:cubicBezTo>
                    <a:pt x="1715" y="46"/>
                    <a:pt x="1714" y="48"/>
                    <a:pt x="1712" y="48"/>
                  </a:cubicBezTo>
                  <a:cubicBezTo>
                    <a:pt x="1711" y="48"/>
                    <a:pt x="1710" y="46"/>
                    <a:pt x="1709" y="46"/>
                  </a:cubicBezTo>
                  <a:cubicBezTo>
                    <a:pt x="1707" y="46"/>
                    <a:pt x="1706" y="48"/>
                    <a:pt x="1705" y="48"/>
                  </a:cubicBezTo>
                  <a:cubicBezTo>
                    <a:pt x="1703" y="48"/>
                    <a:pt x="1702" y="46"/>
                    <a:pt x="1701" y="46"/>
                  </a:cubicBezTo>
                  <a:cubicBezTo>
                    <a:pt x="1699" y="46"/>
                    <a:pt x="1698" y="48"/>
                    <a:pt x="1697" y="48"/>
                  </a:cubicBezTo>
                  <a:cubicBezTo>
                    <a:pt x="1696" y="48"/>
                    <a:pt x="1694" y="46"/>
                    <a:pt x="1693" y="46"/>
                  </a:cubicBezTo>
                  <a:cubicBezTo>
                    <a:pt x="1692" y="46"/>
                    <a:pt x="1690" y="48"/>
                    <a:pt x="1689" y="48"/>
                  </a:cubicBezTo>
                  <a:cubicBezTo>
                    <a:pt x="1688" y="48"/>
                    <a:pt x="1686" y="46"/>
                    <a:pt x="1685" y="46"/>
                  </a:cubicBezTo>
                  <a:cubicBezTo>
                    <a:pt x="1684" y="46"/>
                    <a:pt x="1682" y="48"/>
                    <a:pt x="1681" y="48"/>
                  </a:cubicBezTo>
                  <a:cubicBezTo>
                    <a:pt x="1680" y="48"/>
                    <a:pt x="1679" y="46"/>
                    <a:pt x="1677" y="46"/>
                  </a:cubicBezTo>
                  <a:cubicBezTo>
                    <a:pt x="1676" y="46"/>
                    <a:pt x="1674" y="48"/>
                    <a:pt x="1673" y="48"/>
                  </a:cubicBezTo>
                  <a:cubicBezTo>
                    <a:pt x="1672" y="48"/>
                    <a:pt x="1671" y="45"/>
                    <a:pt x="1669" y="45"/>
                  </a:cubicBezTo>
                  <a:cubicBezTo>
                    <a:pt x="1668" y="45"/>
                    <a:pt x="1666" y="48"/>
                    <a:pt x="1665" y="48"/>
                  </a:cubicBezTo>
                  <a:cubicBezTo>
                    <a:pt x="1665" y="47"/>
                    <a:pt x="1662" y="45"/>
                    <a:pt x="1662" y="45"/>
                  </a:cubicBezTo>
                  <a:cubicBezTo>
                    <a:pt x="1662" y="45"/>
                    <a:pt x="1666" y="44"/>
                    <a:pt x="1666" y="43"/>
                  </a:cubicBezTo>
                  <a:cubicBezTo>
                    <a:pt x="1666" y="43"/>
                    <a:pt x="1662" y="41"/>
                    <a:pt x="1662" y="41"/>
                  </a:cubicBezTo>
                  <a:cubicBezTo>
                    <a:pt x="1662" y="41"/>
                    <a:pt x="1658" y="43"/>
                    <a:pt x="1658" y="43"/>
                  </a:cubicBezTo>
                  <a:cubicBezTo>
                    <a:pt x="1658" y="43"/>
                    <a:pt x="1662" y="45"/>
                    <a:pt x="1662" y="45"/>
                  </a:cubicBezTo>
                  <a:cubicBezTo>
                    <a:pt x="1661" y="46"/>
                    <a:pt x="1658" y="47"/>
                    <a:pt x="1657" y="47"/>
                  </a:cubicBezTo>
                  <a:cubicBezTo>
                    <a:pt x="1657" y="47"/>
                    <a:pt x="1654" y="45"/>
                    <a:pt x="1654" y="45"/>
                  </a:cubicBezTo>
                  <a:cubicBezTo>
                    <a:pt x="1652" y="45"/>
                    <a:pt x="1651" y="47"/>
                    <a:pt x="1650" y="47"/>
                  </a:cubicBezTo>
                  <a:cubicBezTo>
                    <a:pt x="1649" y="48"/>
                    <a:pt x="1647" y="49"/>
                    <a:pt x="1646" y="49"/>
                  </a:cubicBezTo>
                  <a:cubicBezTo>
                    <a:pt x="1645" y="49"/>
                    <a:pt x="1642" y="47"/>
                    <a:pt x="1642" y="47"/>
                  </a:cubicBezTo>
                  <a:cubicBezTo>
                    <a:pt x="1641" y="47"/>
                    <a:pt x="1639" y="45"/>
                    <a:pt x="1638" y="45"/>
                  </a:cubicBezTo>
                  <a:cubicBezTo>
                    <a:pt x="1637" y="45"/>
                    <a:pt x="1635" y="47"/>
                    <a:pt x="1634" y="47"/>
                  </a:cubicBezTo>
                  <a:cubicBezTo>
                    <a:pt x="1633" y="47"/>
                    <a:pt x="1631" y="49"/>
                    <a:pt x="1630" y="49"/>
                  </a:cubicBezTo>
                  <a:cubicBezTo>
                    <a:pt x="1629" y="49"/>
                    <a:pt x="1627" y="47"/>
                    <a:pt x="1626" y="47"/>
                  </a:cubicBezTo>
                  <a:cubicBezTo>
                    <a:pt x="1625" y="47"/>
                    <a:pt x="1623" y="49"/>
                    <a:pt x="1622" y="49"/>
                  </a:cubicBezTo>
                  <a:cubicBezTo>
                    <a:pt x="1621" y="49"/>
                    <a:pt x="1620" y="47"/>
                    <a:pt x="1618" y="47"/>
                  </a:cubicBezTo>
                  <a:cubicBezTo>
                    <a:pt x="1617" y="47"/>
                    <a:pt x="1615" y="49"/>
                    <a:pt x="1614" y="49"/>
                  </a:cubicBezTo>
                  <a:cubicBezTo>
                    <a:pt x="1613" y="49"/>
                    <a:pt x="1612" y="46"/>
                    <a:pt x="1610" y="46"/>
                  </a:cubicBezTo>
                  <a:cubicBezTo>
                    <a:pt x="1609" y="46"/>
                    <a:pt x="1608" y="49"/>
                    <a:pt x="1606" y="49"/>
                  </a:cubicBezTo>
                  <a:cubicBezTo>
                    <a:pt x="1605" y="49"/>
                    <a:pt x="1604" y="46"/>
                    <a:pt x="1603" y="46"/>
                  </a:cubicBezTo>
                  <a:cubicBezTo>
                    <a:pt x="1601" y="46"/>
                    <a:pt x="1600" y="48"/>
                    <a:pt x="1598" y="48"/>
                  </a:cubicBezTo>
                  <a:cubicBezTo>
                    <a:pt x="1597" y="48"/>
                    <a:pt x="1596" y="46"/>
                    <a:pt x="1595" y="46"/>
                  </a:cubicBezTo>
                  <a:cubicBezTo>
                    <a:pt x="1593" y="46"/>
                    <a:pt x="1592" y="48"/>
                    <a:pt x="1591" y="48"/>
                  </a:cubicBezTo>
                  <a:cubicBezTo>
                    <a:pt x="1590" y="48"/>
                    <a:pt x="1588" y="46"/>
                    <a:pt x="1587" y="46"/>
                  </a:cubicBezTo>
                  <a:cubicBezTo>
                    <a:pt x="1586" y="46"/>
                    <a:pt x="1584" y="44"/>
                    <a:pt x="1583" y="44"/>
                  </a:cubicBezTo>
                  <a:cubicBezTo>
                    <a:pt x="1582" y="44"/>
                    <a:pt x="1580" y="46"/>
                    <a:pt x="1579" y="46"/>
                  </a:cubicBezTo>
                  <a:cubicBezTo>
                    <a:pt x="1579" y="46"/>
                    <a:pt x="1575" y="48"/>
                    <a:pt x="1575" y="48"/>
                  </a:cubicBezTo>
                  <a:cubicBezTo>
                    <a:pt x="1575" y="48"/>
                    <a:pt x="1571" y="46"/>
                    <a:pt x="1571" y="46"/>
                  </a:cubicBezTo>
                  <a:cubicBezTo>
                    <a:pt x="1571" y="46"/>
                    <a:pt x="1575" y="44"/>
                    <a:pt x="1575" y="44"/>
                  </a:cubicBezTo>
                  <a:cubicBezTo>
                    <a:pt x="1574" y="44"/>
                    <a:pt x="1573" y="41"/>
                    <a:pt x="1572" y="41"/>
                  </a:cubicBezTo>
                  <a:cubicBezTo>
                    <a:pt x="1571" y="41"/>
                    <a:pt x="1567" y="43"/>
                    <a:pt x="1567" y="43"/>
                  </a:cubicBezTo>
                  <a:cubicBezTo>
                    <a:pt x="1567" y="44"/>
                    <a:pt x="1571" y="46"/>
                    <a:pt x="1571" y="46"/>
                  </a:cubicBezTo>
                  <a:cubicBezTo>
                    <a:pt x="1570" y="46"/>
                    <a:pt x="1568" y="48"/>
                    <a:pt x="1567" y="48"/>
                  </a:cubicBezTo>
                  <a:cubicBezTo>
                    <a:pt x="1566" y="48"/>
                    <a:pt x="1564" y="45"/>
                    <a:pt x="1563" y="46"/>
                  </a:cubicBezTo>
                  <a:cubicBezTo>
                    <a:pt x="1562" y="46"/>
                    <a:pt x="1561" y="48"/>
                    <a:pt x="1559" y="48"/>
                  </a:cubicBezTo>
                  <a:cubicBezTo>
                    <a:pt x="1558" y="48"/>
                    <a:pt x="1557" y="45"/>
                    <a:pt x="1555" y="45"/>
                  </a:cubicBezTo>
                  <a:cubicBezTo>
                    <a:pt x="1554" y="45"/>
                    <a:pt x="1552" y="48"/>
                    <a:pt x="1551" y="48"/>
                  </a:cubicBezTo>
                  <a:cubicBezTo>
                    <a:pt x="1550" y="47"/>
                    <a:pt x="1549" y="46"/>
                    <a:pt x="1548" y="45"/>
                  </a:cubicBezTo>
                  <a:cubicBezTo>
                    <a:pt x="1546" y="46"/>
                    <a:pt x="1545" y="47"/>
                    <a:pt x="1544" y="47"/>
                  </a:cubicBezTo>
                  <a:cubicBezTo>
                    <a:pt x="1543" y="47"/>
                    <a:pt x="1540" y="45"/>
                    <a:pt x="1540" y="45"/>
                  </a:cubicBezTo>
                  <a:cubicBezTo>
                    <a:pt x="1540" y="45"/>
                    <a:pt x="1543" y="43"/>
                    <a:pt x="1544" y="43"/>
                  </a:cubicBezTo>
                  <a:cubicBezTo>
                    <a:pt x="1544" y="43"/>
                    <a:pt x="1547" y="45"/>
                    <a:pt x="1548" y="45"/>
                  </a:cubicBezTo>
                  <a:cubicBezTo>
                    <a:pt x="1548" y="45"/>
                    <a:pt x="1551" y="43"/>
                    <a:pt x="1552" y="43"/>
                  </a:cubicBezTo>
                  <a:cubicBezTo>
                    <a:pt x="1552" y="43"/>
                    <a:pt x="1556" y="42"/>
                    <a:pt x="1556" y="41"/>
                  </a:cubicBezTo>
                  <a:cubicBezTo>
                    <a:pt x="1556" y="40"/>
                    <a:pt x="1552" y="39"/>
                    <a:pt x="1552" y="39"/>
                  </a:cubicBezTo>
                  <a:cubicBezTo>
                    <a:pt x="1552" y="38"/>
                    <a:pt x="1556" y="38"/>
                    <a:pt x="1556" y="37"/>
                  </a:cubicBezTo>
                  <a:cubicBezTo>
                    <a:pt x="1556" y="36"/>
                    <a:pt x="1553" y="35"/>
                    <a:pt x="1552" y="34"/>
                  </a:cubicBezTo>
                  <a:cubicBezTo>
                    <a:pt x="1551" y="35"/>
                    <a:pt x="1550" y="36"/>
                    <a:pt x="1548" y="37"/>
                  </a:cubicBezTo>
                  <a:cubicBezTo>
                    <a:pt x="1548" y="37"/>
                    <a:pt x="1545" y="39"/>
                    <a:pt x="1544" y="39"/>
                  </a:cubicBezTo>
                  <a:cubicBezTo>
                    <a:pt x="1544" y="39"/>
                    <a:pt x="1541" y="36"/>
                    <a:pt x="1540" y="36"/>
                  </a:cubicBezTo>
                  <a:cubicBezTo>
                    <a:pt x="1539" y="37"/>
                    <a:pt x="1538" y="38"/>
                    <a:pt x="1536" y="39"/>
                  </a:cubicBezTo>
                  <a:cubicBezTo>
                    <a:pt x="1535" y="39"/>
                    <a:pt x="1533" y="40"/>
                    <a:pt x="1532" y="41"/>
                  </a:cubicBezTo>
                  <a:cubicBezTo>
                    <a:pt x="1532" y="41"/>
                    <a:pt x="1528" y="42"/>
                    <a:pt x="1528" y="43"/>
                  </a:cubicBezTo>
                  <a:cubicBezTo>
                    <a:pt x="1528" y="43"/>
                    <a:pt x="1532" y="45"/>
                    <a:pt x="1532" y="45"/>
                  </a:cubicBezTo>
                  <a:cubicBezTo>
                    <a:pt x="1531" y="45"/>
                    <a:pt x="1529" y="47"/>
                    <a:pt x="1528" y="47"/>
                  </a:cubicBezTo>
                  <a:cubicBezTo>
                    <a:pt x="1527" y="47"/>
                    <a:pt x="1525" y="45"/>
                    <a:pt x="1524" y="45"/>
                  </a:cubicBezTo>
                  <a:cubicBezTo>
                    <a:pt x="1523" y="45"/>
                    <a:pt x="1521" y="47"/>
                    <a:pt x="1520" y="47"/>
                  </a:cubicBezTo>
                  <a:cubicBezTo>
                    <a:pt x="1519" y="47"/>
                    <a:pt x="1517" y="45"/>
                    <a:pt x="1516" y="45"/>
                  </a:cubicBezTo>
                  <a:cubicBezTo>
                    <a:pt x="1515" y="45"/>
                    <a:pt x="1514" y="47"/>
                    <a:pt x="1512" y="47"/>
                  </a:cubicBezTo>
                  <a:cubicBezTo>
                    <a:pt x="1511" y="47"/>
                    <a:pt x="1509" y="44"/>
                    <a:pt x="1508" y="45"/>
                  </a:cubicBezTo>
                  <a:cubicBezTo>
                    <a:pt x="1507" y="45"/>
                    <a:pt x="1505" y="46"/>
                    <a:pt x="1504" y="47"/>
                  </a:cubicBezTo>
                  <a:cubicBezTo>
                    <a:pt x="1504" y="47"/>
                    <a:pt x="1501" y="49"/>
                    <a:pt x="1500" y="49"/>
                  </a:cubicBezTo>
                  <a:cubicBezTo>
                    <a:pt x="1500" y="49"/>
                    <a:pt x="1497" y="47"/>
                    <a:pt x="1496" y="46"/>
                  </a:cubicBezTo>
                  <a:cubicBezTo>
                    <a:pt x="1496" y="46"/>
                    <a:pt x="1493" y="44"/>
                    <a:pt x="1493" y="44"/>
                  </a:cubicBezTo>
                  <a:cubicBezTo>
                    <a:pt x="1491" y="44"/>
                    <a:pt x="1490" y="46"/>
                    <a:pt x="1489" y="46"/>
                  </a:cubicBezTo>
                  <a:cubicBezTo>
                    <a:pt x="1488" y="46"/>
                    <a:pt x="1486" y="44"/>
                    <a:pt x="1485" y="44"/>
                  </a:cubicBezTo>
                  <a:cubicBezTo>
                    <a:pt x="1483" y="44"/>
                    <a:pt x="1482" y="46"/>
                    <a:pt x="1481" y="46"/>
                  </a:cubicBezTo>
                  <a:cubicBezTo>
                    <a:pt x="1480" y="46"/>
                    <a:pt x="1478" y="48"/>
                    <a:pt x="1477" y="48"/>
                  </a:cubicBezTo>
                  <a:cubicBezTo>
                    <a:pt x="1476" y="48"/>
                    <a:pt x="1474" y="46"/>
                    <a:pt x="1473" y="46"/>
                  </a:cubicBezTo>
                  <a:cubicBezTo>
                    <a:pt x="1472" y="46"/>
                    <a:pt x="1470" y="48"/>
                    <a:pt x="1469" y="48"/>
                  </a:cubicBezTo>
                  <a:cubicBezTo>
                    <a:pt x="1468" y="48"/>
                    <a:pt x="1466" y="46"/>
                    <a:pt x="1465" y="46"/>
                  </a:cubicBezTo>
                  <a:cubicBezTo>
                    <a:pt x="1464" y="46"/>
                    <a:pt x="1462" y="48"/>
                    <a:pt x="1461" y="48"/>
                  </a:cubicBezTo>
                  <a:cubicBezTo>
                    <a:pt x="1460" y="48"/>
                    <a:pt x="1459" y="46"/>
                    <a:pt x="1457" y="46"/>
                  </a:cubicBezTo>
                  <a:cubicBezTo>
                    <a:pt x="1456" y="46"/>
                    <a:pt x="1455" y="44"/>
                    <a:pt x="1454" y="43"/>
                  </a:cubicBezTo>
                  <a:cubicBezTo>
                    <a:pt x="1452" y="43"/>
                    <a:pt x="1451" y="45"/>
                    <a:pt x="1449" y="46"/>
                  </a:cubicBezTo>
                  <a:cubicBezTo>
                    <a:pt x="1448" y="46"/>
                    <a:pt x="1447" y="48"/>
                    <a:pt x="1445" y="48"/>
                  </a:cubicBezTo>
                  <a:cubicBezTo>
                    <a:pt x="1444" y="48"/>
                    <a:pt x="1443" y="45"/>
                    <a:pt x="1442" y="45"/>
                  </a:cubicBezTo>
                  <a:cubicBezTo>
                    <a:pt x="1440" y="46"/>
                    <a:pt x="1439" y="48"/>
                    <a:pt x="1437" y="48"/>
                  </a:cubicBezTo>
                  <a:cubicBezTo>
                    <a:pt x="1436" y="48"/>
                    <a:pt x="1435" y="45"/>
                    <a:pt x="1434" y="45"/>
                  </a:cubicBezTo>
                  <a:cubicBezTo>
                    <a:pt x="1433" y="45"/>
                    <a:pt x="1431" y="47"/>
                    <a:pt x="1430" y="47"/>
                  </a:cubicBezTo>
                  <a:cubicBezTo>
                    <a:pt x="1429" y="47"/>
                    <a:pt x="1426" y="45"/>
                    <a:pt x="1426" y="45"/>
                  </a:cubicBezTo>
                  <a:cubicBezTo>
                    <a:pt x="1426" y="45"/>
                    <a:pt x="1430" y="43"/>
                    <a:pt x="1430" y="43"/>
                  </a:cubicBezTo>
                  <a:cubicBezTo>
                    <a:pt x="1429" y="43"/>
                    <a:pt x="1428" y="41"/>
                    <a:pt x="1426" y="41"/>
                  </a:cubicBezTo>
                  <a:cubicBezTo>
                    <a:pt x="1426" y="41"/>
                    <a:pt x="1422" y="43"/>
                    <a:pt x="1422" y="43"/>
                  </a:cubicBezTo>
                  <a:cubicBezTo>
                    <a:pt x="1422" y="43"/>
                    <a:pt x="1426" y="45"/>
                    <a:pt x="1426" y="45"/>
                  </a:cubicBezTo>
                  <a:cubicBezTo>
                    <a:pt x="1425" y="45"/>
                    <a:pt x="1423" y="47"/>
                    <a:pt x="1422" y="47"/>
                  </a:cubicBezTo>
                  <a:cubicBezTo>
                    <a:pt x="1421" y="47"/>
                    <a:pt x="1419" y="45"/>
                    <a:pt x="1418" y="45"/>
                  </a:cubicBezTo>
                  <a:cubicBezTo>
                    <a:pt x="1417" y="45"/>
                    <a:pt x="1415" y="47"/>
                    <a:pt x="1414" y="47"/>
                  </a:cubicBezTo>
                  <a:cubicBezTo>
                    <a:pt x="1413" y="47"/>
                    <a:pt x="1411" y="45"/>
                    <a:pt x="1410" y="45"/>
                  </a:cubicBezTo>
                  <a:cubicBezTo>
                    <a:pt x="1410" y="45"/>
                    <a:pt x="1406" y="47"/>
                    <a:pt x="1406" y="47"/>
                  </a:cubicBezTo>
                  <a:cubicBezTo>
                    <a:pt x="1406" y="47"/>
                    <a:pt x="1402" y="45"/>
                    <a:pt x="1402" y="45"/>
                  </a:cubicBezTo>
                  <a:cubicBezTo>
                    <a:pt x="1402" y="44"/>
                    <a:pt x="1407" y="43"/>
                    <a:pt x="1406" y="43"/>
                  </a:cubicBezTo>
                  <a:cubicBezTo>
                    <a:pt x="1406" y="42"/>
                    <a:pt x="1403" y="40"/>
                    <a:pt x="1403" y="40"/>
                  </a:cubicBezTo>
                  <a:cubicBezTo>
                    <a:pt x="1402" y="40"/>
                    <a:pt x="1399" y="42"/>
                    <a:pt x="1399" y="42"/>
                  </a:cubicBezTo>
                  <a:cubicBezTo>
                    <a:pt x="1399" y="43"/>
                    <a:pt x="1403" y="44"/>
                    <a:pt x="1402" y="45"/>
                  </a:cubicBezTo>
                  <a:cubicBezTo>
                    <a:pt x="1402" y="45"/>
                    <a:pt x="1399" y="46"/>
                    <a:pt x="1398" y="47"/>
                  </a:cubicBezTo>
                  <a:cubicBezTo>
                    <a:pt x="1397" y="47"/>
                    <a:pt x="1395" y="49"/>
                    <a:pt x="1394" y="49"/>
                  </a:cubicBezTo>
                  <a:cubicBezTo>
                    <a:pt x="1394" y="49"/>
                    <a:pt x="1391" y="47"/>
                    <a:pt x="1390" y="47"/>
                  </a:cubicBezTo>
                  <a:cubicBezTo>
                    <a:pt x="1390" y="46"/>
                    <a:pt x="1387" y="44"/>
                    <a:pt x="1387" y="44"/>
                  </a:cubicBezTo>
                  <a:cubicBezTo>
                    <a:pt x="1386" y="44"/>
                    <a:pt x="1383" y="47"/>
                    <a:pt x="1383" y="46"/>
                  </a:cubicBezTo>
                  <a:cubicBezTo>
                    <a:pt x="1381" y="46"/>
                    <a:pt x="1380" y="45"/>
                    <a:pt x="1379" y="44"/>
                  </a:cubicBezTo>
                  <a:cubicBezTo>
                    <a:pt x="1378" y="44"/>
                    <a:pt x="1376" y="42"/>
                    <a:pt x="1375" y="42"/>
                  </a:cubicBezTo>
                  <a:cubicBezTo>
                    <a:pt x="1375" y="42"/>
                    <a:pt x="1371" y="44"/>
                    <a:pt x="1371" y="44"/>
                  </a:cubicBezTo>
                  <a:cubicBezTo>
                    <a:pt x="1371" y="44"/>
                    <a:pt x="1375" y="46"/>
                    <a:pt x="1375" y="46"/>
                  </a:cubicBezTo>
                  <a:cubicBezTo>
                    <a:pt x="1373" y="47"/>
                    <a:pt x="1372" y="48"/>
                    <a:pt x="1371" y="48"/>
                  </a:cubicBezTo>
                  <a:cubicBezTo>
                    <a:pt x="1369" y="48"/>
                    <a:pt x="1368" y="46"/>
                    <a:pt x="1367" y="46"/>
                  </a:cubicBezTo>
                  <a:cubicBezTo>
                    <a:pt x="1366" y="46"/>
                    <a:pt x="1364" y="48"/>
                    <a:pt x="1363" y="48"/>
                  </a:cubicBezTo>
                  <a:cubicBezTo>
                    <a:pt x="1361" y="48"/>
                    <a:pt x="1360" y="46"/>
                    <a:pt x="1359" y="46"/>
                  </a:cubicBezTo>
                  <a:cubicBezTo>
                    <a:pt x="1358" y="46"/>
                    <a:pt x="1356" y="48"/>
                    <a:pt x="1355" y="48"/>
                  </a:cubicBezTo>
                  <a:cubicBezTo>
                    <a:pt x="1354" y="48"/>
                    <a:pt x="1352" y="46"/>
                    <a:pt x="1351" y="46"/>
                  </a:cubicBezTo>
                  <a:cubicBezTo>
                    <a:pt x="1351" y="46"/>
                    <a:pt x="1348" y="44"/>
                    <a:pt x="1347" y="44"/>
                  </a:cubicBezTo>
                  <a:cubicBezTo>
                    <a:pt x="1347" y="44"/>
                    <a:pt x="1344" y="45"/>
                    <a:pt x="1343" y="46"/>
                  </a:cubicBezTo>
                  <a:cubicBezTo>
                    <a:pt x="1343" y="46"/>
                    <a:pt x="1340" y="48"/>
                    <a:pt x="1339" y="48"/>
                  </a:cubicBezTo>
                  <a:cubicBezTo>
                    <a:pt x="1338" y="48"/>
                    <a:pt x="1337" y="46"/>
                    <a:pt x="1335" y="46"/>
                  </a:cubicBezTo>
                  <a:cubicBezTo>
                    <a:pt x="1334" y="46"/>
                    <a:pt x="1332" y="48"/>
                    <a:pt x="1331" y="48"/>
                  </a:cubicBezTo>
                  <a:cubicBezTo>
                    <a:pt x="1330" y="48"/>
                    <a:pt x="1329" y="46"/>
                    <a:pt x="1328" y="45"/>
                  </a:cubicBezTo>
                  <a:cubicBezTo>
                    <a:pt x="1326" y="45"/>
                    <a:pt x="1325" y="48"/>
                    <a:pt x="1324" y="48"/>
                  </a:cubicBezTo>
                  <a:cubicBezTo>
                    <a:pt x="1322" y="48"/>
                    <a:pt x="1321" y="45"/>
                    <a:pt x="1320" y="45"/>
                  </a:cubicBezTo>
                  <a:cubicBezTo>
                    <a:pt x="1318" y="45"/>
                    <a:pt x="1317" y="47"/>
                    <a:pt x="1316" y="47"/>
                  </a:cubicBezTo>
                  <a:cubicBezTo>
                    <a:pt x="1315" y="47"/>
                    <a:pt x="1313" y="45"/>
                    <a:pt x="1312" y="45"/>
                  </a:cubicBezTo>
                  <a:cubicBezTo>
                    <a:pt x="1311" y="45"/>
                    <a:pt x="1309" y="47"/>
                    <a:pt x="1308" y="47"/>
                  </a:cubicBezTo>
                  <a:cubicBezTo>
                    <a:pt x="1307" y="47"/>
                    <a:pt x="1305" y="45"/>
                    <a:pt x="1304" y="45"/>
                  </a:cubicBezTo>
                  <a:cubicBezTo>
                    <a:pt x="1303" y="45"/>
                    <a:pt x="1301" y="47"/>
                    <a:pt x="1300" y="47"/>
                  </a:cubicBezTo>
                  <a:cubicBezTo>
                    <a:pt x="1300" y="47"/>
                    <a:pt x="1296" y="45"/>
                    <a:pt x="1296" y="45"/>
                  </a:cubicBezTo>
                  <a:cubicBezTo>
                    <a:pt x="1296" y="44"/>
                    <a:pt x="1301" y="43"/>
                    <a:pt x="1300" y="43"/>
                  </a:cubicBezTo>
                  <a:cubicBezTo>
                    <a:pt x="1300" y="43"/>
                    <a:pt x="1297" y="41"/>
                    <a:pt x="1297" y="41"/>
                  </a:cubicBezTo>
                  <a:cubicBezTo>
                    <a:pt x="1296" y="41"/>
                    <a:pt x="1293" y="42"/>
                    <a:pt x="1293" y="43"/>
                  </a:cubicBezTo>
                  <a:cubicBezTo>
                    <a:pt x="1292" y="43"/>
                    <a:pt x="1297" y="45"/>
                    <a:pt x="1296" y="45"/>
                  </a:cubicBezTo>
                  <a:cubicBezTo>
                    <a:pt x="1296" y="45"/>
                    <a:pt x="1293" y="47"/>
                    <a:pt x="1292" y="47"/>
                  </a:cubicBezTo>
                  <a:cubicBezTo>
                    <a:pt x="1291" y="47"/>
                    <a:pt x="1289" y="45"/>
                    <a:pt x="1288" y="45"/>
                  </a:cubicBezTo>
                  <a:cubicBezTo>
                    <a:pt x="1287" y="45"/>
                    <a:pt x="1285" y="46"/>
                    <a:pt x="1284" y="47"/>
                  </a:cubicBezTo>
                  <a:cubicBezTo>
                    <a:pt x="1284" y="47"/>
                    <a:pt x="1281" y="49"/>
                    <a:pt x="1280" y="49"/>
                  </a:cubicBezTo>
                  <a:cubicBezTo>
                    <a:pt x="1280" y="49"/>
                    <a:pt x="1277" y="47"/>
                    <a:pt x="1276" y="47"/>
                  </a:cubicBezTo>
                  <a:cubicBezTo>
                    <a:pt x="1276" y="46"/>
                    <a:pt x="1274" y="45"/>
                    <a:pt x="1273" y="44"/>
                  </a:cubicBezTo>
                  <a:cubicBezTo>
                    <a:pt x="1272" y="44"/>
                    <a:pt x="1269" y="46"/>
                    <a:pt x="1269" y="47"/>
                  </a:cubicBezTo>
                  <a:cubicBezTo>
                    <a:pt x="1268" y="47"/>
                    <a:pt x="1266" y="48"/>
                    <a:pt x="1265" y="49"/>
                  </a:cubicBezTo>
                  <a:cubicBezTo>
                    <a:pt x="1264" y="49"/>
                    <a:pt x="1262" y="46"/>
                    <a:pt x="1261" y="46"/>
                  </a:cubicBezTo>
                  <a:cubicBezTo>
                    <a:pt x="1260" y="46"/>
                    <a:pt x="1258" y="49"/>
                    <a:pt x="1257" y="48"/>
                  </a:cubicBezTo>
                  <a:cubicBezTo>
                    <a:pt x="1255" y="48"/>
                    <a:pt x="1254" y="46"/>
                    <a:pt x="1253" y="46"/>
                  </a:cubicBezTo>
                  <a:cubicBezTo>
                    <a:pt x="1252" y="46"/>
                    <a:pt x="1250" y="48"/>
                    <a:pt x="1249" y="48"/>
                  </a:cubicBezTo>
                  <a:cubicBezTo>
                    <a:pt x="1248" y="48"/>
                    <a:pt x="1246" y="47"/>
                    <a:pt x="1245" y="46"/>
                  </a:cubicBezTo>
                  <a:cubicBezTo>
                    <a:pt x="1245" y="46"/>
                    <a:pt x="1242" y="44"/>
                    <a:pt x="1241" y="44"/>
                  </a:cubicBezTo>
                  <a:cubicBezTo>
                    <a:pt x="1241" y="44"/>
                    <a:pt x="1238" y="46"/>
                    <a:pt x="1237" y="46"/>
                  </a:cubicBezTo>
                  <a:cubicBezTo>
                    <a:pt x="1237" y="46"/>
                    <a:pt x="1234" y="48"/>
                    <a:pt x="1233" y="48"/>
                  </a:cubicBezTo>
                  <a:cubicBezTo>
                    <a:pt x="1232" y="48"/>
                    <a:pt x="1231" y="46"/>
                    <a:pt x="1229" y="46"/>
                  </a:cubicBezTo>
                  <a:cubicBezTo>
                    <a:pt x="1228" y="46"/>
                    <a:pt x="1227" y="48"/>
                    <a:pt x="1225" y="48"/>
                  </a:cubicBezTo>
                  <a:cubicBezTo>
                    <a:pt x="1224" y="48"/>
                    <a:pt x="1223" y="46"/>
                    <a:pt x="1222" y="46"/>
                  </a:cubicBezTo>
                  <a:cubicBezTo>
                    <a:pt x="1220" y="46"/>
                    <a:pt x="1219" y="48"/>
                    <a:pt x="1217" y="48"/>
                  </a:cubicBezTo>
                  <a:cubicBezTo>
                    <a:pt x="1216" y="48"/>
                    <a:pt x="1215" y="45"/>
                    <a:pt x="1214" y="45"/>
                  </a:cubicBezTo>
                  <a:cubicBezTo>
                    <a:pt x="1212" y="45"/>
                    <a:pt x="1211" y="48"/>
                    <a:pt x="1210" y="48"/>
                  </a:cubicBezTo>
                  <a:cubicBezTo>
                    <a:pt x="1208" y="48"/>
                    <a:pt x="1207" y="45"/>
                    <a:pt x="1206" y="45"/>
                  </a:cubicBezTo>
                  <a:cubicBezTo>
                    <a:pt x="1205" y="45"/>
                    <a:pt x="1203" y="47"/>
                    <a:pt x="1202" y="47"/>
                  </a:cubicBezTo>
                  <a:cubicBezTo>
                    <a:pt x="1200" y="47"/>
                    <a:pt x="1199" y="45"/>
                    <a:pt x="1198" y="45"/>
                  </a:cubicBezTo>
                  <a:cubicBezTo>
                    <a:pt x="1197" y="45"/>
                    <a:pt x="1195" y="47"/>
                    <a:pt x="1194" y="47"/>
                  </a:cubicBezTo>
                  <a:cubicBezTo>
                    <a:pt x="1193" y="47"/>
                    <a:pt x="1192" y="45"/>
                    <a:pt x="1190" y="45"/>
                  </a:cubicBezTo>
                  <a:cubicBezTo>
                    <a:pt x="1189" y="45"/>
                    <a:pt x="1187" y="47"/>
                    <a:pt x="1186" y="47"/>
                  </a:cubicBezTo>
                  <a:cubicBezTo>
                    <a:pt x="1185" y="47"/>
                    <a:pt x="1184" y="45"/>
                    <a:pt x="1182" y="45"/>
                  </a:cubicBezTo>
                  <a:cubicBezTo>
                    <a:pt x="1181" y="45"/>
                    <a:pt x="1180" y="47"/>
                    <a:pt x="1178" y="47"/>
                  </a:cubicBezTo>
                  <a:cubicBezTo>
                    <a:pt x="1177" y="47"/>
                    <a:pt x="1176" y="45"/>
                    <a:pt x="1175" y="45"/>
                  </a:cubicBezTo>
                  <a:cubicBezTo>
                    <a:pt x="1173" y="45"/>
                    <a:pt x="1171" y="47"/>
                    <a:pt x="1170" y="47"/>
                  </a:cubicBezTo>
                  <a:cubicBezTo>
                    <a:pt x="1170" y="47"/>
                    <a:pt x="1167" y="45"/>
                    <a:pt x="1167" y="45"/>
                  </a:cubicBezTo>
                  <a:cubicBezTo>
                    <a:pt x="1167" y="44"/>
                    <a:pt x="1171" y="43"/>
                    <a:pt x="1171" y="42"/>
                  </a:cubicBezTo>
                  <a:cubicBezTo>
                    <a:pt x="1171" y="42"/>
                    <a:pt x="1167" y="40"/>
                    <a:pt x="1167" y="40"/>
                  </a:cubicBezTo>
                  <a:cubicBezTo>
                    <a:pt x="1167" y="40"/>
                    <a:pt x="1163" y="42"/>
                    <a:pt x="1163" y="42"/>
                  </a:cubicBezTo>
                  <a:cubicBezTo>
                    <a:pt x="1163" y="43"/>
                    <a:pt x="1167" y="44"/>
                    <a:pt x="1167" y="45"/>
                  </a:cubicBezTo>
                  <a:cubicBezTo>
                    <a:pt x="1166" y="45"/>
                    <a:pt x="1163" y="47"/>
                    <a:pt x="1163" y="47"/>
                  </a:cubicBezTo>
                  <a:cubicBezTo>
                    <a:pt x="1162" y="47"/>
                    <a:pt x="1160" y="44"/>
                    <a:pt x="1159" y="44"/>
                  </a:cubicBezTo>
                  <a:cubicBezTo>
                    <a:pt x="1158" y="45"/>
                    <a:pt x="1156" y="46"/>
                    <a:pt x="1155" y="47"/>
                  </a:cubicBezTo>
                  <a:cubicBezTo>
                    <a:pt x="1154" y="47"/>
                    <a:pt x="1151" y="49"/>
                    <a:pt x="1151" y="49"/>
                  </a:cubicBezTo>
                  <a:cubicBezTo>
                    <a:pt x="1150" y="49"/>
                    <a:pt x="1148" y="47"/>
                    <a:pt x="1147" y="46"/>
                  </a:cubicBezTo>
                  <a:cubicBezTo>
                    <a:pt x="1146" y="46"/>
                    <a:pt x="1144" y="44"/>
                    <a:pt x="1143" y="44"/>
                  </a:cubicBezTo>
                  <a:cubicBezTo>
                    <a:pt x="1142" y="44"/>
                    <a:pt x="1140" y="42"/>
                    <a:pt x="1139" y="42"/>
                  </a:cubicBezTo>
                  <a:cubicBezTo>
                    <a:pt x="1139" y="42"/>
                    <a:pt x="1135" y="44"/>
                    <a:pt x="1135" y="44"/>
                  </a:cubicBezTo>
                  <a:cubicBezTo>
                    <a:pt x="1135" y="44"/>
                    <a:pt x="1139" y="46"/>
                    <a:pt x="1139" y="46"/>
                  </a:cubicBezTo>
                  <a:cubicBezTo>
                    <a:pt x="1138" y="46"/>
                    <a:pt x="1136" y="48"/>
                    <a:pt x="1135" y="48"/>
                  </a:cubicBezTo>
                  <a:cubicBezTo>
                    <a:pt x="1134" y="48"/>
                    <a:pt x="1132" y="46"/>
                    <a:pt x="1131" y="46"/>
                  </a:cubicBezTo>
                  <a:cubicBezTo>
                    <a:pt x="1130" y="46"/>
                    <a:pt x="1128" y="48"/>
                    <a:pt x="1127" y="48"/>
                  </a:cubicBezTo>
                  <a:cubicBezTo>
                    <a:pt x="1126" y="48"/>
                    <a:pt x="1125" y="46"/>
                    <a:pt x="1123" y="46"/>
                  </a:cubicBezTo>
                  <a:cubicBezTo>
                    <a:pt x="1122" y="46"/>
                    <a:pt x="1121" y="48"/>
                    <a:pt x="1119" y="48"/>
                  </a:cubicBezTo>
                  <a:cubicBezTo>
                    <a:pt x="1118" y="48"/>
                    <a:pt x="1117" y="46"/>
                    <a:pt x="1115" y="46"/>
                  </a:cubicBezTo>
                  <a:cubicBezTo>
                    <a:pt x="1114" y="46"/>
                    <a:pt x="1113" y="48"/>
                    <a:pt x="1111" y="48"/>
                  </a:cubicBezTo>
                  <a:cubicBezTo>
                    <a:pt x="1110" y="48"/>
                    <a:pt x="1109" y="46"/>
                    <a:pt x="1108" y="46"/>
                  </a:cubicBezTo>
                  <a:cubicBezTo>
                    <a:pt x="1107" y="46"/>
                    <a:pt x="1105" y="48"/>
                    <a:pt x="1104" y="48"/>
                  </a:cubicBezTo>
                  <a:cubicBezTo>
                    <a:pt x="1102" y="48"/>
                    <a:pt x="1101" y="46"/>
                    <a:pt x="1100" y="45"/>
                  </a:cubicBezTo>
                  <a:cubicBezTo>
                    <a:pt x="1098" y="45"/>
                    <a:pt x="1097" y="48"/>
                    <a:pt x="1096" y="48"/>
                  </a:cubicBezTo>
                  <a:cubicBezTo>
                    <a:pt x="1095" y="48"/>
                    <a:pt x="1093" y="45"/>
                    <a:pt x="1092" y="45"/>
                  </a:cubicBezTo>
                  <a:cubicBezTo>
                    <a:pt x="1091" y="45"/>
                    <a:pt x="1089" y="47"/>
                    <a:pt x="1088" y="47"/>
                  </a:cubicBezTo>
                  <a:cubicBezTo>
                    <a:pt x="1087" y="47"/>
                    <a:pt x="1085" y="45"/>
                    <a:pt x="1084" y="45"/>
                  </a:cubicBezTo>
                  <a:cubicBezTo>
                    <a:pt x="1083" y="45"/>
                    <a:pt x="1081" y="47"/>
                    <a:pt x="1080" y="47"/>
                  </a:cubicBezTo>
                  <a:cubicBezTo>
                    <a:pt x="1079" y="47"/>
                    <a:pt x="1078" y="45"/>
                    <a:pt x="1076" y="45"/>
                  </a:cubicBezTo>
                  <a:cubicBezTo>
                    <a:pt x="1075" y="45"/>
                    <a:pt x="1073" y="47"/>
                    <a:pt x="1072" y="47"/>
                  </a:cubicBezTo>
                  <a:cubicBezTo>
                    <a:pt x="1071" y="47"/>
                    <a:pt x="1069" y="45"/>
                    <a:pt x="1068" y="45"/>
                  </a:cubicBezTo>
                  <a:cubicBezTo>
                    <a:pt x="1067" y="45"/>
                    <a:pt x="1066" y="47"/>
                    <a:pt x="1064" y="47"/>
                  </a:cubicBezTo>
                  <a:cubicBezTo>
                    <a:pt x="1063" y="47"/>
                    <a:pt x="1062" y="45"/>
                    <a:pt x="1061" y="45"/>
                  </a:cubicBezTo>
                  <a:cubicBezTo>
                    <a:pt x="1059" y="45"/>
                    <a:pt x="1058" y="47"/>
                    <a:pt x="1056" y="47"/>
                  </a:cubicBezTo>
                  <a:cubicBezTo>
                    <a:pt x="1055" y="47"/>
                    <a:pt x="1054" y="45"/>
                    <a:pt x="1053" y="45"/>
                  </a:cubicBezTo>
                  <a:cubicBezTo>
                    <a:pt x="1051" y="45"/>
                    <a:pt x="1050" y="47"/>
                    <a:pt x="1049" y="47"/>
                  </a:cubicBezTo>
                  <a:cubicBezTo>
                    <a:pt x="1048" y="47"/>
                    <a:pt x="1046" y="44"/>
                    <a:pt x="1045" y="44"/>
                  </a:cubicBezTo>
                  <a:cubicBezTo>
                    <a:pt x="1044" y="45"/>
                    <a:pt x="1042" y="47"/>
                    <a:pt x="1041" y="47"/>
                  </a:cubicBezTo>
                  <a:cubicBezTo>
                    <a:pt x="1039" y="47"/>
                    <a:pt x="1038" y="44"/>
                    <a:pt x="1037" y="44"/>
                  </a:cubicBezTo>
                  <a:cubicBezTo>
                    <a:pt x="1037" y="44"/>
                    <a:pt x="1041" y="43"/>
                    <a:pt x="1041" y="42"/>
                  </a:cubicBezTo>
                  <a:cubicBezTo>
                    <a:pt x="1041" y="42"/>
                    <a:pt x="1037" y="41"/>
                    <a:pt x="1037" y="40"/>
                  </a:cubicBezTo>
                  <a:cubicBezTo>
                    <a:pt x="1038" y="39"/>
                    <a:pt x="1041" y="39"/>
                    <a:pt x="1041" y="38"/>
                  </a:cubicBezTo>
                  <a:cubicBezTo>
                    <a:pt x="1042" y="37"/>
                    <a:pt x="1038" y="36"/>
                    <a:pt x="1038" y="36"/>
                  </a:cubicBezTo>
                  <a:cubicBezTo>
                    <a:pt x="1038" y="35"/>
                    <a:pt x="1042" y="34"/>
                    <a:pt x="1042" y="34"/>
                  </a:cubicBezTo>
                  <a:cubicBezTo>
                    <a:pt x="1042" y="33"/>
                    <a:pt x="1038" y="31"/>
                    <a:pt x="1038" y="31"/>
                  </a:cubicBezTo>
                  <a:cubicBezTo>
                    <a:pt x="1038" y="31"/>
                    <a:pt x="1034" y="33"/>
                    <a:pt x="1034" y="33"/>
                  </a:cubicBezTo>
                  <a:cubicBezTo>
                    <a:pt x="1034" y="34"/>
                    <a:pt x="1038" y="35"/>
                    <a:pt x="1038" y="36"/>
                  </a:cubicBezTo>
                  <a:cubicBezTo>
                    <a:pt x="1038" y="36"/>
                    <a:pt x="1034" y="37"/>
                    <a:pt x="1034" y="38"/>
                  </a:cubicBezTo>
                  <a:cubicBezTo>
                    <a:pt x="1034" y="38"/>
                    <a:pt x="1037" y="39"/>
                    <a:pt x="1037" y="40"/>
                  </a:cubicBezTo>
                  <a:cubicBezTo>
                    <a:pt x="1037" y="41"/>
                    <a:pt x="1033" y="41"/>
                    <a:pt x="1033" y="42"/>
                  </a:cubicBezTo>
                  <a:cubicBezTo>
                    <a:pt x="1034" y="43"/>
                    <a:pt x="1037" y="43"/>
                    <a:pt x="1037" y="44"/>
                  </a:cubicBezTo>
                  <a:cubicBezTo>
                    <a:pt x="1036" y="44"/>
                    <a:pt x="1034" y="46"/>
                    <a:pt x="1033" y="46"/>
                  </a:cubicBezTo>
                  <a:cubicBezTo>
                    <a:pt x="1032" y="46"/>
                    <a:pt x="1031" y="44"/>
                    <a:pt x="1029" y="44"/>
                  </a:cubicBezTo>
                  <a:cubicBezTo>
                    <a:pt x="1028" y="44"/>
                    <a:pt x="1026" y="46"/>
                    <a:pt x="1025" y="46"/>
                  </a:cubicBezTo>
                  <a:cubicBezTo>
                    <a:pt x="1024" y="46"/>
                    <a:pt x="1023" y="44"/>
                    <a:pt x="1021" y="44"/>
                  </a:cubicBezTo>
                  <a:cubicBezTo>
                    <a:pt x="1020" y="44"/>
                    <a:pt x="1018" y="46"/>
                    <a:pt x="1017" y="46"/>
                  </a:cubicBezTo>
                  <a:cubicBezTo>
                    <a:pt x="1017" y="46"/>
                    <a:pt x="1014" y="44"/>
                    <a:pt x="1014" y="44"/>
                  </a:cubicBezTo>
                  <a:cubicBezTo>
                    <a:pt x="1013" y="44"/>
                    <a:pt x="1010" y="42"/>
                    <a:pt x="1010" y="42"/>
                  </a:cubicBezTo>
                  <a:cubicBezTo>
                    <a:pt x="1009" y="42"/>
                    <a:pt x="1006" y="43"/>
                    <a:pt x="1006" y="44"/>
                  </a:cubicBezTo>
                  <a:cubicBezTo>
                    <a:pt x="1005" y="44"/>
                    <a:pt x="1002" y="46"/>
                    <a:pt x="1002" y="46"/>
                  </a:cubicBezTo>
                  <a:cubicBezTo>
                    <a:pt x="1001" y="46"/>
                    <a:pt x="999" y="43"/>
                    <a:pt x="998" y="44"/>
                  </a:cubicBezTo>
                  <a:cubicBezTo>
                    <a:pt x="997" y="44"/>
                    <a:pt x="995" y="46"/>
                    <a:pt x="994" y="46"/>
                  </a:cubicBezTo>
                  <a:cubicBezTo>
                    <a:pt x="993" y="46"/>
                    <a:pt x="991" y="43"/>
                    <a:pt x="990" y="43"/>
                  </a:cubicBezTo>
                  <a:cubicBezTo>
                    <a:pt x="989" y="43"/>
                    <a:pt x="987" y="46"/>
                    <a:pt x="986" y="46"/>
                  </a:cubicBezTo>
                  <a:cubicBezTo>
                    <a:pt x="986" y="45"/>
                    <a:pt x="982" y="43"/>
                    <a:pt x="982" y="43"/>
                  </a:cubicBezTo>
                  <a:cubicBezTo>
                    <a:pt x="982" y="43"/>
                    <a:pt x="986" y="42"/>
                    <a:pt x="986" y="41"/>
                  </a:cubicBezTo>
                  <a:cubicBezTo>
                    <a:pt x="986" y="41"/>
                    <a:pt x="983" y="39"/>
                    <a:pt x="982" y="39"/>
                  </a:cubicBezTo>
                  <a:cubicBezTo>
                    <a:pt x="982" y="39"/>
                    <a:pt x="978" y="41"/>
                    <a:pt x="978" y="41"/>
                  </a:cubicBezTo>
                  <a:cubicBezTo>
                    <a:pt x="978" y="42"/>
                    <a:pt x="982" y="43"/>
                    <a:pt x="982" y="43"/>
                  </a:cubicBezTo>
                  <a:cubicBezTo>
                    <a:pt x="982" y="44"/>
                    <a:pt x="979" y="45"/>
                    <a:pt x="978" y="45"/>
                  </a:cubicBezTo>
                  <a:cubicBezTo>
                    <a:pt x="977" y="46"/>
                    <a:pt x="975" y="47"/>
                    <a:pt x="974" y="47"/>
                  </a:cubicBezTo>
                  <a:cubicBezTo>
                    <a:pt x="973" y="47"/>
                    <a:pt x="971" y="45"/>
                    <a:pt x="970" y="45"/>
                  </a:cubicBezTo>
                  <a:cubicBezTo>
                    <a:pt x="969" y="45"/>
                    <a:pt x="968" y="47"/>
                    <a:pt x="966" y="47"/>
                  </a:cubicBezTo>
                  <a:cubicBezTo>
                    <a:pt x="962" y="45"/>
                    <a:pt x="962" y="45"/>
                    <a:pt x="962" y="45"/>
                  </a:cubicBezTo>
                  <a:cubicBezTo>
                    <a:pt x="962" y="45"/>
                    <a:pt x="959" y="43"/>
                    <a:pt x="959" y="43"/>
                  </a:cubicBezTo>
                  <a:cubicBezTo>
                    <a:pt x="959" y="42"/>
                    <a:pt x="962" y="41"/>
                    <a:pt x="963" y="41"/>
                  </a:cubicBezTo>
                  <a:cubicBezTo>
                    <a:pt x="963" y="41"/>
                    <a:pt x="966" y="43"/>
                    <a:pt x="966" y="43"/>
                  </a:cubicBezTo>
                  <a:cubicBezTo>
                    <a:pt x="967" y="43"/>
                    <a:pt x="971" y="41"/>
                    <a:pt x="971" y="41"/>
                  </a:cubicBezTo>
                  <a:cubicBezTo>
                    <a:pt x="971" y="40"/>
                    <a:pt x="967" y="39"/>
                    <a:pt x="967" y="39"/>
                  </a:cubicBezTo>
                  <a:cubicBezTo>
                    <a:pt x="967" y="38"/>
                    <a:pt x="963" y="37"/>
                    <a:pt x="963" y="36"/>
                  </a:cubicBezTo>
                  <a:cubicBezTo>
                    <a:pt x="963" y="36"/>
                    <a:pt x="967" y="35"/>
                    <a:pt x="967" y="34"/>
                  </a:cubicBezTo>
                  <a:cubicBezTo>
                    <a:pt x="966" y="34"/>
                    <a:pt x="965" y="32"/>
                    <a:pt x="963" y="32"/>
                  </a:cubicBezTo>
                  <a:cubicBezTo>
                    <a:pt x="963" y="32"/>
                    <a:pt x="960" y="34"/>
                    <a:pt x="959" y="34"/>
                  </a:cubicBezTo>
                  <a:cubicBezTo>
                    <a:pt x="959" y="34"/>
                    <a:pt x="963" y="36"/>
                    <a:pt x="963" y="36"/>
                  </a:cubicBezTo>
                  <a:cubicBezTo>
                    <a:pt x="963" y="37"/>
                    <a:pt x="959" y="38"/>
                    <a:pt x="959" y="38"/>
                  </a:cubicBezTo>
                  <a:cubicBezTo>
                    <a:pt x="958" y="39"/>
                    <a:pt x="955" y="40"/>
                    <a:pt x="955" y="41"/>
                  </a:cubicBezTo>
                  <a:cubicBezTo>
                    <a:pt x="955" y="41"/>
                    <a:pt x="959" y="42"/>
                    <a:pt x="959" y="43"/>
                  </a:cubicBezTo>
                  <a:cubicBezTo>
                    <a:pt x="958" y="43"/>
                    <a:pt x="956" y="44"/>
                    <a:pt x="954" y="45"/>
                  </a:cubicBezTo>
                  <a:cubicBezTo>
                    <a:pt x="953" y="45"/>
                    <a:pt x="952" y="47"/>
                    <a:pt x="950" y="47"/>
                  </a:cubicBezTo>
                  <a:cubicBezTo>
                    <a:pt x="950" y="47"/>
                    <a:pt x="947" y="45"/>
                    <a:pt x="947" y="45"/>
                  </a:cubicBezTo>
                  <a:cubicBezTo>
                    <a:pt x="946" y="45"/>
                    <a:pt x="944" y="47"/>
                    <a:pt x="943" y="47"/>
                  </a:cubicBezTo>
                  <a:cubicBezTo>
                    <a:pt x="941" y="47"/>
                    <a:pt x="940" y="45"/>
                    <a:pt x="939" y="45"/>
                  </a:cubicBezTo>
                  <a:cubicBezTo>
                    <a:pt x="938" y="45"/>
                    <a:pt x="936" y="47"/>
                    <a:pt x="935" y="47"/>
                  </a:cubicBezTo>
                  <a:cubicBezTo>
                    <a:pt x="933" y="47"/>
                    <a:pt x="932" y="45"/>
                    <a:pt x="931" y="44"/>
                  </a:cubicBezTo>
                  <a:cubicBezTo>
                    <a:pt x="931" y="44"/>
                    <a:pt x="935" y="43"/>
                    <a:pt x="935" y="42"/>
                  </a:cubicBezTo>
                  <a:cubicBezTo>
                    <a:pt x="935" y="42"/>
                    <a:pt x="932" y="40"/>
                    <a:pt x="931" y="40"/>
                  </a:cubicBezTo>
                  <a:cubicBezTo>
                    <a:pt x="931" y="40"/>
                    <a:pt x="927" y="42"/>
                    <a:pt x="927" y="42"/>
                  </a:cubicBezTo>
                  <a:cubicBezTo>
                    <a:pt x="927" y="42"/>
                    <a:pt x="931" y="44"/>
                    <a:pt x="931" y="44"/>
                  </a:cubicBezTo>
                  <a:cubicBezTo>
                    <a:pt x="930" y="45"/>
                    <a:pt x="928" y="47"/>
                    <a:pt x="927" y="47"/>
                  </a:cubicBezTo>
                  <a:cubicBezTo>
                    <a:pt x="926" y="47"/>
                    <a:pt x="924" y="44"/>
                    <a:pt x="923" y="44"/>
                  </a:cubicBezTo>
                  <a:cubicBezTo>
                    <a:pt x="922" y="44"/>
                    <a:pt x="920" y="46"/>
                    <a:pt x="919" y="46"/>
                  </a:cubicBezTo>
                  <a:cubicBezTo>
                    <a:pt x="918" y="46"/>
                    <a:pt x="917" y="44"/>
                    <a:pt x="915" y="44"/>
                  </a:cubicBezTo>
                  <a:cubicBezTo>
                    <a:pt x="914" y="44"/>
                    <a:pt x="913" y="42"/>
                    <a:pt x="912" y="42"/>
                  </a:cubicBezTo>
                  <a:cubicBezTo>
                    <a:pt x="910" y="42"/>
                    <a:pt x="908" y="44"/>
                    <a:pt x="907" y="44"/>
                  </a:cubicBezTo>
                  <a:cubicBezTo>
                    <a:pt x="906" y="44"/>
                    <a:pt x="905" y="42"/>
                    <a:pt x="904" y="42"/>
                  </a:cubicBezTo>
                  <a:cubicBezTo>
                    <a:pt x="903" y="42"/>
                    <a:pt x="900" y="44"/>
                    <a:pt x="900" y="44"/>
                  </a:cubicBezTo>
                  <a:cubicBezTo>
                    <a:pt x="900" y="44"/>
                    <a:pt x="903" y="46"/>
                    <a:pt x="903" y="46"/>
                  </a:cubicBezTo>
                  <a:cubicBezTo>
                    <a:pt x="902" y="46"/>
                    <a:pt x="900" y="48"/>
                    <a:pt x="899" y="48"/>
                  </a:cubicBezTo>
                  <a:cubicBezTo>
                    <a:pt x="899" y="48"/>
                    <a:pt x="896" y="46"/>
                    <a:pt x="895" y="46"/>
                  </a:cubicBezTo>
                  <a:cubicBezTo>
                    <a:pt x="895" y="46"/>
                    <a:pt x="892" y="44"/>
                    <a:pt x="892" y="44"/>
                  </a:cubicBezTo>
                  <a:cubicBezTo>
                    <a:pt x="891" y="44"/>
                    <a:pt x="888" y="45"/>
                    <a:pt x="888" y="46"/>
                  </a:cubicBezTo>
                  <a:cubicBezTo>
                    <a:pt x="887" y="46"/>
                    <a:pt x="885" y="48"/>
                    <a:pt x="884" y="48"/>
                  </a:cubicBezTo>
                  <a:cubicBezTo>
                    <a:pt x="882" y="48"/>
                    <a:pt x="881" y="46"/>
                    <a:pt x="880" y="46"/>
                  </a:cubicBezTo>
                  <a:cubicBezTo>
                    <a:pt x="879" y="46"/>
                    <a:pt x="877" y="43"/>
                    <a:pt x="876" y="43"/>
                  </a:cubicBezTo>
                  <a:cubicBezTo>
                    <a:pt x="875" y="43"/>
                    <a:pt x="873" y="45"/>
                    <a:pt x="872" y="46"/>
                  </a:cubicBezTo>
                  <a:cubicBezTo>
                    <a:pt x="871" y="46"/>
                    <a:pt x="869" y="47"/>
                    <a:pt x="868" y="48"/>
                  </a:cubicBezTo>
                  <a:cubicBezTo>
                    <a:pt x="867" y="48"/>
                    <a:pt x="865" y="45"/>
                    <a:pt x="864" y="45"/>
                  </a:cubicBezTo>
                  <a:cubicBezTo>
                    <a:pt x="863" y="45"/>
                    <a:pt x="861" y="48"/>
                    <a:pt x="860" y="47"/>
                  </a:cubicBezTo>
                  <a:cubicBezTo>
                    <a:pt x="859" y="47"/>
                    <a:pt x="857" y="46"/>
                    <a:pt x="856" y="45"/>
                  </a:cubicBezTo>
                  <a:cubicBezTo>
                    <a:pt x="855" y="45"/>
                    <a:pt x="853" y="44"/>
                    <a:pt x="853" y="43"/>
                  </a:cubicBezTo>
                  <a:cubicBezTo>
                    <a:pt x="852" y="43"/>
                    <a:pt x="857" y="41"/>
                    <a:pt x="857" y="41"/>
                  </a:cubicBezTo>
                  <a:cubicBezTo>
                    <a:pt x="857" y="41"/>
                    <a:pt x="853" y="39"/>
                    <a:pt x="853" y="39"/>
                  </a:cubicBezTo>
                  <a:cubicBezTo>
                    <a:pt x="853" y="39"/>
                    <a:pt x="849" y="41"/>
                    <a:pt x="849" y="41"/>
                  </a:cubicBezTo>
                  <a:cubicBezTo>
                    <a:pt x="849" y="41"/>
                    <a:pt x="853" y="43"/>
                    <a:pt x="853" y="43"/>
                  </a:cubicBezTo>
                  <a:cubicBezTo>
                    <a:pt x="852" y="44"/>
                    <a:pt x="849" y="45"/>
                    <a:pt x="848" y="45"/>
                  </a:cubicBezTo>
                  <a:cubicBezTo>
                    <a:pt x="847" y="46"/>
                    <a:pt x="846" y="47"/>
                    <a:pt x="844" y="47"/>
                  </a:cubicBezTo>
                  <a:cubicBezTo>
                    <a:pt x="844" y="47"/>
                    <a:pt x="841" y="45"/>
                    <a:pt x="841" y="45"/>
                  </a:cubicBezTo>
                  <a:cubicBezTo>
                    <a:pt x="839" y="45"/>
                    <a:pt x="838" y="47"/>
                    <a:pt x="836" y="47"/>
                  </a:cubicBezTo>
                  <a:cubicBezTo>
                    <a:pt x="835" y="47"/>
                    <a:pt x="834" y="45"/>
                    <a:pt x="833" y="45"/>
                  </a:cubicBezTo>
                  <a:cubicBezTo>
                    <a:pt x="831" y="45"/>
                    <a:pt x="830" y="47"/>
                    <a:pt x="829" y="47"/>
                  </a:cubicBezTo>
                  <a:cubicBezTo>
                    <a:pt x="827" y="47"/>
                    <a:pt x="826" y="45"/>
                    <a:pt x="825" y="45"/>
                  </a:cubicBezTo>
                  <a:cubicBezTo>
                    <a:pt x="824" y="45"/>
                    <a:pt x="822" y="47"/>
                    <a:pt x="821" y="47"/>
                  </a:cubicBezTo>
                  <a:cubicBezTo>
                    <a:pt x="820" y="47"/>
                    <a:pt x="818" y="45"/>
                    <a:pt x="817" y="44"/>
                  </a:cubicBezTo>
                  <a:cubicBezTo>
                    <a:pt x="816" y="44"/>
                    <a:pt x="814" y="47"/>
                    <a:pt x="813" y="47"/>
                  </a:cubicBezTo>
                  <a:cubicBezTo>
                    <a:pt x="812" y="47"/>
                    <a:pt x="811" y="44"/>
                    <a:pt x="809" y="44"/>
                  </a:cubicBezTo>
                  <a:cubicBezTo>
                    <a:pt x="808" y="44"/>
                    <a:pt x="806" y="46"/>
                    <a:pt x="805" y="46"/>
                  </a:cubicBezTo>
                  <a:cubicBezTo>
                    <a:pt x="804" y="46"/>
                    <a:pt x="803" y="44"/>
                    <a:pt x="801" y="44"/>
                  </a:cubicBezTo>
                  <a:cubicBezTo>
                    <a:pt x="800" y="44"/>
                    <a:pt x="799" y="46"/>
                    <a:pt x="797" y="46"/>
                  </a:cubicBezTo>
                  <a:cubicBezTo>
                    <a:pt x="796" y="46"/>
                    <a:pt x="795" y="44"/>
                    <a:pt x="794" y="44"/>
                  </a:cubicBezTo>
                  <a:cubicBezTo>
                    <a:pt x="792" y="44"/>
                    <a:pt x="791" y="46"/>
                    <a:pt x="789" y="46"/>
                  </a:cubicBezTo>
                  <a:cubicBezTo>
                    <a:pt x="788" y="46"/>
                    <a:pt x="787" y="44"/>
                    <a:pt x="786" y="44"/>
                  </a:cubicBezTo>
                  <a:cubicBezTo>
                    <a:pt x="785" y="44"/>
                    <a:pt x="782" y="46"/>
                    <a:pt x="782" y="46"/>
                  </a:cubicBezTo>
                  <a:cubicBezTo>
                    <a:pt x="780" y="46"/>
                    <a:pt x="779" y="44"/>
                    <a:pt x="778" y="44"/>
                  </a:cubicBezTo>
                  <a:cubicBezTo>
                    <a:pt x="777" y="43"/>
                    <a:pt x="775" y="41"/>
                    <a:pt x="774" y="41"/>
                  </a:cubicBezTo>
                  <a:cubicBezTo>
                    <a:pt x="774" y="41"/>
                    <a:pt x="770" y="43"/>
                    <a:pt x="770" y="44"/>
                  </a:cubicBezTo>
                  <a:cubicBezTo>
                    <a:pt x="770" y="44"/>
                    <a:pt x="774" y="46"/>
                    <a:pt x="774" y="46"/>
                  </a:cubicBezTo>
                  <a:cubicBezTo>
                    <a:pt x="772" y="46"/>
                    <a:pt x="771" y="48"/>
                    <a:pt x="770" y="48"/>
                  </a:cubicBezTo>
                  <a:cubicBezTo>
                    <a:pt x="768" y="48"/>
                    <a:pt x="767" y="46"/>
                    <a:pt x="766" y="46"/>
                  </a:cubicBezTo>
                  <a:cubicBezTo>
                    <a:pt x="765" y="46"/>
                    <a:pt x="763" y="48"/>
                    <a:pt x="762" y="48"/>
                  </a:cubicBezTo>
                  <a:cubicBezTo>
                    <a:pt x="760" y="48"/>
                    <a:pt x="759" y="46"/>
                    <a:pt x="758" y="46"/>
                  </a:cubicBezTo>
                  <a:cubicBezTo>
                    <a:pt x="757" y="45"/>
                    <a:pt x="755" y="48"/>
                    <a:pt x="754" y="48"/>
                  </a:cubicBezTo>
                  <a:cubicBezTo>
                    <a:pt x="753" y="48"/>
                    <a:pt x="751" y="46"/>
                    <a:pt x="750" y="45"/>
                  </a:cubicBezTo>
                  <a:cubicBezTo>
                    <a:pt x="750" y="45"/>
                    <a:pt x="747" y="43"/>
                    <a:pt x="746" y="43"/>
                  </a:cubicBezTo>
                  <a:cubicBezTo>
                    <a:pt x="746" y="43"/>
                    <a:pt x="743" y="45"/>
                    <a:pt x="742" y="45"/>
                  </a:cubicBezTo>
                  <a:cubicBezTo>
                    <a:pt x="741" y="46"/>
                    <a:pt x="740" y="47"/>
                    <a:pt x="738" y="47"/>
                  </a:cubicBezTo>
                  <a:cubicBezTo>
                    <a:pt x="738" y="47"/>
                    <a:pt x="735" y="45"/>
                    <a:pt x="735" y="45"/>
                  </a:cubicBezTo>
                  <a:cubicBezTo>
                    <a:pt x="734" y="45"/>
                    <a:pt x="731" y="47"/>
                    <a:pt x="730" y="47"/>
                  </a:cubicBezTo>
                  <a:cubicBezTo>
                    <a:pt x="729" y="47"/>
                    <a:pt x="728" y="45"/>
                    <a:pt x="727" y="45"/>
                  </a:cubicBezTo>
                  <a:cubicBezTo>
                    <a:pt x="725" y="45"/>
                    <a:pt x="724" y="43"/>
                    <a:pt x="723" y="43"/>
                  </a:cubicBezTo>
                  <a:cubicBezTo>
                    <a:pt x="722" y="43"/>
                    <a:pt x="719" y="45"/>
                    <a:pt x="719" y="45"/>
                  </a:cubicBezTo>
                  <a:cubicBezTo>
                    <a:pt x="718" y="45"/>
                    <a:pt x="715" y="47"/>
                    <a:pt x="715" y="47"/>
                  </a:cubicBezTo>
                  <a:cubicBezTo>
                    <a:pt x="713" y="47"/>
                    <a:pt x="712" y="45"/>
                    <a:pt x="711" y="45"/>
                  </a:cubicBezTo>
                  <a:cubicBezTo>
                    <a:pt x="710" y="45"/>
                    <a:pt x="708" y="47"/>
                    <a:pt x="707" y="47"/>
                  </a:cubicBezTo>
                  <a:cubicBezTo>
                    <a:pt x="706" y="46"/>
                    <a:pt x="704" y="45"/>
                    <a:pt x="703" y="44"/>
                  </a:cubicBezTo>
                  <a:cubicBezTo>
                    <a:pt x="703" y="44"/>
                    <a:pt x="700" y="42"/>
                    <a:pt x="699" y="42"/>
                  </a:cubicBezTo>
                  <a:cubicBezTo>
                    <a:pt x="699" y="42"/>
                    <a:pt x="696" y="44"/>
                    <a:pt x="695" y="44"/>
                  </a:cubicBezTo>
                  <a:cubicBezTo>
                    <a:pt x="694" y="45"/>
                    <a:pt x="692" y="46"/>
                    <a:pt x="691" y="46"/>
                  </a:cubicBezTo>
                  <a:cubicBezTo>
                    <a:pt x="690" y="47"/>
                    <a:pt x="688" y="44"/>
                    <a:pt x="687" y="44"/>
                  </a:cubicBezTo>
                  <a:cubicBezTo>
                    <a:pt x="686" y="44"/>
                    <a:pt x="685" y="46"/>
                    <a:pt x="683" y="46"/>
                  </a:cubicBezTo>
                  <a:cubicBezTo>
                    <a:pt x="682" y="46"/>
                    <a:pt x="681" y="44"/>
                    <a:pt x="680" y="44"/>
                  </a:cubicBezTo>
                  <a:cubicBezTo>
                    <a:pt x="678" y="44"/>
                    <a:pt x="677" y="46"/>
                    <a:pt x="675" y="46"/>
                  </a:cubicBezTo>
                  <a:cubicBezTo>
                    <a:pt x="674" y="46"/>
                    <a:pt x="673" y="44"/>
                    <a:pt x="672" y="44"/>
                  </a:cubicBezTo>
                  <a:cubicBezTo>
                    <a:pt x="670" y="44"/>
                    <a:pt x="669" y="42"/>
                    <a:pt x="668" y="42"/>
                  </a:cubicBezTo>
                  <a:cubicBezTo>
                    <a:pt x="667" y="42"/>
                    <a:pt x="665" y="43"/>
                    <a:pt x="664" y="44"/>
                  </a:cubicBezTo>
                  <a:cubicBezTo>
                    <a:pt x="663" y="44"/>
                    <a:pt x="661" y="46"/>
                    <a:pt x="660" y="46"/>
                  </a:cubicBezTo>
                  <a:cubicBezTo>
                    <a:pt x="659" y="46"/>
                    <a:pt x="657" y="44"/>
                    <a:pt x="656" y="44"/>
                  </a:cubicBezTo>
                  <a:cubicBezTo>
                    <a:pt x="655" y="44"/>
                    <a:pt x="653" y="46"/>
                    <a:pt x="652" y="46"/>
                  </a:cubicBezTo>
                  <a:cubicBezTo>
                    <a:pt x="651" y="46"/>
                    <a:pt x="649" y="43"/>
                    <a:pt x="648" y="43"/>
                  </a:cubicBezTo>
                  <a:cubicBezTo>
                    <a:pt x="647" y="43"/>
                    <a:pt x="645" y="46"/>
                    <a:pt x="644" y="46"/>
                  </a:cubicBezTo>
                  <a:cubicBezTo>
                    <a:pt x="643" y="46"/>
                    <a:pt x="642" y="43"/>
                    <a:pt x="640" y="43"/>
                  </a:cubicBezTo>
                  <a:cubicBezTo>
                    <a:pt x="639" y="43"/>
                    <a:pt x="637" y="46"/>
                    <a:pt x="636" y="45"/>
                  </a:cubicBezTo>
                  <a:cubicBezTo>
                    <a:pt x="636" y="45"/>
                    <a:pt x="633" y="43"/>
                    <a:pt x="633" y="43"/>
                  </a:cubicBezTo>
                  <a:cubicBezTo>
                    <a:pt x="633" y="43"/>
                    <a:pt x="637" y="42"/>
                    <a:pt x="637" y="41"/>
                  </a:cubicBezTo>
                  <a:cubicBezTo>
                    <a:pt x="637" y="41"/>
                    <a:pt x="633" y="39"/>
                    <a:pt x="633" y="39"/>
                  </a:cubicBezTo>
                  <a:cubicBezTo>
                    <a:pt x="633" y="39"/>
                    <a:pt x="629" y="41"/>
                    <a:pt x="629" y="41"/>
                  </a:cubicBezTo>
                  <a:cubicBezTo>
                    <a:pt x="629" y="41"/>
                    <a:pt x="632" y="43"/>
                    <a:pt x="633" y="43"/>
                  </a:cubicBezTo>
                  <a:cubicBezTo>
                    <a:pt x="631" y="43"/>
                    <a:pt x="630" y="45"/>
                    <a:pt x="628" y="45"/>
                  </a:cubicBezTo>
                  <a:cubicBezTo>
                    <a:pt x="627" y="45"/>
                    <a:pt x="626" y="43"/>
                    <a:pt x="625" y="43"/>
                  </a:cubicBezTo>
                  <a:cubicBezTo>
                    <a:pt x="623" y="43"/>
                    <a:pt x="622" y="45"/>
                    <a:pt x="621" y="45"/>
                  </a:cubicBezTo>
                  <a:cubicBezTo>
                    <a:pt x="619" y="45"/>
                    <a:pt x="618" y="43"/>
                    <a:pt x="617" y="43"/>
                  </a:cubicBezTo>
                  <a:cubicBezTo>
                    <a:pt x="616" y="43"/>
                    <a:pt x="614" y="45"/>
                    <a:pt x="613" y="45"/>
                  </a:cubicBezTo>
                  <a:cubicBezTo>
                    <a:pt x="611" y="45"/>
                    <a:pt x="610" y="43"/>
                    <a:pt x="609" y="43"/>
                  </a:cubicBezTo>
                  <a:cubicBezTo>
                    <a:pt x="608" y="43"/>
                    <a:pt x="606" y="45"/>
                    <a:pt x="605" y="45"/>
                  </a:cubicBezTo>
                  <a:cubicBezTo>
                    <a:pt x="604" y="45"/>
                    <a:pt x="602" y="42"/>
                    <a:pt x="601" y="43"/>
                  </a:cubicBezTo>
                  <a:cubicBezTo>
                    <a:pt x="600" y="43"/>
                    <a:pt x="598" y="45"/>
                    <a:pt x="597" y="45"/>
                  </a:cubicBezTo>
                  <a:cubicBezTo>
                    <a:pt x="596" y="45"/>
                    <a:pt x="595" y="42"/>
                    <a:pt x="593" y="42"/>
                  </a:cubicBezTo>
                  <a:cubicBezTo>
                    <a:pt x="592" y="42"/>
                    <a:pt x="590" y="45"/>
                    <a:pt x="589" y="45"/>
                  </a:cubicBezTo>
                  <a:cubicBezTo>
                    <a:pt x="588" y="44"/>
                    <a:pt x="587" y="42"/>
                    <a:pt x="585" y="42"/>
                  </a:cubicBezTo>
                  <a:cubicBezTo>
                    <a:pt x="585" y="42"/>
                    <a:pt x="582" y="44"/>
                    <a:pt x="581" y="44"/>
                  </a:cubicBezTo>
                  <a:cubicBezTo>
                    <a:pt x="581" y="45"/>
                    <a:pt x="578" y="47"/>
                    <a:pt x="577" y="46"/>
                  </a:cubicBezTo>
                  <a:cubicBezTo>
                    <a:pt x="576" y="46"/>
                    <a:pt x="575" y="44"/>
                    <a:pt x="574" y="44"/>
                  </a:cubicBezTo>
                  <a:cubicBezTo>
                    <a:pt x="572" y="44"/>
                    <a:pt x="571" y="46"/>
                    <a:pt x="569" y="46"/>
                  </a:cubicBezTo>
                  <a:cubicBezTo>
                    <a:pt x="568" y="46"/>
                    <a:pt x="567" y="44"/>
                    <a:pt x="566" y="44"/>
                  </a:cubicBezTo>
                  <a:cubicBezTo>
                    <a:pt x="564" y="44"/>
                    <a:pt x="563" y="46"/>
                    <a:pt x="562" y="46"/>
                  </a:cubicBezTo>
                  <a:cubicBezTo>
                    <a:pt x="560" y="46"/>
                    <a:pt x="559" y="44"/>
                    <a:pt x="558" y="44"/>
                  </a:cubicBezTo>
                  <a:cubicBezTo>
                    <a:pt x="556" y="44"/>
                    <a:pt x="555" y="46"/>
                    <a:pt x="554" y="46"/>
                  </a:cubicBezTo>
                  <a:cubicBezTo>
                    <a:pt x="553" y="46"/>
                    <a:pt x="551" y="44"/>
                    <a:pt x="550" y="44"/>
                  </a:cubicBezTo>
                  <a:cubicBezTo>
                    <a:pt x="549" y="44"/>
                    <a:pt x="547" y="46"/>
                    <a:pt x="546" y="46"/>
                  </a:cubicBezTo>
                  <a:cubicBezTo>
                    <a:pt x="545" y="46"/>
                    <a:pt x="543" y="44"/>
                    <a:pt x="542" y="44"/>
                  </a:cubicBezTo>
                  <a:cubicBezTo>
                    <a:pt x="542" y="43"/>
                    <a:pt x="546" y="42"/>
                    <a:pt x="546" y="42"/>
                  </a:cubicBezTo>
                  <a:cubicBezTo>
                    <a:pt x="546" y="41"/>
                    <a:pt x="543" y="40"/>
                    <a:pt x="542" y="39"/>
                  </a:cubicBezTo>
                  <a:cubicBezTo>
                    <a:pt x="543" y="39"/>
                    <a:pt x="547" y="38"/>
                    <a:pt x="547" y="37"/>
                  </a:cubicBezTo>
                  <a:cubicBezTo>
                    <a:pt x="547" y="36"/>
                    <a:pt x="543" y="36"/>
                    <a:pt x="543" y="35"/>
                  </a:cubicBezTo>
                  <a:cubicBezTo>
                    <a:pt x="543" y="34"/>
                    <a:pt x="547" y="34"/>
                    <a:pt x="547" y="33"/>
                  </a:cubicBezTo>
                  <a:cubicBezTo>
                    <a:pt x="547" y="33"/>
                    <a:pt x="543" y="31"/>
                    <a:pt x="543" y="31"/>
                  </a:cubicBezTo>
                  <a:cubicBezTo>
                    <a:pt x="543" y="31"/>
                    <a:pt x="539" y="33"/>
                    <a:pt x="539" y="33"/>
                  </a:cubicBezTo>
                  <a:cubicBezTo>
                    <a:pt x="539" y="33"/>
                    <a:pt x="543" y="34"/>
                    <a:pt x="543" y="35"/>
                  </a:cubicBezTo>
                  <a:cubicBezTo>
                    <a:pt x="542" y="36"/>
                    <a:pt x="539" y="36"/>
                    <a:pt x="539" y="37"/>
                  </a:cubicBezTo>
                  <a:cubicBezTo>
                    <a:pt x="539" y="38"/>
                    <a:pt x="543" y="39"/>
                    <a:pt x="542" y="39"/>
                  </a:cubicBezTo>
                  <a:cubicBezTo>
                    <a:pt x="542" y="40"/>
                    <a:pt x="538" y="41"/>
                    <a:pt x="538" y="41"/>
                  </a:cubicBezTo>
                  <a:cubicBezTo>
                    <a:pt x="538" y="42"/>
                    <a:pt x="542" y="43"/>
                    <a:pt x="542" y="44"/>
                  </a:cubicBezTo>
                  <a:cubicBezTo>
                    <a:pt x="541" y="44"/>
                    <a:pt x="539" y="46"/>
                    <a:pt x="538" y="46"/>
                  </a:cubicBezTo>
                  <a:cubicBezTo>
                    <a:pt x="537" y="46"/>
                    <a:pt x="535" y="43"/>
                    <a:pt x="534" y="43"/>
                  </a:cubicBezTo>
                  <a:cubicBezTo>
                    <a:pt x="533" y="44"/>
                    <a:pt x="531" y="45"/>
                    <a:pt x="530" y="46"/>
                  </a:cubicBezTo>
                  <a:cubicBezTo>
                    <a:pt x="530" y="46"/>
                    <a:pt x="527" y="48"/>
                    <a:pt x="526" y="48"/>
                  </a:cubicBezTo>
                  <a:cubicBezTo>
                    <a:pt x="526" y="48"/>
                    <a:pt x="523" y="46"/>
                    <a:pt x="522" y="45"/>
                  </a:cubicBezTo>
                  <a:cubicBezTo>
                    <a:pt x="522" y="45"/>
                    <a:pt x="519" y="43"/>
                    <a:pt x="519" y="43"/>
                  </a:cubicBezTo>
                  <a:cubicBezTo>
                    <a:pt x="518" y="43"/>
                    <a:pt x="515" y="45"/>
                    <a:pt x="515" y="45"/>
                  </a:cubicBezTo>
                  <a:cubicBezTo>
                    <a:pt x="514" y="46"/>
                    <a:pt x="511" y="47"/>
                    <a:pt x="510" y="47"/>
                  </a:cubicBezTo>
                  <a:cubicBezTo>
                    <a:pt x="509" y="47"/>
                    <a:pt x="508" y="45"/>
                    <a:pt x="507" y="45"/>
                  </a:cubicBezTo>
                  <a:cubicBezTo>
                    <a:pt x="505" y="45"/>
                    <a:pt x="504" y="47"/>
                    <a:pt x="503" y="47"/>
                  </a:cubicBezTo>
                  <a:cubicBezTo>
                    <a:pt x="501" y="47"/>
                    <a:pt x="500" y="45"/>
                    <a:pt x="499" y="45"/>
                  </a:cubicBezTo>
                  <a:cubicBezTo>
                    <a:pt x="498" y="45"/>
                    <a:pt x="496" y="47"/>
                    <a:pt x="495" y="47"/>
                  </a:cubicBezTo>
                  <a:cubicBezTo>
                    <a:pt x="493" y="47"/>
                    <a:pt x="492" y="45"/>
                    <a:pt x="491" y="45"/>
                  </a:cubicBezTo>
                  <a:cubicBezTo>
                    <a:pt x="490" y="45"/>
                    <a:pt x="488" y="47"/>
                    <a:pt x="487" y="47"/>
                  </a:cubicBezTo>
                  <a:cubicBezTo>
                    <a:pt x="486" y="47"/>
                    <a:pt x="484" y="45"/>
                    <a:pt x="483" y="45"/>
                  </a:cubicBezTo>
                  <a:cubicBezTo>
                    <a:pt x="482" y="45"/>
                    <a:pt x="480" y="47"/>
                    <a:pt x="479" y="47"/>
                  </a:cubicBezTo>
                  <a:cubicBezTo>
                    <a:pt x="478" y="47"/>
                    <a:pt x="476" y="44"/>
                    <a:pt x="475" y="45"/>
                  </a:cubicBezTo>
                  <a:cubicBezTo>
                    <a:pt x="474" y="45"/>
                    <a:pt x="472" y="47"/>
                    <a:pt x="471" y="47"/>
                  </a:cubicBezTo>
                  <a:cubicBezTo>
                    <a:pt x="470" y="47"/>
                    <a:pt x="469" y="44"/>
                    <a:pt x="467" y="44"/>
                  </a:cubicBezTo>
                  <a:cubicBezTo>
                    <a:pt x="466" y="44"/>
                    <a:pt x="464" y="47"/>
                    <a:pt x="463" y="46"/>
                  </a:cubicBezTo>
                  <a:cubicBezTo>
                    <a:pt x="462" y="46"/>
                    <a:pt x="461" y="44"/>
                    <a:pt x="460" y="44"/>
                  </a:cubicBezTo>
                  <a:cubicBezTo>
                    <a:pt x="459" y="44"/>
                    <a:pt x="456" y="46"/>
                    <a:pt x="456" y="46"/>
                  </a:cubicBezTo>
                  <a:cubicBezTo>
                    <a:pt x="455" y="47"/>
                    <a:pt x="452" y="48"/>
                    <a:pt x="451" y="48"/>
                  </a:cubicBezTo>
                  <a:cubicBezTo>
                    <a:pt x="451" y="48"/>
                    <a:pt x="448" y="46"/>
                    <a:pt x="448" y="46"/>
                  </a:cubicBezTo>
                  <a:cubicBezTo>
                    <a:pt x="447" y="46"/>
                    <a:pt x="445" y="44"/>
                    <a:pt x="444" y="44"/>
                  </a:cubicBezTo>
                  <a:cubicBezTo>
                    <a:pt x="443" y="44"/>
                    <a:pt x="441" y="46"/>
                    <a:pt x="440" y="46"/>
                  </a:cubicBezTo>
                  <a:cubicBezTo>
                    <a:pt x="439" y="46"/>
                    <a:pt x="437" y="44"/>
                    <a:pt x="436" y="44"/>
                  </a:cubicBezTo>
                  <a:cubicBezTo>
                    <a:pt x="435" y="44"/>
                    <a:pt x="433" y="45"/>
                    <a:pt x="432" y="46"/>
                  </a:cubicBezTo>
                  <a:cubicBezTo>
                    <a:pt x="432" y="46"/>
                    <a:pt x="428" y="48"/>
                    <a:pt x="428" y="48"/>
                  </a:cubicBezTo>
                  <a:cubicBezTo>
                    <a:pt x="427" y="48"/>
                    <a:pt x="425" y="46"/>
                    <a:pt x="424" y="46"/>
                  </a:cubicBezTo>
                  <a:cubicBezTo>
                    <a:pt x="424" y="45"/>
                    <a:pt x="421" y="43"/>
                    <a:pt x="420" y="43"/>
                  </a:cubicBezTo>
                  <a:cubicBezTo>
                    <a:pt x="420" y="44"/>
                    <a:pt x="417" y="45"/>
                    <a:pt x="416" y="46"/>
                  </a:cubicBezTo>
                  <a:cubicBezTo>
                    <a:pt x="415" y="46"/>
                    <a:pt x="413" y="47"/>
                    <a:pt x="412" y="48"/>
                  </a:cubicBezTo>
                  <a:cubicBezTo>
                    <a:pt x="411" y="48"/>
                    <a:pt x="409" y="45"/>
                    <a:pt x="408" y="45"/>
                  </a:cubicBezTo>
                  <a:cubicBezTo>
                    <a:pt x="407" y="45"/>
                    <a:pt x="406" y="47"/>
                    <a:pt x="404" y="48"/>
                  </a:cubicBezTo>
                  <a:cubicBezTo>
                    <a:pt x="403" y="48"/>
                    <a:pt x="402" y="45"/>
                    <a:pt x="401" y="45"/>
                  </a:cubicBezTo>
                  <a:cubicBezTo>
                    <a:pt x="399" y="45"/>
                    <a:pt x="398" y="47"/>
                    <a:pt x="396" y="47"/>
                  </a:cubicBezTo>
                  <a:cubicBezTo>
                    <a:pt x="395" y="47"/>
                    <a:pt x="394" y="45"/>
                    <a:pt x="393" y="45"/>
                  </a:cubicBezTo>
                  <a:cubicBezTo>
                    <a:pt x="392" y="45"/>
                    <a:pt x="390" y="47"/>
                    <a:pt x="389" y="47"/>
                  </a:cubicBezTo>
                  <a:cubicBezTo>
                    <a:pt x="388" y="47"/>
                    <a:pt x="385" y="45"/>
                    <a:pt x="385" y="45"/>
                  </a:cubicBezTo>
                  <a:cubicBezTo>
                    <a:pt x="385" y="44"/>
                    <a:pt x="389" y="43"/>
                    <a:pt x="389" y="43"/>
                  </a:cubicBezTo>
                  <a:cubicBezTo>
                    <a:pt x="389" y="43"/>
                    <a:pt x="386" y="41"/>
                    <a:pt x="385" y="41"/>
                  </a:cubicBezTo>
                  <a:cubicBezTo>
                    <a:pt x="385" y="41"/>
                    <a:pt x="381" y="43"/>
                    <a:pt x="381" y="43"/>
                  </a:cubicBezTo>
                  <a:cubicBezTo>
                    <a:pt x="381" y="43"/>
                    <a:pt x="385" y="45"/>
                    <a:pt x="385" y="45"/>
                  </a:cubicBezTo>
                  <a:cubicBezTo>
                    <a:pt x="384" y="46"/>
                    <a:pt x="382" y="47"/>
                    <a:pt x="381" y="47"/>
                  </a:cubicBezTo>
                  <a:cubicBezTo>
                    <a:pt x="380" y="48"/>
                    <a:pt x="378" y="49"/>
                    <a:pt x="377" y="49"/>
                  </a:cubicBezTo>
                  <a:cubicBezTo>
                    <a:pt x="376" y="49"/>
                    <a:pt x="374" y="47"/>
                    <a:pt x="373" y="47"/>
                  </a:cubicBezTo>
                  <a:cubicBezTo>
                    <a:pt x="372" y="47"/>
                    <a:pt x="370" y="49"/>
                    <a:pt x="369" y="49"/>
                  </a:cubicBezTo>
                  <a:cubicBezTo>
                    <a:pt x="368" y="49"/>
                    <a:pt x="366" y="47"/>
                    <a:pt x="365" y="47"/>
                  </a:cubicBezTo>
                  <a:cubicBezTo>
                    <a:pt x="365" y="46"/>
                    <a:pt x="362" y="45"/>
                    <a:pt x="361" y="45"/>
                  </a:cubicBezTo>
                  <a:cubicBezTo>
                    <a:pt x="361" y="45"/>
                    <a:pt x="358" y="46"/>
                    <a:pt x="357" y="47"/>
                  </a:cubicBezTo>
                  <a:cubicBezTo>
                    <a:pt x="357" y="47"/>
                    <a:pt x="354" y="49"/>
                    <a:pt x="353" y="49"/>
                  </a:cubicBezTo>
                  <a:cubicBezTo>
                    <a:pt x="352" y="49"/>
                    <a:pt x="351" y="47"/>
                    <a:pt x="349" y="46"/>
                  </a:cubicBezTo>
                  <a:cubicBezTo>
                    <a:pt x="348" y="46"/>
                    <a:pt x="347" y="49"/>
                    <a:pt x="345" y="49"/>
                  </a:cubicBezTo>
                  <a:cubicBezTo>
                    <a:pt x="344" y="49"/>
                    <a:pt x="343" y="46"/>
                    <a:pt x="342" y="46"/>
                  </a:cubicBezTo>
                  <a:cubicBezTo>
                    <a:pt x="340" y="46"/>
                    <a:pt x="339" y="49"/>
                    <a:pt x="337" y="48"/>
                  </a:cubicBezTo>
                  <a:cubicBezTo>
                    <a:pt x="336" y="48"/>
                    <a:pt x="335" y="46"/>
                    <a:pt x="334" y="46"/>
                  </a:cubicBezTo>
                  <a:cubicBezTo>
                    <a:pt x="333" y="46"/>
                    <a:pt x="331" y="48"/>
                    <a:pt x="330" y="48"/>
                  </a:cubicBezTo>
                  <a:cubicBezTo>
                    <a:pt x="328" y="48"/>
                    <a:pt x="327" y="46"/>
                    <a:pt x="326" y="46"/>
                  </a:cubicBezTo>
                  <a:cubicBezTo>
                    <a:pt x="325" y="46"/>
                    <a:pt x="323" y="48"/>
                    <a:pt x="322" y="48"/>
                  </a:cubicBezTo>
                  <a:cubicBezTo>
                    <a:pt x="321" y="48"/>
                    <a:pt x="319" y="46"/>
                    <a:pt x="318" y="46"/>
                  </a:cubicBezTo>
                  <a:cubicBezTo>
                    <a:pt x="317" y="46"/>
                    <a:pt x="315" y="48"/>
                    <a:pt x="314" y="48"/>
                  </a:cubicBezTo>
                  <a:cubicBezTo>
                    <a:pt x="313" y="48"/>
                    <a:pt x="312" y="46"/>
                    <a:pt x="310" y="46"/>
                  </a:cubicBezTo>
                  <a:cubicBezTo>
                    <a:pt x="309" y="46"/>
                    <a:pt x="307" y="48"/>
                    <a:pt x="306" y="48"/>
                  </a:cubicBezTo>
                  <a:cubicBezTo>
                    <a:pt x="305" y="48"/>
                    <a:pt x="303" y="46"/>
                    <a:pt x="302" y="46"/>
                  </a:cubicBezTo>
                  <a:cubicBezTo>
                    <a:pt x="301" y="46"/>
                    <a:pt x="299" y="47"/>
                    <a:pt x="298" y="48"/>
                  </a:cubicBezTo>
                  <a:cubicBezTo>
                    <a:pt x="298" y="48"/>
                    <a:pt x="295" y="50"/>
                    <a:pt x="294" y="50"/>
                  </a:cubicBezTo>
                  <a:cubicBezTo>
                    <a:pt x="293" y="50"/>
                    <a:pt x="291" y="48"/>
                    <a:pt x="290" y="48"/>
                  </a:cubicBezTo>
                  <a:cubicBezTo>
                    <a:pt x="290" y="47"/>
                    <a:pt x="288" y="46"/>
                    <a:pt x="287" y="45"/>
                  </a:cubicBezTo>
                  <a:cubicBezTo>
                    <a:pt x="286" y="45"/>
                    <a:pt x="283" y="47"/>
                    <a:pt x="283" y="47"/>
                  </a:cubicBezTo>
                  <a:cubicBezTo>
                    <a:pt x="281" y="47"/>
                    <a:pt x="280" y="45"/>
                    <a:pt x="279" y="45"/>
                  </a:cubicBezTo>
                  <a:cubicBezTo>
                    <a:pt x="278" y="45"/>
                    <a:pt x="275" y="47"/>
                    <a:pt x="275" y="47"/>
                  </a:cubicBezTo>
                  <a:cubicBezTo>
                    <a:pt x="274" y="48"/>
                    <a:pt x="271" y="49"/>
                    <a:pt x="271" y="49"/>
                  </a:cubicBezTo>
                  <a:cubicBezTo>
                    <a:pt x="269" y="49"/>
                    <a:pt x="268" y="47"/>
                    <a:pt x="267" y="47"/>
                  </a:cubicBezTo>
                  <a:cubicBezTo>
                    <a:pt x="266" y="47"/>
                    <a:pt x="264" y="49"/>
                    <a:pt x="263" y="49"/>
                  </a:cubicBezTo>
                  <a:cubicBezTo>
                    <a:pt x="261" y="49"/>
                    <a:pt x="260" y="47"/>
                    <a:pt x="259" y="47"/>
                  </a:cubicBezTo>
                  <a:cubicBezTo>
                    <a:pt x="258" y="47"/>
                    <a:pt x="256" y="49"/>
                    <a:pt x="255" y="49"/>
                  </a:cubicBezTo>
                  <a:cubicBezTo>
                    <a:pt x="254" y="49"/>
                    <a:pt x="252" y="47"/>
                    <a:pt x="251" y="47"/>
                  </a:cubicBezTo>
                  <a:cubicBezTo>
                    <a:pt x="250" y="47"/>
                    <a:pt x="248" y="49"/>
                    <a:pt x="247" y="49"/>
                  </a:cubicBezTo>
                  <a:cubicBezTo>
                    <a:pt x="246" y="49"/>
                    <a:pt x="245" y="47"/>
                    <a:pt x="243" y="47"/>
                  </a:cubicBezTo>
                  <a:cubicBezTo>
                    <a:pt x="242" y="47"/>
                    <a:pt x="240" y="49"/>
                    <a:pt x="239" y="49"/>
                  </a:cubicBezTo>
                  <a:cubicBezTo>
                    <a:pt x="238" y="49"/>
                    <a:pt x="237" y="47"/>
                    <a:pt x="236" y="47"/>
                  </a:cubicBezTo>
                  <a:cubicBezTo>
                    <a:pt x="234" y="46"/>
                    <a:pt x="233" y="49"/>
                    <a:pt x="231" y="49"/>
                  </a:cubicBezTo>
                  <a:cubicBezTo>
                    <a:pt x="230" y="49"/>
                    <a:pt x="229" y="46"/>
                    <a:pt x="228" y="46"/>
                  </a:cubicBezTo>
                  <a:cubicBezTo>
                    <a:pt x="227" y="46"/>
                    <a:pt x="224" y="48"/>
                    <a:pt x="224" y="48"/>
                  </a:cubicBezTo>
                  <a:cubicBezTo>
                    <a:pt x="223" y="49"/>
                    <a:pt x="220" y="51"/>
                    <a:pt x="219" y="51"/>
                  </a:cubicBezTo>
                  <a:cubicBezTo>
                    <a:pt x="218" y="51"/>
                    <a:pt x="217" y="48"/>
                    <a:pt x="216" y="48"/>
                  </a:cubicBezTo>
                  <a:cubicBezTo>
                    <a:pt x="215" y="48"/>
                    <a:pt x="213" y="51"/>
                    <a:pt x="212" y="50"/>
                  </a:cubicBezTo>
                  <a:cubicBezTo>
                    <a:pt x="210" y="50"/>
                    <a:pt x="209" y="48"/>
                    <a:pt x="208" y="48"/>
                  </a:cubicBezTo>
                  <a:cubicBezTo>
                    <a:pt x="207" y="48"/>
                    <a:pt x="205" y="46"/>
                    <a:pt x="204" y="46"/>
                  </a:cubicBezTo>
                  <a:cubicBezTo>
                    <a:pt x="203" y="46"/>
                    <a:pt x="201" y="48"/>
                    <a:pt x="200" y="48"/>
                  </a:cubicBezTo>
                  <a:cubicBezTo>
                    <a:pt x="199" y="48"/>
                    <a:pt x="197" y="46"/>
                    <a:pt x="196" y="46"/>
                  </a:cubicBezTo>
                  <a:cubicBezTo>
                    <a:pt x="195" y="46"/>
                    <a:pt x="193" y="47"/>
                    <a:pt x="192" y="48"/>
                  </a:cubicBezTo>
                  <a:cubicBezTo>
                    <a:pt x="192" y="48"/>
                    <a:pt x="189" y="50"/>
                    <a:pt x="188" y="50"/>
                  </a:cubicBezTo>
                  <a:cubicBezTo>
                    <a:pt x="187" y="50"/>
                    <a:pt x="185" y="48"/>
                    <a:pt x="184" y="48"/>
                  </a:cubicBezTo>
                  <a:cubicBezTo>
                    <a:pt x="184" y="47"/>
                    <a:pt x="181" y="45"/>
                    <a:pt x="181" y="45"/>
                  </a:cubicBezTo>
                  <a:cubicBezTo>
                    <a:pt x="179" y="45"/>
                    <a:pt x="178" y="43"/>
                    <a:pt x="177" y="43"/>
                  </a:cubicBezTo>
                  <a:cubicBezTo>
                    <a:pt x="177" y="43"/>
                    <a:pt x="173" y="45"/>
                    <a:pt x="173" y="45"/>
                  </a:cubicBezTo>
                  <a:cubicBezTo>
                    <a:pt x="173" y="45"/>
                    <a:pt x="176" y="48"/>
                    <a:pt x="176" y="48"/>
                  </a:cubicBezTo>
                  <a:cubicBezTo>
                    <a:pt x="175" y="48"/>
                    <a:pt x="174" y="50"/>
                    <a:pt x="172" y="50"/>
                  </a:cubicBezTo>
                  <a:cubicBezTo>
                    <a:pt x="171" y="50"/>
                    <a:pt x="170" y="47"/>
                    <a:pt x="169" y="47"/>
                  </a:cubicBezTo>
                  <a:cubicBezTo>
                    <a:pt x="167" y="48"/>
                    <a:pt x="166" y="49"/>
                    <a:pt x="165" y="50"/>
                  </a:cubicBezTo>
                  <a:cubicBezTo>
                    <a:pt x="163" y="50"/>
                    <a:pt x="162" y="47"/>
                    <a:pt x="161" y="47"/>
                  </a:cubicBezTo>
                  <a:cubicBezTo>
                    <a:pt x="159" y="47"/>
                    <a:pt x="158" y="49"/>
                    <a:pt x="157" y="49"/>
                  </a:cubicBezTo>
                  <a:cubicBezTo>
                    <a:pt x="155" y="49"/>
                    <a:pt x="154" y="47"/>
                    <a:pt x="153" y="47"/>
                  </a:cubicBezTo>
                  <a:cubicBezTo>
                    <a:pt x="152" y="47"/>
                    <a:pt x="150" y="49"/>
                    <a:pt x="149" y="49"/>
                  </a:cubicBezTo>
                  <a:cubicBezTo>
                    <a:pt x="147" y="49"/>
                    <a:pt x="147" y="47"/>
                    <a:pt x="145" y="47"/>
                  </a:cubicBezTo>
                  <a:cubicBezTo>
                    <a:pt x="144" y="47"/>
                    <a:pt x="142" y="49"/>
                    <a:pt x="141" y="49"/>
                  </a:cubicBezTo>
                  <a:cubicBezTo>
                    <a:pt x="140" y="49"/>
                    <a:pt x="139" y="47"/>
                    <a:pt x="137" y="47"/>
                  </a:cubicBezTo>
                  <a:cubicBezTo>
                    <a:pt x="136" y="47"/>
                    <a:pt x="134" y="49"/>
                    <a:pt x="133" y="49"/>
                  </a:cubicBezTo>
                  <a:cubicBezTo>
                    <a:pt x="132" y="49"/>
                    <a:pt x="130" y="47"/>
                    <a:pt x="129" y="47"/>
                  </a:cubicBezTo>
                  <a:cubicBezTo>
                    <a:pt x="128" y="47"/>
                    <a:pt x="127" y="49"/>
                    <a:pt x="125" y="49"/>
                  </a:cubicBezTo>
                  <a:cubicBezTo>
                    <a:pt x="124" y="49"/>
                    <a:pt x="123" y="47"/>
                    <a:pt x="122" y="47"/>
                  </a:cubicBezTo>
                  <a:cubicBezTo>
                    <a:pt x="120" y="47"/>
                    <a:pt x="119" y="49"/>
                    <a:pt x="117" y="49"/>
                  </a:cubicBezTo>
                  <a:cubicBezTo>
                    <a:pt x="116" y="49"/>
                    <a:pt x="115" y="46"/>
                    <a:pt x="114" y="46"/>
                  </a:cubicBezTo>
                  <a:cubicBezTo>
                    <a:pt x="112" y="46"/>
                    <a:pt x="111" y="49"/>
                    <a:pt x="110" y="48"/>
                  </a:cubicBezTo>
                  <a:cubicBezTo>
                    <a:pt x="108" y="48"/>
                    <a:pt x="107" y="46"/>
                    <a:pt x="106" y="46"/>
                  </a:cubicBezTo>
                  <a:cubicBezTo>
                    <a:pt x="105" y="46"/>
                    <a:pt x="103" y="48"/>
                    <a:pt x="102" y="48"/>
                  </a:cubicBezTo>
                  <a:cubicBezTo>
                    <a:pt x="101" y="48"/>
                    <a:pt x="98" y="46"/>
                    <a:pt x="98" y="46"/>
                  </a:cubicBezTo>
                  <a:cubicBezTo>
                    <a:pt x="98" y="45"/>
                    <a:pt x="102" y="45"/>
                    <a:pt x="102" y="44"/>
                  </a:cubicBezTo>
                  <a:cubicBezTo>
                    <a:pt x="102" y="44"/>
                    <a:pt x="99" y="42"/>
                    <a:pt x="98" y="42"/>
                  </a:cubicBezTo>
                  <a:cubicBezTo>
                    <a:pt x="98" y="42"/>
                    <a:pt x="94" y="44"/>
                    <a:pt x="94" y="44"/>
                  </a:cubicBezTo>
                  <a:cubicBezTo>
                    <a:pt x="94" y="44"/>
                    <a:pt x="98" y="46"/>
                    <a:pt x="98" y="46"/>
                  </a:cubicBezTo>
                  <a:cubicBezTo>
                    <a:pt x="97" y="47"/>
                    <a:pt x="95" y="48"/>
                    <a:pt x="94" y="48"/>
                  </a:cubicBezTo>
                  <a:cubicBezTo>
                    <a:pt x="93" y="49"/>
                    <a:pt x="91" y="50"/>
                    <a:pt x="90" y="50"/>
                  </a:cubicBezTo>
                  <a:cubicBezTo>
                    <a:pt x="89" y="50"/>
                    <a:pt x="87" y="48"/>
                    <a:pt x="86" y="48"/>
                  </a:cubicBezTo>
                  <a:cubicBezTo>
                    <a:pt x="85" y="48"/>
                    <a:pt x="83" y="50"/>
                    <a:pt x="82" y="50"/>
                  </a:cubicBezTo>
                  <a:cubicBezTo>
                    <a:pt x="81" y="50"/>
                    <a:pt x="79" y="48"/>
                    <a:pt x="78" y="48"/>
                  </a:cubicBezTo>
                  <a:cubicBezTo>
                    <a:pt x="78" y="48"/>
                    <a:pt x="75" y="46"/>
                    <a:pt x="75" y="46"/>
                  </a:cubicBezTo>
                  <a:cubicBezTo>
                    <a:pt x="74" y="46"/>
                    <a:pt x="71" y="47"/>
                    <a:pt x="70" y="48"/>
                  </a:cubicBezTo>
                  <a:cubicBezTo>
                    <a:pt x="70" y="48"/>
                    <a:pt x="67" y="50"/>
                    <a:pt x="66" y="50"/>
                  </a:cubicBezTo>
                  <a:cubicBezTo>
                    <a:pt x="65" y="50"/>
                    <a:pt x="64" y="47"/>
                    <a:pt x="63" y="48"/>
                  </a:cubicBezTo>
                  <a:cubicBezTo>
                    <a:pt x="61" y="48"/>
                    <a:pt x="60" y="50"/>
                    <a:pt x="58" y="50"/>
                  </a:cubicBezTo>
                  <a:cubicBezTo>
                    <a:pt x="57" y="50"/>
                    <a:pt x="56" y="47"/>
                    <a:pt x="55" y="47"/>
                  </a:cubicBezTo>
                  <a:cubicBezTo>
                    <a:pt x="53" y="48"/>
                    <a:pt x="52" y="49"/>
                    <a:pt x="51" y="50"/>
                  </a:cubicBezTo>
                  <a:cubicBezTo>
                    <a:pt x="50" y="50"/>
                    <a:pt x="48" y="47"/>
                    <a:pt x="47" y="47"/>
                  </a:cubicBezTo>
                  <a:cubicBezTo>
                    <a:pt x="46" y="47"/>
                    <a:pt x="43" y="49"/>
                    <a:pt x="43" y="49"/>
                  </a:cubicBezTo>
                  <a:cubicBezTo>
                    <a:pt x="42" y="50"/>
                    <a:pt x="40" y="51"/>
                    <a:pt x="39" y="51"/>
                  </a:cubicBezTo>
                  <a:cubicBezTo>
                    <a:pt x="38" y="52"/>
                    <a:pt x="36" y="49"/>
                    <a:pt x="35" y="49"/>
                  </a:cubicBezTo>
                  <a:cubicBezTo>
                    <a:pt x="34" y="49"/>
                    <a:pt x="32" y="51"/>
                    <a:pt x="31" y="51"/>
                  </a:cubicBezTo>
                  <a:cubicBezTo>
                    <a:pt x="31" y="51"/>
                    <a:pt x="27" y="50"/>
                    <a:pt x="27" y="49"/>
                  </a:cubicBezTo>
                  <a:cubicBezTo>
                    <a:pt x="27" y="48"/>
                    <a:pt x="31" y="48"/>
                    <a:pt x="31" y="47"/>
                  </a:cubicBezTo>
                  <a:cubicBezTo>
                    <a:pt x="31" y="46"/>
                    <a:pt x="27" y="45"/>
                    <a:pt x="27" y="45"/>
                  </a:cubicBezTo>
                  <a:cubicBezTo>
                    <a:pt x="27" y="44"/>
                    <a:pt x="31" y="43"/>
                    <a:pt x="32" y="43"/>
                  </a:cubicBezTo>
                  <a:cubicBezTo>
                    <a:pt x="32" y="42"/>
                    <a:pt x="28" y="41"/>
                    <a:pt x="28" y="40"/>
                  </a:cubicBezTo>
                  <a:cubicBezTo>
                    <a:pt x="28" y="40"/>
                    <a:pt x="31" y="39"/>
                    <a:pt x="32" y="38"/>
                  </a:cubicBezTo>
                  <a:cubicBezTo>
                    <a:pt x="33" y="38"/>
                    <a:pt x="35" y="37"/>
                    <a:pt x="36" y="36"/>
                  </a:cubicBezTo>
                  <a:cubicBezTo>
                    <a:pt x="35" y="36"/>
                    <a:pt x="34" y="34"/>
                    <a:pt x="32" y="34"/>
                  </a:cubicBezTo>
                  <a:cubicBezTo>
                    <a:pt x="31" y="34"/>
                    <a:pt x="29" y="36"/>
                    <a:pt x="28" y="36"/>
                  </a:cubicBezTo>
                  <a:cubicBezTo>
                    <a:pt x="27" y="36"/>
                    <a:pt x="26" y="34"/>
                    <a:pt x="24" y="34"/>
                  </a:cubicBezTo>
                  <a:cubicBezTo>
                    <a:pt x="24" y="34"/>
                    <a:pt x="21" y="36"/>
                    <a:pt x="20" y="36"/>
                  </a:cubicBezTo>
                  <a:cubicBezTo>
                    <a:pt x="19" y="37"/>
                    <a:pt x="18" y="37"/>
                    <a:pt x="16" y="38"/>
                  </a:cubicBezTo>
                  <a:cubicBezTo>
                    <a:pt x="16" y="38"/>
                    <a:pt x="12" y="40"/>
                    <a:pt x="12" y="40"/>
                  </a:cubicBezTo>
                  <a:cubicBezTo>
                    <a:pt x="12" y="41"/>
                    <a:pt x="16" y="42"/>
                    <a:pt x="16" y="42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6" y="46"/>
                    <a:pt x="5" y="45"/>
                    <a:pt x="4" y="44"/>
                  </a:cubicBezTo>
                  <a:cubicBezTo>
                    <a:pt x="3" y="44"/>
                    <a:pt x="0" y="42"/>
                    <a:pt x="0" y="42"/>
                  </a:cubicBezTo>
                  <a:cubicBezTo>
                    <a:pt x="0" y="41"/>
                    <a:pt x="4" y="41"/>
                    <a:pt x="4" y="40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10" y="37"/>
                    <a:pt x="12" y="37"/>
                    <a:pt x="12" y="36"/>
                  </a:cubicBezTo>
                  <a:cubicBezTo>
                    <a:pt x="13" y="35"/>
                    <a:pt x="16" y="34"/>
                    <a:pt x="17" y="34"/>
                  </a:cubicBezTo>
                  <a:cubicBezTo>
                    <a:pt x="17" y="33"/>
                    <a:pt x="13" y="31"/>
                    <a:pt x="13" y="31"/>
                  </a:cubicBezTo>
                  <a:cubicBezTo>
                    <a:pt x="13" y="31"/>
                    <a:pt x="16" y="29"/>
                    <a:pt x="17" y="29"/>
                  </a:cubicBezTo>
                  <a:cubicBezTo>
                    <a:pt x="18" y="29"/>
                    <a:pt x="20" y="32"/>
                    <a:pt x="21" y="32"/>
                  </a:cubicBezTo>
                  <a:cubicBezTo>
                    <a:pt x="22" y="31"/>
                    <a:pt x="23" y="29"/>
                    <a:pt x="25" y="29"/>
                  </a:cubicBezTo>
                  <a:cubicBezTo>
                    <a:pt x="26" y="29"/>
                    <a:pt x="27" y="32"/>
                    <a:pt x="28" y="32"/>
                  </a:cubicBezTo>
                  <a:cubicBezTo>
                    <a:pt x="29" y="32"/>
                    <a:pt x="32" y="29"/>
                    <a:pt x="33" y="30"/>
                  </a:cubicBezTo>
                  <a:cubicBezTo>
                    <a:pt x="34" y="30"/>
                    <a:pt x="35" y="31"/>
                    <a:pt x="36" y="32"/>
                  </a:cubicBezTo>
                  <a:cubicBezTo>
                    <a:pt x="40" y="34"/>
                    <a:pt x="40" y="34"/>
                    <a:pt x="40" y="34"/>
                  </a:cubicBezTo>
                  <a:lnTo>
                    <a:pt x="44" y="36"/>
                  </a:lnTo>
                  <a:close/>
                  <a:moveTo>
                    <a:pt x="1179" y="38"/>
                  </a:moveTo>
                  <a:cubicBezTo>
                    <a:pt x="1186" y="43"/>
                    <a:pt x="1186" y="43"/>
                    <a:pt x="1186" y="43"/>
                  </a:cubicBezTo>
                  <a:cubicBezTo>
                    <a:pt x="1190" y="45"/>
                    <a:pt x="1190" y="45"/>
                    <a:pt x="1190" y="45"/>
                  </a:cubicBezTo>
                  <a:cubicBezTo>
                    <a:pt x="1194" y="43"/>
                    <a:pt x="1194" y="43"/>
                    <a:pt x="1194" y="43"/>
                  </a:cubicBezTo>
                  <a:cubicBezTo>
                    <a:pt x="1194" y="42"/>
                    <a:pt x="1190" y="41"/>
                    <a:pt x="1191" y="41"/>
                  </a:cubicBezTo>
                  <a:cubicBezTo>
                    <a:pt x="1191" y="40"/>
                    <a:pt x="1195" y="39"/>
                    <a:pt x="1195" y="39"/>
                  </a:cubicBezTo>
                  <a:cubicBezTo>
                    <a:pt x="1194" y="38"/>
                    <a:pt x="1192" y="37"/>
                    <a:pt x="1191" y="36"/>
                  </a:cubicBezTo>
                  <a:cubicBezTo>
                    <a:pt x="1187" y="34"/>
                    <a:pt x="1187" y="34"/>
                    <a:pt x="1187" y="34"/>
                  </a:cubicBezTo>
                  <a:lnTo>
                    <a:pt x="1179" y="38"/>
                  </a:lnTo>
                  <a:close/>
                  <a:moveTo>
                    <a:pt x="1065" y="43"/>
                  </a:moveTo>
                  <a:cubicBezTo>
                    <a:pt x="1065" y="43"/>
                    <a:pt x="1068" y="45"/>
                    <a:pt x="1068" y="45"/>
                  </a:cubicBezTo>
                  <a:cubicBezTo>
                    <a:pt x="1070" y="45"/>
                    <a:pt x="1072" y="43"/>
                    <a:pt x="1073" y="43"/>
                  </a:cubicBezTo>
                  <a:cubicBezTo>
                    <a:pt x="1073" y="42"/>
                    <a:pt x="1076" y="41"/>
                    <a:pt x="1077" y="41"/>
                  </a:cubicBezTo>
                  <a:cubicBezTo>
                    <a:pt x="1077" y="41"/>
                    <a:pt x="1073" y="39"/>
                    <a:pt x="1073" y="38"/>
                  </a:cubicBezTo>
                  <a:cubicBezTo>
                    <a:pt x="1072" y="38"/>
                    <a:pt x="1070" y="37"/>
                    <a:pt x="1069" y="36"/>
                  </a:cubicBezTo>
                  <a:cubicBezTo>
                    <a:pt x="1069" y="36"/>
                    <a:pt x="1073" y="34"/>
                    <a:pt x="1073" y="34"/>
                  </a:cubicBezTo>
                  <a:cubicBezTo>
                    <a:pt x="1073" y="34"/>
                    <a:pt x="1070" y="32"/>
                    <a:pt x="1069" y="32"/>
                  </a:cubicBezTo>
                  <a:cubicBezTo>
                    <a:pt x="1068" y="32"/>
                    <a:pt x="1067" y="34"/>
                    <a:pt x="1065" y="34"/>
                  </a:cubicBezTo>
                  <a:cubicBezTo>
                    <a:pt x="1066" y="35"/>
                    <a:pt x="1069" y="35"/>
                    <a:pt x="1069" y="36"/>
                  </a:cubicBezTo>
                  <a:cubicBezTo>
                    <a:pt x="1069" y="37"/>
                    <a:pt x="1066" y="38"/>
                    <a:pt x="1065" y="38"/>
                  </a:cubicBezTo>
                  <a:cubicBezTo>
                    <a:pt x="1064" y="39"/>
                    <a:pt x="1062" y="40"/>
                    <a:pt x="1061" y="40"/>
                  </a:cubicBezTo>
                  <a:cubicBezTo>
                    <a:pt x="1060" y="41"/>
                    <a:pt x="1057" y="42"/>
                    <a:pt x="1057" y="42"/>
                  </a:cubicBezTo>
                  <a:cubicBezTo>
                    <a:pt x="1057" y="43"/>
                    <a:pt x="1060" y="44"/>
                    <a:pt x="1061" y="45"/>
                  </a:cubicBezTo>
                  <a:cubicBezTo>
                    <a:pt x="1062" y="45"/>
                    <a:pt x="1063" y="43"/>
                    <a:pt x="1065" y="43"/>
                  </a:cubicBezTo>
                  <a:close/>
                  <a:moveTo>
                    <a:pt x="232" y="40"/>
                  </a:moveTo>
                  <a:cubicBezTo>
                    <a:pt x="232" y="40"/>
                    <a:pt x="236" y="42"/>
                    <a:pt x="236" y="42"/>
                  </a:cubicBezTo>
                  <a:cubicBezTo>
                    <a:pt x="236" y="42"/>
                    <a:pt x="232" y="44"/>
                    <a:pt x="232" y="44"/>
                  </a:cubicBezTo>
                  <a:cubicBezTo>
                    <a:pt x="230" y="44"/>
                    <a:pt x="229" y="42"/>
                    <a:pt x="228" y="42"/>
                  </a:cubicBezTo>
                  <a:cubicBezTo>
                    <a:pt x="228" y="43"/>
                    <a:pt x="224" y="43"/>
                    <a:pt x="224" y="44"/>
                  </a:cubicBezTo>
                  <a:cubicBezTo>
                    <a:pt x="224" y="45"/>
                    <a:pt x="227" y="46"/>
                    <a:pt x="228" y="46"/>
                  </a:cubicBezTo>
                  <a:cubicBezTo>
                    <a:pt x="229" y="46"/>
                    <a:pt x="230" y="44"/>
                    <a:pt x="232" y="44"/>
                  </a:cubicBezTo>
                  <a:cubicBezTo>
                    <a:pt x="233" y="44"/>
                    <a:pt x="234" y="46"/>
                    <a:pt x="236" y="47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6" y="43"/>
                    <a:pt x="236" y="42"/>
                  </a:cubicBezTo>
                  <a:cubicBezTo>
                    <a:pt x="236" y="42"/>
                    <a:pt x="240" y="41"/>
                    <a:pt x="240" y="40"/>
                  </a:cubicBezTo>
                  <a:cubicBezTo>
                    <a:pt x="240" y="39"/>
                    <a:pt x="236" y="39"/>
                    <a:pt x="236" y="38"/>
                  </a:cubicBezTo>
                  <a:cubicBezTo>
                    <a:pt x="236" y="39"/>
                    <a:pt x="232" y="39"/>
                    <a:pt x="232" y="40"/>
                  </a:cubicBezTo>
                  <a:close/>
                  <a:moveTo>
                    <a:pt x="55" y="47"/>
                  </a:moveTo>
                  <a:cubicBezTo>
                    <a:pt x="56" y="47"/>
                    <a:pt x="57" y="45"/>
                    <a:pt x="59" y="45"/>
                  </a:cubicBezTo>
                  <a:cubicBezTo>
                    <a:pt x="60" y="45"/>
                    <a:pt x="61" y="48"/>
                    <a:pt x="63" y="48"/>
                  </a:cubicBezTo>
                  <a:cubicBezTo>
                    <a:pt x="63" y="48"/>
                    <a:pt x="66" y="46"/>
                    <a:pt x="67" y="45"/>
                  </a:cubicBezTo>
                  <a:cubicBezTo>
                    <a:pt x="67" y="45"/>
                    <a:pt x="63" y="43"/>
                    <a:pt x="63" y="43"/>
                  </a:cubicBezTo>
                  <a:cubicBezTo>
                    <a:pt x="63" y="43"/>
                    <a:pt x="66" y="42"/>
                    <a:pt x="67" y="41"/>
                  </a:cubicBezTo>
                  <a:cubicBezTo>
                    <a:pt x="68" y="40"/>
                    <a:pt x="70" y="40"/>
                    <a:pt x="71" y="39"/>
                  </a:cubicBezTo>
                  <a:cubicBezTo>
                    <a:pt x="72" y="38"/>
                    <a:pt x="74" y="38"/>
                    <a:pt x="75" y="37"/>
                  </a:cubicBezTo>
                  <a:cubicBezTo>
                    <a:pt x="75" y="37"/>
                    <a:pt x="79" y="39"/>
                    <a:pt x="79" y="39"/>
                  </a:cubicBezTo>
                  <a:cubicBezTo>
                    <a:pt x="79" y="39"/>
                    <a:pt x="83" y="37"/>
                    <a:pt x="83" y="37"/>
                  </a:cubicBezTo>
                  <a:cubicBezTo>
                    <a:pt x="83" y="37"/>
                    <a:pt x="79" y="35"/>
                    <a:pt x="79" y="35"/>
                  </a:cubicBezTo>
                  <a:cubicBezTo>
                    <a:pt x="78" y="36"/>
                    <a:pt x="76" y="36"/>
                    <a:pt x="75" y="37"/>
                  </a:cubicBezTo>
                  <a:cubicBezTo>
                    <a:pt x="74" y="36"/>
                    <a:pt x="73" y="35"/>
                    <a:pt x="71" y="35"/>
                  </a:cubicBezTo>
                  <a:cubicBezTo>
                    <a:pt x="71" y="34"/>
                    <a:pt x="68" y="32"/>
                    <a:pt x="68" y="32"/>
                  </a:cubicBezTo>
                  <a:cubicBezTo>
                    <a:pt x="67" y="32"/>
                    <a:pt x="64" y="34"/>
                    <a:pt x="64" y="35"/>
                  </a:cubicBezTo>
                  <a:cubicBezTo>
                    <a:pt x="63" y="35"/>
                    <a:pt x="67" y="37"/>
                    <a:pt x="67" y="37"/>
                  </a:cubicBezTo>
                  <a:cubicBezTo>
                    <a:pt x="67" y="38"/>
                    <a:pt x="64" y="38"/>
                    <a:pt x="63" y="39"/>
                  </a:cubicBezTo>
                  <a:cubicBezTo>
                    <a:pt x="63" y="40"/>
                    <a:pt x="60" y="40"/>
                    <a:pt x="59" y="41"/>
                  </a:cubicBezTo>
                  <a:cubicBezTo>
                    <a:pt x="59" y="42"/>
                    <a:pt x="63" y="43"/>
                    <a:pt x="63" y="43"/>
                  </a:cubicBezTo>
                  <a:cubicBezTo>
                    <a:pt x="63" y="44"/>
                    <a:pt x="59" y="45"/>
                    <a:pt x="59" y="45"/>
                  </a:cubicBezTo>
                  <a:cubicBezTo>
                    <a:pt x="59" y="45"/>
                    <a:pt x="55" y="43"/>
                    <a:pt x="55" y="43"/>
                  </a:cubicBezTo>
                  <a:cubicBezTo>
                    <a:pt x="54" y="43"/>
                    <a:pt x="52" y="45"/>
                    <a:pt x="51" y="45"/>
                  </a:cubicBezTo>
                  <a:cubicBezTo>
                    <a:pt x="50" y="45"/>
                    <a:pt x="48" y="43"/>
                    <a:pt x="47" y="43"/>
                  </a:cubicBezTo>
                  <a:cubicBezTo>
                    <a:pt x="47" y="43"/>
                    <a:pt x="43" y="45"/>
                    <a:pt x="43" y="45"/>
                  </a:cubicBezTo>
                  <a:cubicBezTo>
                    <a:pt x="43" y="45"/>
                    <a:pt x="47" y="47"/>
                    <a:pt x="47" y="47"/>
                  </a:cubicBezTo>
                  <a:cubicBezTo>
                    <a:pt x="48" y="47"/>
                    <a:pt x="50" y="45"/>
                    <a:pt x="51" y="45"/>
                  </a:cubicBezTo>
                  <a:lnTo>
                    <a:pt x="55" y="47"/>
                  </a:lnTo>
                  <a:close/>
                  <a:moveTo>
                    <a:pt x="95" y="35"/>
                  </a:moveTo>
                  <a:cubicBezTo>
                    <a:pt x="96" y="35"/>
                    <a:pt x="99" y="33"/>
                    <a:pt x="99" y="33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7" y="26"/>
                    <a:pt x="98" y="25"/>
                    <a:pt x="100" y="24"/>
                  </a:cubicBezTo>
                  <a:cubicBezTo>
                    <a:pt x="100" y="24"/>
                    <a:pt x="104" y="23"/>
                    <a:pt x="104" y="22"/>
                  </a:cubicBezTo>
                  <a:cubicBezTo>
                    <a:pt x="104" y="22"/>
                    <a:pt x="100" y="21"/>
                    <a:pt x="100" y="20"/>
                  </a:cubicBezTo>
                  <a:cubicBezTo>
                    <a:pt x="99" y="21"/>
                    <a:pt x="97" y="21"/>
                    <a:pt x="96" y="22"/>
                  </a:cubicBezTo>
                  <a:cubicBezTo>
                    <a:pt x="95" y="22"/>
                    <a:pt x="92" y="24"/>
                    <a:pt x="92" y="24"/>
                  </a:cubicBezTo>
                  <a:cubicBezTo>
                    <a:pt x="92" y="25"/>
                    <a:pt x="95" y="26"/>
                    <a:pt x="96" y="26"/>
                  </a:cubicBezTo>
                  <a:cubicBezTo>
                    <a:pt x="95" y="27"/>
                    <a:pt x="92" y="28"/>
                    <a:pt x="92" y="29"/>
                  </a:cubicBezTo>
                  <a:cubicBezTo>
                    <a:pt x="91" y="29"/>
                    <a:pt x="95" y="30"/>
                    <a:pt x="95" y="31"/>
                  </a:cubicBezTo>
                  <a:cubicBezTo>
                    <a:pt x="95" y="32"/>
                    <a:pt x="92" y="32"/>
                    <a:pt x="91" y="33"/>
                  </a:cubicBezTo>
                  <a:cubicBezTo>
                    <a:pt x="93" y="33"/>
                    <a:pt x="94" y="35"/>
                    <a:pt x="95" y="35"/>
                  </a:cubicBezTo>
                  <a:close/>
                  <a:moveTo>
                    <a:pt x="259" y="43"/>
                  </a:moveTo>
                  <a:cubicBezTo>
                    <a:pt x="263" y="41"/>
                    <a:pt x="263" y="41"/>
                    <a:pt x="263" y="41"/>
                  </a:cubicBezTo>
                  <a:cubicBezTo>
                    <a:pt x="264" y="40"/>
                    <a:pt x="267" y="39"/>
                    <a:pt x="268" y="38"/>
                  </a:cubicBezTo>
                  <a:cubicBezTo>
                    <a:pt x="268" y="38"/>
                    <a:pt x="264" y="36"/>
                    <a:pt x="264" y="36"/>
                  </a:cubicBezTo>
                  <a:cubicBezTo>
                    <a:pt x="263" y="36"/>
                    <a:pt x="261" y="34"/>
                    <a:pt x="260" y="34"/>
                  </a:cubicBezTo>
                  <a:cubicBezTo>
                    <a:pt x="259" y="34"/>
                    <a:pt x="257" y="36"/>
                    <a:pt x="256" y="36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9"/>
                    <a:pt x="248" y="39"/>
                    <a:pt x="248" y="40"/>
                  </a:cubicBezTo>
                  <a:cubicBezTo>
                    <a:pt x="248" y="41"/>
                    <a:pt x="251" y="42"/>
                    <a:pt x="252" y="42"/>
                  </a:cubicBezTo>
                  <a:cubicBezTo>
                    <a:pt x="255" y="45"/>
                    <a:pt x="255" y="45"/>
                    <a:pt x="255" y="45"/>
                  </a:cubicBezTo>
                  <a:lnTo>
                    <a:pt x="259" y="43"/>
                  </a:lnTo>
                  <a:close/>
                  <a:moveTo>
                    <a:pt x="265" y="23"/>
                  </a:moveTo>
                  <a:cubicBezTo>
                    <a:pt x="265" y="24"/>
                    <a:pt x="261" y="25"/>
                    <a:pt x="261" y="25"/>
                  </a:cubicBezTo>
                  <a:cubicBezTo>
                    <a:pt x="261" y="26"/>
                    <a:pt x="264" y="27"/>
                    <a:pt x="264" y="27"/>
                  </a:cubicBezTo>
                  <a:cubicBezTo>
                    <a:pt x="265" y="27"/>
                    <a:pt x="269" y="26"/>
                    <a:pt x="269" y="25"/>
                  </a:cubicBezTo>
                  <a:cubicBezTo>
                    <a:pt x="269" y="25"/>
                    <a:pt x="265" y="24"/>
                    <a:pt x="265" y="23"/>
                  </a:cubicBezTo>
                  <a:cubicBezTo>
                    <a:pt x="265" y="22"/>
                    <a:pt x="269" y="22"/>
                    <a:pt x="269" y="21"/>
                  </a:cubicBezTo>
                  <a:cubicBezTo>
                    <a:pt x="269" y="20"/>
                    <a:pt x="265" y="20"/>
                    <a:pt x="265" y="19"/>
                  </a:cubicBezTo>
                  <a:cubicBezTo>
                    <a:pt x="264" y="19"/>
                    <a:pt x="263" y="21"/>
                    <a:pt x="261" y="21"/>
                  </a:cubicBezTo>
                  <a:cubicBezTo>
                    <a:pt x="260" y="21"/>
                    <a:pt x="258" y="19"/>
                    <a:pt x="257" y="19"/>
                  </a:cubicBezTo>
                  <a:cubicBezTo>
                    <a:pt x="256" y="19"/>
                    <a:pt x="255" y="21"/>
                    <a:pt x="253" y="21"/>
                  </a:cubicBezTo>
                  <a:cubicBezTo>
                    <a:pt x="255" y="21"/>
                    <a:pt x="256" y="23"/>
                    <a:pt x="257" y="23"/>
                  </a:cubicBezTo>
                  <a:cubicBezTo>
                    <a:pt x="258" y="23"/>
                    <a:pt x="260" y="21"/>
                    <a:pt x="261" y="21"/>
                  </a:cubicBezTo>
                  <a:cubicBezTo>
                    <a:pt x="262" y="22"/>
                    <a:pt x="265" y="22"/>
                    <a:pt x="265" y="23"/>
                  </a:cubicBezTo>
                  <a:close/>
                  <a:moveTo>
                    <a:pt x="366" y="29"/>
                  </a:moveTo>
                  <a:cubicBezTo>
                    <a:pt x="367" y="29"/>
                    <a:pt x="371" y="27"/>
                    <a:pt x="371" y="27"/>
                  </a:cubicBezTo>
                  <a:cubicBezTo>
                    <a:pt x="371" y="27"/>
                    <a:pt x="367" y="25"/>
                    <a:pt x="367" y="25"/>
                  </a:cubicBezTo>
                  <a:cubicBezTo>
                    <a:pt x="363" y="23"/>
                    <a:pt x="363" y="23"/>
                    <a:pt x="363" y="23"/>
                  </a:cubicBezTo>
                  <a:cubicBezTo>
                    <a:pt x="367" y="21"/>
                    <a:pt x="367" y="21"/>
                    <a:pt x="367" y="21"/>
                  </a:cubicBezTo>
                  <a:cubicBezTo>
                    <a:pt x="369" y="21"/>
                    <a:pt x="369" y="23"/>
                    <a:pt x="371" y="23"/>
                  </a:cubicBezTo>
                  <a:cubicBezTo>
                    <a:pt x="371" y="23"/>
                    <a:pt x="375" y="21"/>
                    <a:pt x="375" y="21"/>
                  </a:cubicBezTo>
                  <a:cubicBezTo>
                    <a:pt x="375" y="20"/>
                    <a:pt x="371" y="19"/>
                    <a:pt x="371" y="19"/>
                  </a:cubicBezTo>
                  <a:cubicBezTo>
                    <a:pt x="370" y="19"/>
                    <a:pt x="369" y="21"/>
                    <a:pt x="367" y="21"/>
                  </a:cubicBezTo>
                  <a:cubicBezTo>
                    <a:pt x="366" y="21"/>
                    <a:pt x="365" y="18"/>
                    <a:pt x="363" y="18"/>
                  </a:cubicBezTo>
                  <a:cubicBezTo>
                    <a:pt x="362" y="18"/>
                    <a:pt x="361" y="20"/>
                    <a:pt x="359" y="21"/>
                  </a:cubicBezTo>
                  <a:cubicBezTo>
                    <a:pt x="360" y="21"/>
                    <a:pt x="363" y="22"/>
                    <a:pt x="363" y="23"/>
                  </a:cubicBezTo>
                  <a:cubicBezTo>
                    <a:pt x="363" y="24"/>
                    <a:pt x="359" y="24"/>
                    <a:pt x="359" y="25"/>
                  </a:cubicBezTo>
                  <a:cubicBezTo>
                    <a:pt x="359" y="26"/>
                    <a:pt x="355" y="26"/>
                    <a:pt x="355" y="27"/>
                  </a:cubicBezTo>
                  <a:cubicBezTo>
                    <a:pt x="355" y="27"/>
                    <a:pt x="358" y="29"/>
                    <a:pt x="359" y="29"/>
                  </a:cubicBezTo>
                  <a:cubicBezTo>
                    <a:pt x="360" y="29"/>
                    <a:pt x="361" y="27"/>
                    <a:pt x="363" y="27"/>
                  </a:cubicBezTo>
                  <a:cubicBezTo>
                    <a:pt x="364" y="27"/>
                    <a:pt x="365" y="29"/>
                    <a:pt x="366" y="29"/>
                  </a:cubicBezTo>
                  <a:close/>
                  <a:moveTo>
                    <a:pt x="414" y="30"/>
                  </a:moveTo>
                  <a:cubicBezTo>
                    <a:pt x="414" y="30"/>
                    <a:pt x="418" y="29"/>
                    <a:pt x="418" y="28"/>
                  </a:cubicBezTo>
                  <a:cubicBezTo>
                    <a:pt x="418" y="28"/>
                    <a:pt x="414" y="27"/>
                    <a:pt x="414" y="26"/>
                  </a:cubicBezTo>
                  <a:cubicBezTo>
                    <a:pt x="414" y="25"/>
                    <a:pt x="418" y="25"/>
                    <a:pt x="418" y="24"/>
                  </a:cubicBezTo>
                  <a:cubicBezTo>
                    <a:pt x="418" y="23"/>
                    <a:pt x="414" y="22"/>
                    <a:pt x="414" y="22"/>
                  </a:cubicBezTo>
                  <a:cubicBezTo>
                    <a:pt x="414" y="21"/>
                    <a:pt x="418" y="20"/>
                    <a:pt x="418" y="20"/>
                  </a:cubicBezTo>
                  <a:cubicBezTo>
                    <a:pt x="418" y="20"/>
                    <a:pt x="422" y="22"/>
                    <a:pt x="422" y="22"/>
                  </a:cubicBezTo>
                  <a:cubicBezTo>
                    <a:pt x="422" y="22"/>
                    <a:pt x="426" y="20"/>
                    <a:pt x="426" y="20"/>
                  </a:cubicBezTo>
                  <a:cubicBezTo>
                    <a:pt x="426" y="19"/>
                    <a:pt x="423" y="18"/>
                    <a:pt x="422" y="17"/>
                  </a:cubicBezTo>
                  <a:cubicBezTo>
                    <a:pt x="421" y="18"/>
                    <a:pt x="420" y="19"/>
                    <a:pt x="418" y="20"/>
                  </a:cubicBezTo>
                  <a:cubicBezTo>
                    <a:pt x="417" y="20"/>
                    <a:pt x="416" y="17"/>
                    <a:pt x="415" y="17"/>
                  </a:cubicBezTo>
                  <a:cubicBezTo>
                    <a:pt x="414" y="17"/>
                    <a:pt x="411" y="19"/>
                    <a:pt x="410" y="19"/>
                  </a:cubicBezTo>
                  <a:cubicBezTo>
                    <a:pt x="410" y="19"/>
                    <a:pt x="414" y="21"/>
                    <a:pt x="414" y="22"/>
                  </a:cubicBezTo>
                  <a:cubicBezTo>
                    <a:pt x="414" y="22"/>
                    <a:pt x="411" y="23"/>
                    <a:pt x="410" y="24"/>
                  </a:cubicBezTo>
                  <a:cubicBezTo>
                    <a:pt x="409" y="24"/>
                    <a:pt x="406" y="25"/>
                    <a:pt x="406" y="26"/>
                  </a:cubicBezTo>
                  <a:cubicBezTo>
                    <a:pt x="406" y="26"/>
                    <a:pt x="410" y="27"/>
                    <a:pt x="410" y="28"/>
                  </a:cubicBezTo>
                  <a:cubicBezTo>
                    <a:pt x="410" y="29"/>
                    <a:pt x="406" y="30"/>
                    <a:pt x="406" y="30"/>
                  </a:cubicBezTo>
                  <a:cubicBezTo>
                    <a:pt x="406" y="31"/>
                    <a:pt x="409" y="32"/>
                    <a:pt x="409" y="32"/>
                  </a:cubicBezTo>
                  <a:lnTo>
                    <a:pt x="414" y="30"/>
                  </a:lnTo>
                  <a:close/>
                  <a:moveTo>
                    <a:pt x="672" y="40"/>
                  </a:moveTo>
                  <a:cubicBezTo>
                    <a:pt x="673" y="40"/>
                    <a:pt x="675" y="42"/>
                    <a:pt x="676" y="42"/>
                  </a:cubicBezTo>
                  <a:cubicBezTo>
                    <a:pt x="677" y="42"/>
                    <a:pt x="679" y="40"/>
                    <a:pt x="680" y="40"/>
                  </a:cubicBezTo>
                  <a:cubicBezTo>
                    <a:pt x="681" y="40"/>
                    <a:pt x="682" y="42"/>
                    <a:pt x="684" y="42"/>
                  </a:cubicBezTo>
                  <a:cubicBezTo>
                    <a:pt x="684" y="41"/>
                    <a:pt x="688" y="41"/>
                    <a:pt x="688" y="40"/>
                  </a:cubicBezTo>
                  <a:cubicBezTo>
                    <a:pt x="688" y="40"/>
                    <a:pt x="685" y="38"/>
                    <a:pt x="684" y="38"/>
                  </a:cubicBezTo>
                  <a:cubicBezTo>
                    <a:pt x="684" y="37"/>
                    <a:pt x="680" y="40"/>
                    <a:pt x="680" y="40"/>
                  </a:cubicBezTo>
                  <a:cubicBezTo>
                    <a:pt x="679" y="40"/>
                    <a:pt x="677" y="38"/>
                    <a:pt x="676" y="37"/>
                  </a:cubicBezTo>
                  <a:cubicBezTo>
                    <a:pt x="675" y="37"/>
                    <a:pt x="674" y="36"/>
                    <a:pt x="672" y="35"/>
                  </a:cubicBezTo>
                  <a:cubicBezTo>
                    <a:pt x="674" y="34"/>
                    <a:pt x="675" y="34"/>
                    <a:pt x="677" y="33"/>
                  </a:cubicBezTo>
                  <a:cubicBezTo>
                    <a:pt x="677" y="33"/>
                    <a:pt x="681" y="31"/>
                    <a:pt x="681" y="31"/>
                  </a:cubicBezTo>
                  <a:cubicBezTo>
                    <a:pt x="681" y="31"/>
                    <a:pt x="677" y="29"/>
                    <a:pt x="677" y="29"/>
                  </a:cubicBezTo>
                  <a:cubicBezTo>
                    <a:pt x="676" y="29"/>
                    <a:pt x="673" y="31"/>
                    <a:pt x="673" y="31"/>
                  </a:cubicBezTo>
                  <a:cubicBezTo>
                    <a:pt x="672" y="31"/>
                    <a:pt x="669" y="32"/>
                    <a:pt x="669" y="33"/>
                  </a:cubicBezTo>
                  <a:cubicBezTo>
                    <a:pt x="668" y="33"/>
                    <a:pt x="672" y="35"/>
                    <a:pt x="672" y="35"/>
                  </a:cubicBezTo>
                  <a:cubicBezTo>
                    <a:pt x="672" y="36"/>
                    <a:pt x="669" y="37"/>
                    <a:pt x="668" y="37"/>
                  </a:cubicBezTo>
                  <a:lnTo>
                    <a:pt x="672" y="40"/>
                  </a:lnTo>
                  <a:close/>
                  <a:moveTo>
                    <a:pt x="647" y="11"/>
                  </a:moveTo>
                  <a:cubicBezTo>
                    <a:pt x="648" y="11"/>
                    <a:pt x="650" y="13"/>
                    <a:pt x="651" y="13"/>
                  </a:cubicBezTo>
                  <a:cubicBezTo>
                    <a:pt x="651" y="13"/>
                    <a:pt x="655" y="11"/>
                    <a:pt x="655" y="11"/>
                  </a:cubicBezTo>
                  <a:cubicBezTo>
                    <a:pt x="655" y="11"/>
                    <a:pt x="651" y="9"/>
                    <a:pt x="651" y="9"/>
                  </a:cubicBezTo>
                  <a:cubicBezTo>
                    <a:pt x="650" y="8"/>
                    <a:pt x="648" y="7"/>
                    <a:pt x="647" y="6"/>
                  </a:cubicBezTo>
                  <a:cubicBezTo>
                    <a:pt x="646" y="6"/>
                    <a:pt x="644" y="9"/>
                    <a:pt x="643" y="9"/>
                  </a:cubicBezTo>
                  <a:cubicBezTo>
                    <a:pt x="642" y="9"/>
                    <a:pt x="640" y="6"/>
                    <a:pt x="639" y="6"/>
                  </a:cubicBezTo>
                  <a:cubicBezTo>
                    <a:pt x="639" y="6"/>
                    <a:pt x="635" y="8"/>
                    <a:pt x="635" y="8"/>
                  </a:cubicBezTo>
                  <a:cubicBezTo>
                    <a:pt x="635" y="8"/>
                    <a:pt x="639" y="11"/>
                    <a:pt x="639" y="11"/>
                  </a:cubicBezTo>
                  <a:cubicBezTo>
                    <a:pt x="640" y="11"/>
                    <a:pt x="642" y="8"/>
                    <a:pt x="643" y="9"/>
                  </a:cubicBezTo>
                  <a:cubicBezTo>
                    <a:pt x="645" y="9"/>
                    <a:pt x="645" y="10"/>
                    <a:pt x="647" y="11"/>
                  </a:cubicBezTo>
                  <a:close/>
                  <a:moveTo>
                    <a:pt x="819" y="18"/>
                  </a:moveTo>
                  <a:cubicBezTo>
                    <a:pt x="819" y="18"/>
                    <a:pt x="816" y="16"/>
                    <a:pt x="815" y="16"/>
                  </a:cubicBezTo>
                  <a:cubicBezTo>
                    <a:pt x="814" y="16"/>
                    <a:pt x="813" y="18"/>
                    <a:pt x="811" y="18"/>
                  </a:cubicBezTo>
                  <a:cubicBezTo>
                    <a:pt x="811" y="19"/>
                    <a:pt x="815" y="20"/>
                    <a:pt x="815" y="20"/>
                  </a:cubicBezTo>
                  <a:cubicBezTo>
                    <a:pt x="815" y="21"/>
                    <a:pt x="811" y="22"/>
                    <a:pt x="811" y="23"/>
                  </a:cubicBezTo>
                  <a:cubicBezTo>
                    <a:pt x="811" y="23"/>
                    <a:pt x="807" y="24"/>
                    <a:pt x="807" y="25"/>
                  </a:cubicBezTo>
                  <a:cubicBezTo>
                    <a:pt x="807" y="25"/>
                    <a:pt x="810" y="26"/>
                    <a:pt x="811" y="27"/>
                  </a:cubicBezTo>
                  <a:cubicBezTo>
                    <a:pt x="815" y="25"/>
                    <a:pt x="815" y="25"/>
                    <a:pt x="815" y="25"/>
                  </a:cubicBezTo>
                  <a:cubicBezTo>
                    <a:pt x="815" y="25"/>
                    <a:pt x="818" y="23"/>
                    <a:pt x="819" y="23"/>
                  </a:cubicBezTo>
                  <a:cubicBezTo>
                    <a:pt x="820" y="23"/>
                    <a:pt x="821" y="25"/>
                    <a:pt x="823" y="25"/>
                  </a:cubicBezTo>
                  <a:cubicBezTo>
                    <a:pt x="823" y="24"/>
                    <a:pt x="827" y="24"/>
                    <a:pt x="827" y="23"/>
                  </a:cubicBezTo>
                  <a:cubicBezTo>
                    <a:pt x="827" y="23"/>
                    <a:pt x="823" y="21"/>
                    <a:pt x="823" y="21"/>
                  </a:cubicBezTo>
                  <a:cubicBezTo>
                    <a:pt x="822" y="21"/>
                    <a:pt x="819" y="23"/>
                    <a:pt x="819" y="23"/>
                  </a:cubicBezTo>
                  <a:cubicBezTo>
                    <a:pt x="817" y="23"/>
                    <a:pt x="816" y="21"/>
                    <a:pt x="815" y="20"/>
                  </a:cubicBezTo>
                  <a:cubicBezTo>
                    <a:pt x="815" y="20"/>
                    <a:pt x="819" y="19"/>
                    <a:pt x="819" y="18"/>
                  </a:cubicBezTo>
                  <a:close/>
                  <a:moveTo>
                    <a:pt x="968" y="26"/>
                  </a:moveTo>
                  <a:cubicBezTo>
                    <a:pt x="968" y="25"/>
                    <a:pt x="964" y="24"/>
                    <a:pt x="964" y="23"/>
                  </a:cubicBezTo>
                  <a:cubicBezTo>
                    <a:pt x="964" y="23"/>
                    <a:pt x="968" y="22"/>
                    <a:pt x="968" y="21"/>
                  </a:cubicBezTo>
                  <a:cubicBezTo>
                    <a:pt x="968" y="20"/>
                    <a:pt x="965" y="20"/>
                    <a:pt x="964" y="19"/>
                  </a:cubicBezTo>
                  <a:cubicBezTo>
                    <a:pt x="964" y="18"/>
                    <a:pt x="968" y="17"/>
                    <a:pt x="968" y="17"/>
                  </a:cubicBezTo>
                  <a:cubicBezTo>
                    <a:pt x="969" y="16"/>
                    <a:pt x="965" y="15"/>
                    <a:pt x="965" y="15"/>
                  </a:cubicBezTo>
                  <a:cubicBezTo>
                    <a:pt x="964" y="15"/>
                    <a:pt x="961" y="16"/>
                    <a:pt x="961" y="17"/>
                  </a:cubicBezTo>
                  <a:cubicBezTo>
                    <a:pt x="960" y="17"/>
                    <a:pt x="964" y="18"/>
                    <a:pt x="964" y="19"/>
                  </a:cubicBezTo>
                  <a:cubicBezTo>
                    <a:pt x="964" y="20"/>
                    <a:pt x="960" y="20"/>
                    <a:pt x="960" y="21"/>
                  </a:cubicBezTo>
                  <a:cubicBezTo>
                    <a:pt x="960" y="22"/>
                    <a:pt x="964" y="23"/>
                    <a:pt x="964" y="23"/>
                  </a:cubicBezTo>
                  <a:cubicBezTo>
                    <a:pt x="964" y="24"/>
                    <a:pt x="960" y="25"/>
                    <a:pt x="960" y="25"/>
                  </a:cubicBezTo>
                  <a:cubicBezTo>
                    <a:pt x="960" y="26"/>
                    <a:pt x="964" y="27"/>
                    <a:pt x="964" y="28"/>
                  </a:cubicBezTo>
                  <a:cubicBezTo>
                    <a:pt x="964" y="27"/>
                    <a:pt x="967" y="26"/>
                    <a:pt x="968" y="26"/>
                  </a:cubicBezTo>
                  <a:close/>
                  <a:moveTo>
                    <a:pt x="1012" y="16"/>
                  </a:moveTo>
                  <a:cubicBezTo>
                    <a:pt x="1012" y="15"/>
                    <a:pt x="1015" y="14"/>
                    <a:pt x="1016" y="13"/>
                  </a:cubicBezTo>
                  <a:cubicBezTo>
                    <a:pt x="1017" y="13"/>
                    <a:pt x="1019" y="12"/>
                    <a:pt x="1020" y="11"/>
                  </a:cubicBezTo>
                  <a:cubicBezTo>
                    <a:pt x="1019" y="11"/>
                    <a:pt x="1017" y="9"/>
                    <a:pt x="1016" y="9"/>
                  </a:cubicBezTo>
                  <a:cubicBezTo>
                    <a:pt x="1015" y="9"/>
                    <a:pt x="1013" y="11"/>
                    <a:pt x="1012" y="11"/>
                  </a:cubicBezTo>
                  <a:cubicBezTo>
                    <a:pt x="1012" y="11"/>
                    <a:pt x="1009" y="13"/>
                    <a:pt x="1008" y="13"/>
                  </a:cubicBezTo>
                  <a:cubicBezTo>
                    <a:pt x="1007" y="13"/>
                    <a:pt x="1006" y="11"/>
                    <a:pt x="1004" y="11"/>
                  </a:cubicBezTo>
                  <a:cubicBezTo>
                    <a:pt x="1004" y="12"/>
                    <a:pt x="1000" y="12"/>
                    <a:pt x="1000" y="13"/>
                  </a:cubicBezTo>
                  <a:cubicBezTo>
                    <a:pt x="1000" y="14"/>
                    <a:pt x="1003" y="15"/>
                    <a:pt x="1004" y="15"/>
                  </a:cubicBezTo>
                  <a:cubicBezTo>
                    <a:pt x="1004" y="15"/>
                    <a:pt x="1005" y="15"/>
                    <a:pt x="1006" y="14"/>
                  </a:cubicBezTo>
                  <a:cubicBezTo>
                    <a:pt x="1007" y="14"/>
                    <a:pt x="1008" y="13"/>
                    <a:pt x="1008" y="13"/>
                  </a:cubicBezTo>
                  <a:cubicBezTo>
                    <a:pt x="1009" y="13"/>
                    <a:pt x="1011" y="15"/>
                    <a:pt x="1012" y="16"/>
                  </a:cubicBezTo>
                  <a:cubicBezTo>
                    <a:pt x="1012" y="16"/>
                    <a:pt x="1008" y="17"/>
                    <a:pt x="1008" y="18"/>
                  </a:cubicBezTo>
                  <a:cubicBezTo>
                    <a:pt x="1008" y="18"/>
                    <a:pt x="1011" y="20"/>
                    <a:pt x="1011" y="20"/>
                  </a:cubicBezTo>
                  <a:cubicBezTo>
                    <a:pt x="1013" y="20"/>
                    <a:pt x="1014" y="18"/>
                    <a:pt x="1016" y="18"/>
                  </a:cubicBezTo>
                  <a:cubicBezTo>
                    <a:pt x="1015" y="17"/>
                    <a:pt x="1012" y="16"/>
                    <a:pt x="1012" y="16"/>
                  </a:cubicBezTo>
                  <a:close/>
                  <a:moveTo>
                    <a:pt x="1094" y="24"/>
                  </a:moveTo>
                  <a:cubicBezTo>
                    <a:pt x="1093" y="24"/>
                    <a:pt x="1090" y="25"/>
                    <a:pt x="1090" y="26"/>
                  </a:cubicBezTo>
                  <a:cubicBezTo>
                    <a:pt x="1089" y="26"/>
                    <a:pt x="1086" y="27"/>
                    <a:pt x="1085" y="28"/>
                  </a:cubicBezTo>
                  <a:cubicBezTo>
                    <a:pt x="1085" y="28"/>
                    <a:pt x="1089" y="30"/>
                    <a:pt x="1089" y="30"/>
                  </a:cubicBezTo>
                  <a:cubicBezTo>
                    <a:pt x="1091" y="30"/>
                    <a:pt x="1092" y="28"/>
                    <a:pt x="1093" y="28"/>
                  </a:cubicBezTo>
                  <a:cubicBezTo>
                    <a:pt x="1095" y="28"/>
                    <a:pt x="1096" y="26"/>
                    <a:pt x="1097" y="26"/>
                  </a:cubicBezTo>
                  <a:cubicBezTo>
                    <a:pt x="1101" y="28"/>
                    <a:pt x="1101" y="28"/>
                    <a:pt x="1101" y="28"/>
                  </a:cubicBezTo>
                  <a:cubicBezTo>
                    <a:pt x="1102" y="27"/>
                    <a:pt x="1105" y="27"/>
                    <a:pt x="1105" y="26"/>
                  </a:cubicBezTo>
                  <a:cubicBezTo>
                    <a:pt x="1105" y="25"/>
                    <a:pt x="1102" y="24"/>
                    <a:pt x="1102" y="24"/>
                  </a:cubicBezTo>
                  <a:cubicBezTo>
                    <a:pt x="1101" y="23"/>
                    <a:pt x="1105" y="22"/>
                    <a:pt x="1106" y="22"/>
                  </a:cubicBezTo>
                  <a:cubicBezTo>
                    <a:pt x="1107" y="21"/>
                    <a:pt x="1108" y="20"/>
                    <a:pt x="1110" y="20"/>
                  </a:cubicBezTo>
                  <a:cubicBezTo>
                    <a:pt x="1110" y="19"/>
                    <a:pt x="1113" y="22"/>
                    <a:pt x="1113" y="22"/>
                  </a:cubicBezTo>
                  <a:cubicBezTo>
                    <a:pt x="1115" y="22"/>
                    <a:pt x="1117" y="20"/>
                    <a:pt x="1118" y="20"/>
                  </a:cubicBezTo>
                  <a:cubicBezTo>
                    <a:pt x="1118" y="20"/>
                    <a:pt x="1121" y="22"/>
                    <a:pt x="1121" y="22"/>
                  </a:cubicBezTo>
                  <a:cubicBezTo>
                    <a:pt x="1122" y="22"/>
                    <a:pt x="1117" y="24"/>
                    <a:pt x="1117" y="24"/>
                  </a:cubicBezTo>
                  <a:cubicBezTo>
                    <a:pt x="1117" y="25"/>
                    <a:pt x="1121" y="26"/>
                    <a:pt x="1121" y="26"/>
                  </a:cubicBezTo>
                  <a:cubicBezTo>
                    <a:pt x="1129" y="22"/>
                    <a:pt x="1129" y="22"/>
                    <a:pt x="1129" y="22"/>
                  </a:cubicBezTo>
                  <a:cubicBezTo>
                    <a:pt x="1129" y="21"/>
                    <a:pt x="1133" y="21"/>
                    <a:pt x="1133" y="20"/>
                  </a:cubicBezTo>
                  <a:cubicBezTo>
                    <a:pt x="1133" y="20"/>
                    <a:pt x="1130" y="18"/>
                    <a:pt x="1129" y="18"/>
                  </a:cubicBezTo>
                  <a:cubicBezTo>
                    <a:pt x="1129" y="18"/>
                    <a:pt x="1126" y="20"/>
                    <a:pt x="1125" y="20"/>
                  </a:cubicBezTo>
                  <a:cubicBezTo>
                    <a:pt x="1124" y="20"/>
                    <a:pt x="1123" y="18"/>
                    <a:pt x="1122" y="18"/>
                  </a:cubicBezTo>
                  <a:cubicBezTo>
                    <a:pt x="1120" y="18"/>
                    <a:pt x="1119" y="20"/>
                    <a:pt x="1118" y="20"/>
                  </a:cubicBezTo>
                  <a:cubicBezTo>
                    <a:pt x="1116" y="20"/>
                    <a:pt x="1115" y="17"/>
                    <a:pt x="1114" y="17"/>
                  </a:cubicBezTo>
                  <a:cubicBezTo>
                    <a:pt x="1112" y="17"/>
                    <a:pt x="1111" y="20"/>
                    <a:pt x="1110" y="20"/>
                  </a:cubicBezTo>
                  <a:cubicBezTo>
                    <a:pt x="1108" y="20"/>
                    <a:pt x="1107" y="17"/>
                    <a:pt x="1106" y="17"/>
                  </a:cubicBezTo>
                  <a:cubicBezTo>
                    <a:pt x="1105" y="17"/>
                    <a:pt x="1103" y="19"/>
                    <a:pt x="1102" y="19"/>
                  </a:cubicBezTo>
                  <a:cubicBezTo>
                    <a:pt x="1101" y="20"/>
                    <a:pt x="1099" y="17"/>
                    <a:pt x="1098" y="17"/>
                  </a:cubicBezTo>
                  <a:cubicBezTo>
                    <a:pt x="1098" y="17"/>
                    <a:pt x="1094" y="19"/>
                    <a:pt x="1094" y="19"/>
                  </a:cubicBezTo>
                  <a:cubicBezTo>
                    <a:pt x="1094" y="19"/>
                    <a:pt x="1097" y="21"/>
                    <a:pt x="1098" y="22"/>
                  </a:cubicBezTo>
                  <a:cubicBezTo>
                    <a:pt x="1098" y="22"/>
                    <a:pt x="1102" y="23"/>
                    <a:pt x="1102" y="24"/>
                  </a:cubicBezTo>
                  <a:cubicBezTo>
                    <a:pt x="1101" y="24"/>
                    <a:pt x="1098" y="25"/>
                    <a:pt x="1097" y="26"/>
                  </a:cubicBezTo>
                  <a:cubicBezTo>
                    <a:pt x="1096" y="26"/>
                    <a:pt x="1095" y="24"/>
                    <a:pt x="1094" y="24"/>
                  </a:cubicBezTo>
                  <a:close/>
                  <a:moveTo>
                    <a:pt x="1144" y="27"/>
                  </a:moveTo>
                  <a:cubicBezTo>
                    <a:pt x="1145" y="26"/>
                    <a:pt x="1141" y="25"/>
                    <a:pt x="1141" y="24"/>
                  </a:cubicBezTo>
                  <a:cubicBezTo>
                    <a:pt x="1140" y="24"/>
                    <a:pt x="1137" y="27"/>
                    <a:pt x="1137" y="27"/>
                  </a:cubicBezTo>
                  <a:cubicBezTo>
                    <a:pt x="1135" y="27"/>
                    <a:pt x="1134" y="25"/>
                    <a:pt x="1133" y="24"/>
                  </a:cubicBezTo>
                  <a:cubicBezTo>
                    <a:pt x="1133" y="25"/>
                    <a:pt x="1129" y="26"/>
                    <a:pt x="1129" y="26"/>
                  </a:cubicBezTo>
                  <a:cubicBezTo>
                    <a:pt x="1129" y="27"/>
                    <a:pt x="1132" y="28"/>
                    <a:pt x="1133" y="29"/>
                  </a:cubicBezTo>
                  <a:cubicBezTo>
                    <a:pt x="1133" y="29"/>
                    <a:pt x="1136" y="31"/>
                    <a:pt x="1136" y="31"/>
                  </a:cubicBezTo>
                  <a:cubicBezTo>
                    <a:pt x="1138" y="31"/>
                    <a:pt x="1139" y="29"/>
                    <a:pt x="1140" y="29"/>
                  </a:cubicBezTo>
                  <a:cubicBezTo>
                    <a:pt x="1141" y="28"/>
                    <a:pt x="1144" y="27"/>
                    <a:pt x="1144" y="27"/>
                  </a:cubicBezTo>
                  <a:close/>
                  <a:moveTo>
                    <a:pt x="1281" y="36"/>
                  </a:moveTo>
                  <a:cubicBezTo>
                    <a:pt x="1281" y="35"/>
                    <a:pt x="1278" y="34"/>
                    <a:pt x="1278" y="34"/>
                  </a:cubicBezTo>
                  <a:cubicBezTo>
                    <a:pt x="1277" y="33"/>
                    <a:pt x="1274" y="31"/>
                    <a:pt x="1274" y="31"/>
                  </a:cubicBezTo>
                  <a:cubicBezTo>
                    <a:pt x="1272" y="31"/>
                    <a:pt x="1271" y="33"/>
                    <a:pt x="1270" y="33"/>
                  </a:cubicBezTo>
                  <a:cubicBezTo>
                    <a:pt x="1270" y="34"/>
                    <a:pt x="1273" y="35"/>
                    <a:pt x="1273" y="36"/>
                  </a:cubicBezTo>
                  <a:cubicBezTo>
                    <a:pt x="1273" y="36"/>
                    <a:pt x="1269" y="38"/>
                    <a:pt x="1269" y="38"/>
                  </a:cubicBezTo>
                  <a:cubicBezTo>
                    <a:pt x="1270" y="38"/>
                    <a:pt x="1273" y="40"/>
                    <a:pt x="1273" y="40"/>
                  </a:cubicBezTo>
                  <a:cubicBezTo>
                    <a:pt x="1274" y="40"/>
                    <a:pt x="1276" y="38"/>
                    <a:pt x="1277" y="38"/>
                  </a:cubicBezTo>
                  <a:cubicBezTo>
                    <a:pt x="1277" y="37"/>
                    <a:pt x="1281" y="37"/>
                    <a:pt x="1281" y="36"/>
                  </a:cubicBezTo>
                  <a:close/>
                  <a:moveTo>
                    <a:pt x="1400" y="29"/>
                  </a:moveTo>
                  <a:cubicBezTo>
                    <a:pt x="1400" y="29"/>
                    <a:pt x="1404" y="28"/>
                    <a:pt x="1404" y="27"/>
                  </a:cubicBezTo>
                  <a:cubicBezTo>
                    <a:pt x="1404" y="27"/>
                    <a:pt x="1400" y="25"/>
                    <a:pt x="1400" y="25"/>
                  </a:cubicBezTo>
                  <a:cubicBezTo>
                    <a:pt x="1399" y="25"/>
                    <a:pt x="1397" y="23"/>
                    <a:pt x="1396" y="23"/>
                  </a:cubicBezTo>
                  <a:cubicBezTo>
                    <a:pt x="1396" y="22"/>
                    <a:pt x="1400" y="21"/>
                    <a:pt x="1400" y="21"/>
                  </a:cubicBezTo>
                  <a:cubicBezTo>
                    <a:pt x="1400" y="20"/>
                    <a:pt x="1397" y="19"/>
                    <a:pt x="1397" y="18"/>
                  </a:cubicBezTo>
                  <a:cubicBezTo>
                    <a:pt x="1396" y="19"/>
                    <a:pt x="1393" y="20"/>
                    <a:pt x="1392" y="21"/>
                  </a:cubicBezTo>
                  <a:cubicBezTo>
                    <a:pt x="1392" y="21"/>
                    <a:pt x="1396" y="22"/>
                    <a:pt x="1396" y="23"/>
                  </a:cubicBezTo>
                  <a:cubicBezTo>
                    <a:pt x="1396" y="24"/>
                    <a:pt x="1392" y="24"/>
                    <a:pt x="1392" y="25"/>
                  </a:cubicBezTo>
                  <a:cubicBezTo>
                    <a:pt x="1392" y="26"/>
                    <a:pt x="1388" y="26"/>
                    <a:pt x="1388" y="27"/>
                  </a:cubicBezTo>
                  <a:cubicBezTo>
                    <a:pt x="1388" y="27"/>
                    <a:pt x="1391" y="29"/>
                    <a:pt x="1392" y="29"/>
                  </a:cubicBezTo>
                  <a:cubicBezTo>
                    <a:pt x="1396" y="32"/>
                    <a:pt x="1396" y="32"/>
                    <a:pt x="1396" y="32"/>
                  </a:cubicBezTo>
                  <a:lnTo>
                    <a:pt x="1400" y="29"/>
                  </a:lnTo>
                  <a:close/>
                  <a:moveTo>
                    <a:pt x="1451" y="20"/>
                  </a:moveTo>
                  <a:cubicBezTo>
                    <a:pt x="1451" y="20"/>
                    <a:pt x="1455" y="22"/>
                    <a:pt x="1455" y="22"/>
                  </a:cubicBezTo>
                  <a:cubicBezTo>
                    <a:pt x="1456" y="22"/>
                    <a:pt x="1459" y="20"/>
                    <a:pt x="1459" y="20"/>
                  </a:cubicBezTo>
                  <a:cubicBezTo>
                    <a:pt x="1460" y="20"/>
                    <a:pt x="1462" y="22"/>
                    <a:pt x="1463" y="22"/>
                  </a:cubicBezTo>
                  <a:cubicBezTo>
                    <a:pt x="1464" y="22"/>
                    <a:pt x="1466" y="20"/>
                    <a:pt x="1467" y="20"/>
                  </a:cubicBezTo>
                  <a:cubicBezTo>
                    <a:pt x="1468" y="20"/>
                    <a:pt x="1470" y="22"/>
                    <a:pt x="1471" y="22"/>
                  </a:cubicBezTo>
                  <a:cubicBezTo>
                    <a:pt x="1472" y="22"/>
                    <a:pt x="1474" y="20"/>
                    <a:pt x="1475" y="20"/>
                  </a:cubicBezTo>
                  <a:cubicBezTo>
                    <a:pt x="1476" y="20"/>
                    <a:pt x="1477" y="22"/>
                    <a:pt x="1479" y="22"/>
                  </a:cubicBezTo>
                  <a:cubicBezTo>
                    <a:pt x="1480" y="22"/>
                    <a:pt x="1482" y="20"/>
                    <a:pt x="1483" y="20"/>
                  </a:cubicBezTo>
                  <a:cubicBezTo>
                    <a:pt x="1481" y="20"/>
                    <a:pt x="1481" y="18"/>
                    <a:pt x="1479" y="18"/>
                  </a:cubicBezTo>
                  <a:cubicBezTo>
                    <a:pt x="1478" y="18"/>
                    <a:pt x="1476" y="20"/>
                    <a:pt x="1475" y="20"/>
                  </a:cubicBezTo>
                  <a:cubicBezTo>
                    <a:pt x="1474" y="20"/>
                    <a:pt x="1473" y="18"/>
                    <a:pt x="1471" y="18"/>
                  </a:cubicBezTo>
                  <a:cubicBezTo>
                    <a:pt x="1470" y="18"/>
                    <a:pt x="1468" y="20"/>
                    <a:pt x="1467" y="20"/>
                  </a:cubicBezTo>
                  <a:cubicBezTo>
                    <a:pt x="1466" y="20"/>
                    <a:pt x="1465" y="18"/>
                    <a:pt x="1463" y="18"/>
                  </a:cubicBezTo>
                  <a:cubicBezTo>
                    <a:pt x="1462" y="17"/>
                    <a:pt x="1461" y="15"/>
                    <a:pt x="1460" y="15"/>
                  </a:cubicBezTo>
                  <a:cubicBezTo>
                    <a:pt x="1458" y="15"/>
                    <a:pt x="1457" y="17"/>
                    <a:pt x="1456" y="17"/>
                  </a:cubicBezTo>
                  <a:cubicBezTo>
                    <a:pt x="1455" y="18"/>
                    <a:pt x="1452" y="19"/>
                    <a:pt x="1451" y="20"/>
                  </a:cubicBezTo>
                  <a:close/>
                  <a:moveTo>
                    <a:pt x="1482" y="29"/>
                  </a:moveTo>
                  <a:cubicBezTo>
                    <a:pt x="1483" y="29"/>
                    <a:pt x="1486" y="27"/>
                    <a:pt x="1486" y="27"/>
                  </a:cubicBezTo>
                  <a:cubicBezTo>
                    <a:pt x="1488" y="26"/>
                    <a:pt x="1489" y="25"/>
                    <a:pt x="1490" y="25"/>
                  </a:cubicBezTo>
                  <a:cubicBezTo>
                    <a:pt x="1499" y="20"/>
                    <a:pt x="1499" y="20"/>
                    <a:pt x="1499" y="20"/>
                  </a:cubicBezTo>
                  <a:cubicBezTo>
                    <a:pt x="1499" y="21"/>
                    <a:pt x="1503" y="22"/>
                    <a:pt x="1502" y="23"/>
                  </a:cubicBezTo>
                  <a:cubicBezTo>
                    <a:pt x="1502" y="23"/>
                    <a:pt x="1499" y="24"/>
                    <a:pt x="1498" y="25"/>
                  </a:cubicBezTo>
                  <a:cubicBezTo>
                    <a:pt x="1498" y="25"/>
                    <a:pt x="1494" y="26"/>
                    <a:pt x="1494" y="27"/>
                  </a:cubicBezTo>
                  <a:cubicBezTo>
                    <a:pt x="1494" y="28"/>
                    <a:pt x="1498" y="28"/>
                    <a:pt x="1498" y="29"/>
                  </a:cubicBezTo>
                  <a:cubicBezTo>
                    <a:pt x="1502" y="27"/>
                    <a:pt x="1502" y="27"/>
                    <a:pt x="1502" y="27"/>
                  </a:cubicBezTo>
                  <a:cubicBezTo>
                    <a:pt x="1503" y="26"/>
                    <a:pt x="1506" y="26"/>
                    <a:pt x="1506" y="25"/>
                  </a:cubicBezTo>
                  <a:cubicBezTo>
                    <a:pt x="1506" y="25"/>
                    <a:pt x="1502" y="23"/>
                    <a:pt x="1502" y="23"/>
                  </a:cubicBezTo>
                  <a:cubicBezTo>
                    <a:pt x="1502" y="22"/>
                    <a:pt x="1506" y="21"/>
                    <a:pt x="1506" y="21"/>
                  </a:cubicBezTo>
                  <a:cubicBezTo>
                    <a:pt x="1506" y="20"/>
                    <a:pt x="1503" y="18"/>
                    <a:pt x="1503" y="18"/>
                  </a:cubicBezTo>
                  <a:cubicBezTo>
                    <a:pt x="1502" y="18"/>
                    <a:pt x="1499" y="20"/>
                    <a:pt x="1499" y="20"/>
                  </a:cubicBezTo>
                  <a:cubicBezTo>
                    <a:pt x="1498" y="20"/>
                    <a:pt x="1495" y="18"/>
                    <a:pt x="1495" y="18"/>
                  </a:cubicBezTo>
                  <a:cubicBezTo>
                    <a:pt x="1494" y="18"/>
                    <a:pt x="1492" y="20"/>
                    <a:pt x="1491" y="20"/>
                  </a:cubicBezTo>
                  <a:cubicBezTo>
                    <a:pt x="1487" y="22"/>
                    <a:pt x="1487" y="22"/>
                    <a:pt x="1487" y="22"/>
                  </a:cubicBezTo>
                  <a:cubicBezTo>
                    <a:pt x="1485" y="23"/>
                    <a:pt x="1484" y="24"/>
                    <a:pt x="1482" y="24"/>
                  </a:cubicBezTo>
                  <a:cubicBezTo>
                    <a:pt x="1481" y="25"/>
                    <a:pt x="1480" y="26"/>
                    <a:pt x="1478" y="27"/>
                  </a:cubicBezTo>
                  <a:cubicBezTo>
                    <a:pt x="1479" y="27"/>
                    <a:pt x="1481" y="29"/>
                    <a:pt x="1482" y="29"/>
                  </a:cubicBezTo>
                  <a:close/>
                  <a:moveTo>
                    <a:pt x="1533" y="28"/>
                  </a:moveTo>
                  <a:cubicBezTo>
                    <a:pt x="1534" y="28"/>
                    <a:pt x="1537" y="26"/>
                    <a:pt x="1537" y="25"/>
                  </a:cubicBezTo>
                  <a:cubicBezTo>
                    <a:pt x="1537" y="25"/>
                    <a:pt x="1534" y="23"/>
                    <a:pt x="1534" y="23"/>
                  </a:cubicBezTo>
                  <a:cubicBezTo>
                    <a:pt x="1533" y="23"/>
                    <a:pt x="1531" y="25"/>
                    <a:pt x="1530" y="25"/>
                  </a:cubicBezTo>
                  <a:cubicBezTo>
                    <a:pt x="1528" y="25"/>
                    <a:pt x="1527" y="23"/>
                    <a:pt x="1526" y="23"/>
                  </a:cubicBezTo>
                  <a:cubicBezTo>
                    <a:pt x="1524" y="23"/>
                    <a:pt x="1523" y="21"/>
                    <a:pt x="1522" y="21"/>
                  </a:cubicBezTo>
                  <a:cubicBezTo>
                    <a:pt x="1522" y="21"/>
                    <a:pt x="1518" y="23"/>
                    <a:pt x="1518" y="23"/>
                  </a:cubicBezTo>
                  <a:cubicBezTo>
                    <a:pt x="1518" y="23"/>
                    <a:pt x="1521" y="25"/>
                    <a:pt x="1522" y="25"/>
                  </a:cubicBezTo>
                  <a:cubicBezTo>
                    <a:pt x="1523" y="26"/>
                    <a:pt x="1524" y="27"/>
                    <a:pt x="1525" y="27"/>
                  </a:cubicBezTo>
                  <a:cubicBezTo>
                    <a:pt x="1526" y="28"/>
                    <a:pt x="1529" y="25"/>
                    <a:pt x="1530" y="25"/>
                  </a:cubicBezTo>
                  <a:cubicBezTo>
                    <a:pt x="1531" y="26"/>
                    <a:pt x="1532" y="28"/>
                    <a:pt x="1533" y="28"/>
                  </a:cubicBezTo>
                  <a:close/>
                  <a:moveTo>
                    <a:pt x="1565" y="19"/>
                  </a:moveTo>
                  <a:cubicBezTo>
                    <a:pt x="1566" y="20"/>
                    <a:pt x="1569" y="21"/>
                    <a:pt x="1569" y="22"/>
                  </a:cubicBezTo>
                  <a:cubicBezTo>
                    <a:pt x="1569" y="22"/>
                    <a:pt x="1565" y="24"/>
                    <a:pt x="1565" y="24"/>
                  </a:cubicBezTo>
                  <a:cubicBezTo>
                    <a:pt x="1565" y="24"/>
                    <a:pt x="1569" y="25"/>
                    <a:pt x="1569" y="26"/>
                  </a:cubicBezTo>
                  <a:cubicBezTo>
                    <a:pt x="1569" y="27"/>
                    <a:pt x="1565" y="27"/>
                    <a:pt x="1565" y="28"/>
                  </a:cubicBezTo>
                  <a:cubicBezTo>
                    <a:pt x="1566" y="28"/>
                    <a:pt x="1567" y="30"/>
                    <a:pt x="1568" y="30"/>
                  </a:cubicBezTo>
                  <a:cubicBezTo>
                    <a:pt x="1569" y="30"/>
                    <a:pt x="1573" y="28"/>
                    <a:pt x="1573" y="28"/>
                  </a:cubicBezTo>
                  <a:cubicBezTo>
                    <a:pt x="1573" y="28"/>
                    <a:pt x="1568" y="27"/>
                    <a:pt x="1569" y="26"/>
                  </a:cubicBezTo>
                  <a:cubicBezTo>
                    <a:pt x="1569" y="25"/>
                    <a:pt x="1573" y="25"/>
                    <a:pt x="1573" y="24"/>
                  </a:cubicBezTo>
                  <a:cubicBezTo>
                    <a:pt x="1573" y="23"/>
                    <a:pt x="1569" y="22"/>
                    <a:pt x="1569" y="22"/>
                  </a:cubicBezTo>
                  <a:cubicBezTo>
                    <a:pt x="1569" y="21"/>
                    <a:pt x="1573" y="20"/>
                    <a:pt x="1573" y="20"/>
                  </a:cubicBezTo>
                  <a:cubicBezTo>
                    <a:pt x="1573" y="19"/>
                    <a:pt x="1577" y="18"/>
                    <a:pt x="1577" y="18"/>
                  </a:cubicBezTo>
                  <a:cubicBezTo>
                    <a:pt x="1577" y="17"/>
                    <a:pt x="1574" y="16"/>
                    <a:pt x="1574" y="15"/>
                  </a:cubicBezTo>
                  <a:cubicBezTo>
                    <a:pt x="1569" y="17"/>
                    <a:pt x="1569" y="17"/>
                    <a:pt x="1569" y="17"/>
                  </a:cubicBezTo>
                  <a:cubicBezTo>
                    <a:pt x="1568" y="18"/>
                    <a:pt x="1567" y="19"/>
                    <a:pt x="1565" y="19"/>
                  </a:cubicBezTo>
                  <a:cubicBezTo>
                    <a:pt x="1565" y="20"/>
                    <a:pt x="1562" y="17"/>
                    <a:pt x="1562" y="17"/>
                  </a:cubicBezTo>
                  <a:cubicBezTo>
                    <a:pt x="1561" y="17"/>
                    <a:pt x="1558" y="19"/>
                    <a:pt x="1558" y="19"/>
                  </a:cubicBezTo>
                  <a:cubicBezTo>
                    <a:pt x="1557" y="20"/>
                    <a:pt x="1561" y="21"/>
                    <a:pt x="1561" y="22"/>
                  </a:cubicBezTo>
                  <a:cubicBezTo>
                    <a:pt x="1563" y="21"/>
                    <a:pt x="1564" y="19"/>
                    <a:pt x="1565" y="19"/>
                  </a:cubicBezTo>
                  <a:close/>
                  <a:moveTo>
                    <a:pt x="1627" y="38"/>
                  </a:moveTo>
                  <a:cubicBezTo>
                    <a:pt x="1628" y="38"/>
                    <a:pt x="1629" y="40"/>
                    <a:pt x="1631" y="40"/>
                  </a:cubicBezTo>
                  <a:cubicBezTo>
                    <a:pt x="1632" y="40"/>
                    <a:pt x="1633" y="38"/>
                    <a:pt x="1635" y="38"/>
                  </a:cubicBezTo>
                  <a:cubicBezTo>
                    <a:pt x="1635" y="38"/>
                    <a:pt x="1638" y="41"/>
                    <a:pt x="1638" y="40"/>
                  </a:cubicBezTo>
                  <a:cubicBezTo>
                    <a:pt x="1640" y="40"/>
                    <a:pt x="1641" y="39"/>
                    <a:pt x="1642" y="38"/>
                  </a:cubicBezTo>
                  <a:cubicBezTo>
                    <a:pt x="1647" y="36"/>
                    <a:pt x="1647" y="36"/>
                    <a:pt x="1647" y="36"/>
                  </a:cubicBezTo>
                  <a:cubicBezTo>
                    <a:pt x="1639" y="32"/>
                    <a:pt x="1639" y="32"/>
                    <a:pt x="1639" y="32"/>
                  </a:cubicBezTo>
                  <a:cubicBezTo>
                    <a:pt x="1635" y="34"/>
                    <a:pt x="1635" y="34"/>
                    <a:pt x="1635" y="34"/>
                  </a:cubicBezTo>
                  <a:cubicBezTo>
                    <a:pt x="1631" y="36"/>
                    <a:pt x="1631" y="36"/>
                    <a:pt x="1631" y="36"/>
                  </a:cubicBezTo>
                  <a:cubicBezTo>
                    <a:pt x="1630" y="37"/>
                    <a:pt x="1628" y="38"/>
                    <a:pt x="1627" y="38"/>
                  </a:cubicBezTo>
                  <a:cubicBezTo>
                    <a:pt x="1626" y="38"/>
                    <a:pt x="1624" y="36"/>
                    <a:pt x="1623" y="36"/>
                  </a:cubicBezTo>
                  <a:cubicBezTo>
                    <a:pt x="1623" y="36"/>
                    <a:pt x="1619" y="38"/>
                    <a:pt x="1619" y="38"/>
                  </a:cubicBezTo>
                  <a:cubicBezTo>
                    <a:pt x="1619" y="39"/>
                    <a:pt x="1622" y="39"/>
                    <a:pt x="1623" y="40"/>
                  </a:cubicBezTo>
                  <a:cubicBezTo>
                    <a:pt x="1624" y="40"/>
                    <a:pt x="1625" y="38"/>
                    <a:pt x="1627" y="38"/>
                  </a:cubicBezTo>
                  <a:close/>
                  <a:moveTo>
                    <a:pt x="1632" y="23"/>
                  </a:moveTo>
                  <a:cubicBezTo>
                    <a:pt x="1632" y="23"/>
                    <a:pt x="1636" y="21"/>
                    <a:pt x="1636" y="21"/>
                  </a:cubicBezTo>
                  <a:cubicBezTo>
                    <a:pt x="1636" y="21"/>
                    <a:pt x="1632" y="19"/>
                    <a:pt x="1632" y="19"/>
                  </a:cubicBezTo>
                  <a:cubicBezTo>
                    <a:pt x="1631" y="19"/>
                    <a:pt x="1629" y="21"/>
                    <a:pt x="1628" y="21"/>
                  </a:cubicBezTo>
                  <a:cubicBezTo>
                    <a:pt x="1627" y="21"/>
                    <a:pt x="1625" y="18"/>
                    <a:pt x="1624" y="18"/>
                  </a:cubicBezTo>
                  <a:cubicBezTo>
                    <a:pt x="1623" y="19"/>
                    <a:pt x="1621" y="20"/>
                    <a:pt x="1620" y="21"/>
                  </a:cubicBezTo>
                  <a:cubicBezTo>
                    <a:pt x="1619" y="21"/>
                    <a:pt x="1617" y="22"/>
                    <a:pt x="1616" y="23"/>
                  </a:cubicBezTo>
                  <a:cubicBezTo>
                    <a:pt x="1616" y="23"/>
                    <a:pt x="1612" y="24"/>
                    <a:pt x="1612" y="25"/>
                  </a:cubicBezTo>
                  <a:cubicBezTo>
                    <a:pt x="1612" y="25"/>
                    <a:pt x="1616" y="27"/>
                    <a:pt x="1616" y="27"/>
                  </a:cubicBezTo>
                  <a:cubicBezTo>
                    <a:pt x="1617" y="27"/>
                    <a:pt x="1619" y="25"/>
                    <a:pt x="1620" y="25"/>
                  </a:cubicBezTo>
                  <a:cubicBezTo>
                    <a:pt x="1621" y="25"/>
                    <a:pt x="1623" y="23"/>
                    <a:pt x="1624" y="23"/>
                  </a:cubicBezTo>
                  <a:cubicBezTo>
                    <a:pt x="1625" y="22"/>
                    <a:pt x="1627" y="21"/>
                    <a:pt x="1628" y="21"/>
                  </a:cubicBezTo>
                  <a:cubicBezTo>
                    <a:pt x="1628" y="21"/>
                    <a:pt x="1631" y="23"/>
                    <a:pt x="1632" y="23"/>
                  </a:cubicBezTo>
                  <a:close/>
                  <a:moveTo>
                    <a:pt x="1777" y="28"/>
                  </a:moveTo>
                  <a:cubicBezTo>
                    <a:pt x="1777" y="27"/>
                    <a:pt x="1773" y="26"/>
                    <a:pt x="1773" y="26"/>
                  </a:cubicBezTo>
                  <a:cubicBezTo>
                    <a:pt x="1773" y="25"/>
                    <a:pt x="1777" y="24"/>
                    <a:pt x="1777" y="24"/>
                  </a:cubicBezTo>
                  <a:cubicBezTo>
                    <a:pt x="1777" y="23"/>
                    <a:pt x="1774" y="22"/>
                    <a:pt x="1773" y="21"/>
                  </a:cubicBezTo>
                  <a:cubicBezTo>
                    <a:pt x="1773" y="21"/>
                    <a:pt x="1777" y="20"/>
                    <a:pt x="1778" y="19"/>
                  </a:cubicBezTo>
                  <a:cubicBezTo>
                    <a:pt x="1778" y="18"/>
                    <a:pt x="1774" y="18"/>
                    <a:pt x="1774" y="17"/>
                  </a:cubicBezTo>
                  <a:cubicBezTo>
                    <a:pt x="1773" y="18"/>
                    <a:pt x="1770" y="18"/>
                    <a:pt x="1770" y="19"/>
                  </a:cubicBezTo>
                  <a:cubicBezTo>
                    <a:pt x="1769" y="20"/>
                    <a:pt x="1773" y="21"/>
                    <a:pt x="1773" y="21"/>
                  </a:cubicBezTo>
                  <a:cubicBezTo>
                    <a:pt x="1773" y="22"/>
                    <a:pt x="1769" y="23"/>
                    <a:pt x="1769" y="23"/>
                  </a:cubicBezTo>
                  <a:cubicBezTo>
                    <a:pt x="1769" y="24"/>
                    <a:pt x="1773" y="25"/>
                    <a:pt x="1773" y="26"/>
                  </a:cubicBezTo>
                  <a:cubicBezTo>
                    <a:pt x="1773" y="26"/>
                    <a:pt x="1769" y="27"/>
                    <a:pt x="1769" y="28"/>
                  </a:cubicBezTo>
                  <a:cubicBezTo>
                    <a:pt x="1769" y="28"/>
                    <a:pt x="1773" y="29"/>
                    <a:pt x="1773" y="30"/>
                  </a:cubicBezTo>
                  <a:cubicBezTo>
                    <a:pt x="1773" y="29"/>
                    <a:pt x="1776" y="29"/>
                    <a:pt x="1777" y="28"/>
                  </a:cubicBezTo>
                  <a:close/>
                  <a:moveTo>
                    <a:pt x="1856" y="25"/>
                  </a:moveTo>
                  <a:cubicBezTo>
                    <a:pt x="1856" y="24"/>
                    <a:pt x="1852" y="23"/>
                    <a:pt x="1852" y="23"/>
                  </a:cubicBezTo>
                  <a:cubicBezTo>
                    <a:pt x="1853" y="22"/>
                    <a:pt x="1855" y="21"/>
                    <a:pt x="1856" y="21"/>
                  </a:cubicBezTo>
                  <a:cubicBezTo>
                    <a:pt x="1857" y="21"/>
                    <a:pt x="1858" y="23"/>
                    <a:pt x="1860" y="23"/>
                  </a:cubicBezTo>
                  <a:cubicBezTo>
                    <a:pt x="1861" y="23"/>
                    <a:pt x="1863" y="21"/>
                    <a:pt x="1864" y="21"/>
                  </a:cubicBezTo>
                  <a:cubicBezTo>
                    <a:pt x="1862" y="20"/>
                    <a:pt x="1862" y="19"/>
                    <a:pt x="1860" y="19"/>
                  </a:cubicBezTo>
                  <a:cubicBezTo>
                    <a:pt x="1859" y="18"/>
                    <a:pt x="1857" y="21"/>
                    <a:pt x="1856" y="21"/>
                  </a:cubicBezTo>
                  <a:cubicBezTo>
                    <a:pt x="1855" y="21"/>
                    <a:pt x="1853" y="18"/>
                    <a:pt x="1852" y="18"/>
                  </a:cubicBezTo>
                  <a:cubicBezTo>
                    <a:pt x="1851" y="18"/>
                    <a:pt x="1850" y="20"/>
                    <a:pt x="1848" y="20"/>
                  </a:cubicBezTo>
                  <a:cubicBezTo>
                    <a:pt x="1847" y="21"/>
                    <a:pt x="1845" y="18"/>
                    <a:pt x="1844" y="18"/>
                  </a:cubicBezTo>
                  <a:cubicBezTo>
                    <a:pt x="1843" y="18"/>
                    <a:pt x="1842" y="20"/>
                    <a:pt x="1840" y="20"/>
                  </a:cubicBezTo>
                  <a:cubicBezTo>
                    <a:pt x="1842" y="21"/>
                    <a:pt x="1843" y="22"/>
                    <a:pt x="1844" y="23"/>
                  </a:cubicBezTo>
                  <a:cubicBezTo>
                    <a:pt x="1845" y="23"/>
                    <a:pt x="1847" y="20"/>
                    <a:pt x="1848" y="20"/>
                  </a:cubicBezTo>
                  <a:cubicBezTo>
                    <a:pt x="1849" y="21"/>
                    <a:pt x="1851" y="23"/>
                    <a:pt x="1852" y="23"/>
                  </a:cubicBezTo>
                  <a:cubicBezTo>
                    <a:pt x="1852" y="23"/>
                    <a:pt x="1848" y="24"/>
                    <a:pt x="1848" y="25"/>
                  </a:cubicBezTo>
                  <a:cubicBezTo>
                    <a:pt x="1848" y="26"/>
                    <a:pt x="1851" y="26"/>
                    <a:pt x="1852" y="27"/>
                  </a:cubicBezTo>
                  <a:cubicBezTo>
                    <a:pt x="1852" y="26"/>
                    <a:pt x="1856" y="26"/>
                    <a:pt x="1856" y="25"/>
                  </a:cubicBezTo>
                  <a:close/>
                  <a:moveTo>
                    <a:pt x="1917" y="44"/>
                  </a:moveTo>
                  <a:cubicBezTo>
                    <a:pt x="1918" y="43"/>
                    <a:pt x="1920" y="42"/>
                    <a:pt x="1921" y="41"/>
                  </a:cubicBezTo>
                  <a:cubicBezTo>
                    <a:pt x="1924" y="40"/>
                    <a:pt x="1927" y="39"/>
                    <a:pt x="1929" y="37"/>
                  </a:cubicBezTo>
                  <a:cubicBezTo>
                    <a:pt x="1930" y="37"/>
                    <a:pt x="1933" y="36"/>
                    <a:pt x="1933" y="35"/>
                  </a:cubicBezTo>
                  <a:cubicBezTo>
                    <a:pt x="1934" y="35"/>
                    <a:pt x="1930" y="33"/>
                    <a:pt x="1930" y="33"/>
                  </a:cubicBezTo>
                  <a:cubicBezTo>
                    <a:pt x="1930" y="33"/>
                    <a:pt x="1933" y="31"/>
                    <a:pt x="1934" y="31"/>
                  </a:cubicBezTo>
                  <a:cubicBezTo>
                    <a:pt x="1935" y="30"/>
                    <a:pt x="1937" y="29"/>
                    <a:pt x="1938" y="29"/>
                  </a:cubicBezTo>
                  <a:cubicBezTo>
                    <a:pt x="1938" y="28"/>
                    <a:pt x="1934" y="27"/>
                    <a:pt x="1934" y="26"/>
                  </a:cubicBezTo>
                  <a:cubicBezTo>
                    <a:pt x="1934" y="26"/>
                    <a:pt x="1938" y="25"/>
                    <a:pt x="1938" y="24"/>
                  </a:cubicBezTo>
                  <a:cubicBezTo>
                    <a:pt x="1937" y="24"/>
                    <a:pt x="1936" y="22"/>
                    <a:pt x="1934" y="22"/>
                  </a:cubicBezTo>
                  <a:cubicBezTo>
                    <a:pt x="1934" y="22"/>
                    <a:pt x="1930" y="24"/>
                    <a:pt x="1930" y="24"/>
                  </a:cubicBezTo>
                  <a:cubicBezTo>
                    <a:pt x="1930" y="25"/>
                    <a:pt x="1934" y="26"/>
                    <a:pt x="1934" y="26"/>
                  </a:cubicBezTo>
                  <a:cubicBezTo>
                    <a:pt x="1933" y="27"/>
                    <a:pt x="1931" y="28"/>
                    <a:pt x="1930" y="29"/>
                  </a:cubicBezTo>
                  <a:cubicBezTo>
                    <a:pt x="1929" y="29"/>
                    <a:pt x="1926" y="30"/>
                    <a:pt x="1926" y="31"/>
                  </a:cubicBezTo>
                  <a:cubicBezTo>
                    <a:pt x="1926" y="31"/>
                    <a:pt x="1930" y="32"/>
                    <a:pt x="1930" y="33"/>
                  </a:cubicBezTo>
                  <a:cubicBezTo>
                    <a:pt x="1930" y="33"/>
                    <a:pt x="1926" y="35"/>
                    <a:pt x="1926" y="35"/>
                  </a:cubicBezTo>
                  <a:cubicBezTo>
                    <a:pt x="1925" y="35"/>
                    <a:pt x="1922" y="37"/>
                    <a:pt x="1921" y="37"/>
                  </a:cubicBezTo>
                  <a:cubicBezTo>
                    <a:pt x="1921" y="37"/>
                    <a:pt x="1918" y="35"/>
                    <a:pt x="1918" y="35"/>
                  </a:cubicBezTo>
                  <a:cubicBezTo>
                    <a:pt x="1916" y="35"/>
                    <a:pt x="1915" y="36"/>
                    <a:pt x="1914" y="37"/>
                  </a:cubicBezTo>
                  <a:cubicBezTo>
                    <a:pt x="1910" y="39"/>
                    <a:pt x="1910" y="39"/>
                    <a:pt x="1910" y="39"/>
                  </a:cubicBezTo>
                  <a:lnTo>
                    <a:pt x="1917" y="44"/>
                  </a:lnTo>
                  <a:close/>
                  <a:moveTo>
                    <a:pt x="1906" y="28"/>
                  </a:moveTo>
                  <a:cubicBezTo>
                    <a:pt x="1907" y="28"/>
                    <a:pt x="1909" y="30"/>
                    <a:pt x="1910" y="30"/>
                  </a:cubicBezTo>
                  <a:cubicBezTo>
                    <a:pt x="1910" y="30"/>
                    <a:pt x="1914" y="28"/>
                    <a:pt x="1914" y="28"/>
                  </a:cubicBezTo>
                  <a:cubicBezTo>
                    <a:pt x="1914" y="28"/>
                    <a:pt x="1911" y="26"/>
                    <a:pt x="1911" y="26"/>
                  </a:cubicBezTo>
                  <a:cubicBezTo>
                    <a:pt x="1910" y="26"/>
                    <a:pt x="1908" y="24"/>
                    <a:pt x="1907" y="24"/>
                  </a:cubicBezTo>
                  <a:cubicBezTo>
                    <a:pt x="1906" y="24"/>
                    <a:pt x="1904" y="26"/>
                    <a:pt x="1903" y="26"/>
                  </a:cubicBezTo>
                  <a:cubicBezTo>
                    <a:pt x="1902" y="26"/>
                    <a:pt x="1900" y="23"/>
                    <a:pt x="1899" y="24"/>
                  </a:cubicBezTo>
                  <a:cubicBezTo>
                    <a:pt x="1898" y="24"/>
                    <a:pt x="1895" y="25"/>
                    <a:pt x="1895" y="26"/>
                  </a:cubicBezTo>
                  <a:cubicBezTo>
                    <a:pt x="1895" y="26"/>
                    <a:pt x="1898" y="28"/>
                    <a:pt x="1899" y="28"/>
                  </a:cubicBezTo>
                  <a:cubicBezTo>
                    <a:pt x="1900" y="28"/>
                    <a:pt x="1902" y="26"/>
                    <a:pt x="1903" y="26"/>
                  </a:cubicBezTo>
                  <a:cubicBezTo>
                    <a:pt x="1904" y="26"/>
                    <a:pt x="1905" y="28"/>
                    <a:pt x="1906" y="28"/>
                  </a:cubicBezTo>
                  <a:close/>
                  <a:moveTo>
                    <a:pt x="2078" y="40"/>
                  </a:moveTo>
                  <a:cubicBezTo>
                    <a:pt x="2077" y="40"/>
                    <a:pt x="2076" y="38"/>
                    <a:pt x="2075" y="38"/>
                  </a:cubicBezTo>
                  <a:cubicBezTo>
                    <a:pt x="2074" y="38"/>
                    <a:pt x="2071" y="40"/>
                    <a:pt x="2071" y="40"/>
                  </a:cubicBezTo>
                  <a:cubicBezTo>
                    <a:pt x="2071" y="40"/>
                    <a:pt x="2074" y="42"/>
                    <a:pt x="2074" y="42"/>
                  </a:cubicBezTo>
                  <a:cubicBezTo>
                    <a:pt x="2075" y="42"/>
                    <a:pt x="2077" y="40"/>
                    <a:pt x="2078" y="40"/>
                  </a:cubicBezTo>
                  <a:cubicBezTo>
                    <a:pt x="2079" y="40"/>
                    <a:pt x="2081" y="42"/>
                    <a:pt x="2082" y="42"/>
                  </a:cubicBezTo>
                  <a:cubicBezTo>
                    <a:pt x="2083" y="42"/>
                    <a:pt x="2085" y="41"/>
                    <a:pt x="2086" y="40"/>
                  </a:cubicBezTo>
                  <a:cubicBezTo>
                    <a:pt x="2087" y="40"/>
                    <a:pt x="2090" y="39"/>
                    <a:pt x="2090" y="38"/>
                  </a:cubicBezTo>
                  <a:cubicBezTo>
                    <a:pt x="2090" y="37"/>
                    <a:pt x="2087" y="37"/>
                    <a:pt x="2087" y="36"/>
                  </a:cubicBezTo>
                  <a:cubicBezTo>
                    <a:pt x="2085" y="36"/>
                    <a:pt x="2084" y="34"/>
                    <a:pt x="2083" y="34"/>
                  </a:cubicBezTo>
                  <a:cubicBezTo>
                    <a:pt x="2083" y="34"/>
                    <a:pt x="2079" y="36"/>
                    <a:pt x="2079" y="36"/>
                  </a:cubicBezTo>
                  <a:cubicBezTo>
                    <a:pt x="2079" y="37"/>
                    <a:pt x="2082" y="37"/>
                    <a:pt x="2082" y="38"/>
                  </a:cubicBezTo>
                  <a:cubicBezTo>
                    <a:pt x="2081" y="38"/>
                    <a:pt x="2080" y="40"/>
                    <a:pt x="2078" y="40"/>
                  </a:cubicBezTo>
                  <a:close/>
                  <a:moveTo>
                    <a:pt x="2060" y="25"/>
                  </a:moveTo>
                  <a:cubicBezTo>
                    <a:pt x="2060" y="25"/>
                    <a:pt x="2056" y="26"/>
                    <a:pt x="2056" y="27"/>
                  </a:cubicBezTo>
                  <a:cubicBezTo>
                    <a:pt x="2056" y="27"/>
                    <a:pt x="2059" y="29"/>
                    <a:pt x="2060" y="29"/>
                  </a:cubicBezTo>
                  <a:cubicBezTo>
                    <a:pt x="2061" y="29"/>
                    <a:pt x="2062" y="27"/>
                    <a:pt x="2064" y="27"/>
                  </a:cubicBezTo>
                  <a:cubicBezTo>
                    <a:pt x="2063" y="27"/>
                    <a:pt x="2060" y="25"/>
                    <a:pt x="2060" y="25"/>
                  </a:cubicBezTo>
                  <a:cubicBezTo>
                    <a:pt x="2060" y="24"/>
                    <a:pt x="2064" y="23"/>
                    <a:pt x="2064" y="22"/>
                  </a:cubicBezTo>
                  <a:cubicBezTo>
                    <a:pt x="2065" y="22"/>
                    <a:pt x="2067" y="25"/>
                    <a:pt x="2068" y="25"/>
                  </a:cubicBezTo>
                  <a:cubicBezTo>
                    <a:pt x="2069" y="25"/>
                    <a:pt x="2071" y="23"/>
                    <a:pt x="2072" y="23"/>
                  </a:cubicBezTo>
                  <a:cubicBezTo>
                    <a:pt x="2073" y="23"/>
                    <a:pt x="2074" y="25"/>
                    <a:pt x="2076" y="25"/>
                  </a:cubicBezTo>
                  <a:cubicBezTo>
                    <a:pt x="2076" y="25"/>
                    <a:pt x="2080" y="23"/>
                    <a:pt x="2080" y="23"/>
                  </a:cubicBezTo>
                  <a:cubicBezTo>
                    <a:pt x="2080" y="23"/>
                    <a:pt x="2076" y="20"/>
                    <a:pt x="2076" y="20"/>
                  </a:cubicBezTo>
                  <a:cubicBezTo>
                    <a:pt x="2074" y="21"/>
                    <a:pt x="2073" y="22"/>
                    <a:pt x="2072" y="23"/>
                  </a:cubicBezTo>
                  <a:cubicBezTo>
                    <a:pt x="2070" y="22"/>
                    <a:pt x="2070" y="21"/>
                    <a:pt x="2068" y="20"/>
                  </a:cubicBezTo>
                  <a:cubicBezTo>
                    <a:pt x="2067" y="20"/>
                    <a:pt x="2066" y="18"/>
                    <a:pt x="2064" y="18"/>
                  </a:cubicBezTo>
                  <a:cubicBezTo>
                    <a:pt x="2063" y="18"/>
                    <a:pt x="2061" y="20"/>
                    <a:pt x="2060" y="20"/>
                  </a:cubicBezTo>
                  <a:cubicBezTo>
                    <a:pt x="2060" y="20"/>
                    <a:pt x="2057" y="18"/>
                    <a:pt x="2057" y="18"/>
                  </a:cubicBezTo>
                  <a:cubicBezTo>
                    <a:pt x="2055" y="18"/>
                    <a:pt x="2053" y="19"/>
                    <a:pt x="2052" y="20"/>
                  </a:cubicBezTo>
                  <a:cubicBezTo>
                    <a:pt x="2052" y="20"/>
                    <a:pt x="2048" y="22"/>
                    <a:pt x="2048" y="22"/>
                  </a:cubicBezTo>
                  <a:cubicBezTo>
                    <a:pt x="2048" y="23"/>
                    <a:pt x="2052" y="24"/>
                    <a:pt x="2052" y="24"/>
                  </a:cubicBezTo>
                  <a:cubicBezTo>
                    <a:pt x="2052" y="24"/>
                    <a:pt x="2056" y="23"/>
                    <a:pt x="2056" y="22"/>
                  </a:cubicBezTo>
                  <a:cubicBezTo>
                    <a:pt x="2057" y="23"/>
                    <a:pt x="2060" y="24"/>
                    <a:pt x="2060" y="25"/>
                  </a:cubicBezTo>
                  <a:close/>
                  <a:moveTo>
                    <a:pt x="2121" y="43"/>
                  </a:moveTo>
                  <a:cubicBezTo>
                    <a:pt x="2123" y="43"/>
                    <a:pt x="2125" y="41"/>
                    <a:pt x="2125" y="41"/>
                  </a:cubicBezTo>
                  <a:cubicBezTo>
                    <a:pt x="2126" y="41"/>
                    <a:pt x="2129" y="39"/>
                    <a:pt x="2130" y="39"/>
                  </a:cubicBezTo>
                  <a:cubicBezTo>
                    <a:pt x="2130" y="39"/>
                    <a:pt x="2126" y="37"/>
                    <a:pt x="2126" y="37"/>
                  </a:cubicBezTo>
                  <a:cubicBezTo>
                    <a:pt x="2125" y="37"/>
                    <a:pt x="2122" y="38"/>
                    <a:pt x="2122" y="39"/>
                  </a:cubicBezTo>
                  <a:cubicBezTo>
                    <a:pt x="2121" y="39"/>
                    <a:pt x="2119" y="41"/>
                    <a:pt x="2118" y="41"/>
                  </a:cubicBezTo>
                  <a:cubicBezTo>
                    <a:pt x="2117" y="41"/>
                    <a:pt x="2115" y="39"/>
                    <a:pt x="2114" y="39"/>
                  </a:cubicBezTo>
                  <a:cubicBezTo>
                    <a:pt x="2114" y="39"/>
                    <a:pt x="2110" y="41"/>
                    <a:pt x="2110" y="41"/>
                  </a:cubicBezTo>
                  <a:cubicBezTo>
                    <a:pt x="2110" y="41"/>
                    <a:pt x="2113" y="43"/>
                    <a:pt x="2114" y="43"/>
                  </a:cubicBezTo>
                  <a:cubicBezTo>
                    <a:pt x="2115" y="43"/>
                    <a:pt x="2116" y="41"/>
                    <a:pt x="2118" y="41"/>
                  </a:cubicBezTo>
                  <a:cubicBezTo>
                    <a:pt x="2118" y="41"/>
                    <a:pt x="2121" y="43"/>
                    <a:pt x="2121" y="43"/>
                  </a:cubicBezTo>
                  <a:close/>
                  <a:moveTo>
                    <a:pt x="2107" y="30"/>
                  </a:moveTo>
                  <a:cubicBezTo>
                    <a:pt x="2107" y="30"/>
                    <a:pt x="2111" y="28"/>
                    <a:pt x="2111" y="28"/>
                  </a:cubicBezTo>
                  <a:cubicBezTo>
                    <a:pt x="2111" y="28"/>
                    <a:pt x="2107" y="25"/>
                    <a:pt x="2107" y="25"/>
                  </a:cubicBezTo>
                  <a:cubicBezTo>
                    <a:pt x="2106" y="25"/>
                    <a:pt x="2104" y="28"/>
                    <a:pt x="2103" y="28"/>
                  </a:cubicBezTo>
                  <a:cubicBezTo>
                    <a:pt x="2102" y="27"/>
                    <a:pt x="2101" y="25"/>
                    <a:pt x="2099" y="25"/>
                  </a:cubicBezTo>
                  <a:cubicBezTo>
                    <a:pt x="2098" y="25"/>
                    <a:pt x="2097" y="23"/>
                    <a:pt x="2095" y="23"/>
                  </a:cubicBezTo>
                  <a:cubicBezTo>
                    <a:pt x="2095" y="23"/>
                    <a:pt x="2091" y="25"/>
                    <a:pt x="2091" y="25"/>
                  </a:cubicBezTo>
                  <a:cubicBezTo>
                    <a:pt x="2091" y="25"/>
                    <a:pt x="2095" y="27"/>
                    <a:pt x="2095" y="27"/>
                  </a:cubicBezTo>
                  <a:cubicBezTo>
                    <a:pt x="2096" y="28"/>
                    <a:pt x="2098" y="29"/>
                    <a:pt x="2099" y="30"/>
                  </a:cubicBezTo>
                  <a:cubicBezTo>
                    <a:pt x="2100" y="30"/>
                    <a:pt x="2102" y="27"/>
                    <a:pt x="2103" y="28"/>
                  </a:cubicBezTo>
                  <a:cubicBezTo>
                    <a:pt x="2104" y="28"/>
                    <a:pt x="2105" y="30"/>
                    <a:pt x="2107" y="30"/>
                  </a:cubicBezTo>
                  <a:close/>
                  <a:moveTo>
                    <a:pt x="2161" y="35"/>
                  </a:moveTo>
                  <a:cubicBezTo>
                    <a:pt x="2154" y="31"/>
                    <a:pt x="2154" y="31"/>
                    <a:pt x="2154" y="31"/>
                  </a:cubicBezTo>
                  <a:cubicBezTo>
                    <a:pt x="2153" y="31"/>
                    <a:pt x="2150" y="32"/>
                    <a:pt x="2150" y="33"/>
                  </a:cubicBezTo>
                  <a:cubicBezTo>
                    <a:pt x="2150" y="33"/>
                    <a:pt x="2153" y="35"/>
                    <a:pt x="2153" y="35"/>
                  </a:cubicBezTo>
                  <a:cubicBezTo>
                    <a:pt x="2154" y="36"/>
                    <a:pt x="2156" y="37"/>
                    <a:pt x="2157" y="37"/>
                  </a:cubicBezTo>
                  <a:cubicBezTo>
                    <a:pt x="2158" y="38"/>
                    <a:pt x="2160" y="39"/>
                    <a:pt x="2161" y="39"/>
                  </a:cubicBezTo>
                  <a:cubicBezTo>
                    <a:pt x="2162" y="40"/>
                    <a:pt x="2164" y="38"/>
                    <a:pt x="2165" y="37"/>
                  </a:cubicBezTo>
                  <a:lnTo>
                    <a:pt x="2161" y="35"/>
                  </a:lnTo>
                  <a:close/>
                  <a:moveTo>
                    <a:pt x="2142" y="24"/>
                  </a:moveTo>
                  <a:cubicBezTo>
                    <a:pt x="2143" y="24"/>
                    <a:pt x="2146" y="26"/>
                    <a:pt x="2146" y="26"/>
                  </a:cubicBezTo>
                  <a:cubicBezTo>
                    <a:pt x="2147" y="26"/>
                    <a:pt x="2150" y="24"/>
                    <a:pt x="2150" y="24"/>
                  </a:cubicBezTo>
                  <a:cubicBezTo>
                    <a:pt x="2150" y="24"/>
                    <a:pt x="2147" y="22"/>
                    <a:pt x="2147" y="22"/>
                  </a:cubicBezTo>
                  <a:cubicBezTo>
                    <a:pt x="2146" y="22"/>
                    <a:pt x="2144" y="20"/>
                    <a:pt x="2143" y="20"/>
                  </a:cubicBezTo>
                  <a:cubicBezTo>
                    <a:pt x="2142" y="20"/>
                    <a:pt x="2139" y="21"/>
                    <a:pt x="2139" y="22"/>
                  </a:cubicBezTo>
                  <a:cubicBezTo>
                    <a:pt x="2138" y="22"/>
                    <a:pt x="2135" y="23"/>
                    <a:pt x="2135" y="24"/>
                  </a:cubicBezTo>
                  <a:cubicBezTo>
                    <a:pt x="2135" y="24"/>
                    <a:pt x="2138" y="25"/>
                    <a:pt x="2138" y="26"/>
                  </a:cubicBezTo>
                  <a:cubicBezTo>
                    <a:pt x="2140" y="26"/>
                    <a:pt x="2141" y="24"/>
                    <a:pt x="2142" y="24"/>
                  </a:cubicBezTo>
                  <a:close/>
                  <a:moveTo>
                    <a:pt x="2180" y="46"/>
                  </a:moveTo>
                  <a:cubicBezTo>
                    <a:pt x="2181" y="46"/>
                    <a:pt x="2184" y="45"/>
                    <a:pt x="2184" y="44"/>
                  </a:cubicBezTo>
                  <a:cubicBezTo>
                    <a:pt x="2188" y="42"/>
                    <a:pt x="2188" y="42"/>
                    <a:pt x="2188" y="42"/>
                  </a:cubicBezTo>
                  <a:cubicBezTo>
                    <a:pt x="2190" y="41"/>
                    <a:pt x="2191" y="41"/>
                    <a:pt x="2192" y="40"/>
                  </a:cubicBezTo>
                  <a:cubicBezTo>
                    <a:pt x="2193" y="40"/>
                    <a:pt x="2196" y="38"/>
                    <a:pt x="2196" y="38"/>
                  </a:cubicBezTo>
                  <a:cubicBezTo>
                    <a:pt x="2196" y="37"/>
                    <a:pt x="2193" y="36"/>
                    <a:pt x="2193" y="36"/>
                  </a:cubicBezTo>
                  <a:cubicBezTo>
                    <a:pt x="2190" y="37"/>
                    <a:pt x="2187" y="39"/>
                    <a:pt x="2184" y="40"/>
                  </a:cubicBezTo>
                  <a:cubicBezTo>
                    <a:pt x="2182" y="41"/>
                    <a:pt x="2179" y="43"/>
                    <a:pt x="2176" y="44"/>
                  </a:cubicBezTo>
                  <a:cubicBezTo>
                    <a:pt x="2178" y="44"/>
                    <a:pt x="2179" y="46"/>
                    <a:pt x="2180" y="46"/>
                  </a:cubicBezTo>
                  <a:close/>
                  <a:moveTo>
                    <a:pt x="2193" y="27"/>
                  </a:moveTo>
                  <a:cubicBezTo>
                    <a:pt x="2193" y="27"/>
                    <a:pt x="2189" y="29"/>
                    <a:pt x="2189" y="29"/>
                  </a:cubicBezTo>
                  <a:cubicBezTo>
                    <a:pt x="2189" y="29"/>
                    <a:pt x="2193" y="31"/>
                    <a:pt x="2193" y="31"/>
                  </a:cubicBezTo>
                  <a:cubicBezTo>
                    <a:pt x="2193" y="32"/>
                    <a:pt x="2196" y="34"/>
                    <a:pt x="2197" y="34"/>
                  </a:cubicBezTo>
                  <a:cubicBezTo>
                    <a:pt x="2197" y="34"/>
                    <a:pt x="2200" y="32"/>
                    <a:pt x="2201" y="32"/>
                  </a:cubicBezTo>
                  <a:cubicBezTo>
                    <a:pt x="2202" y="31"/>
                    <a:pt x="2204" y="30"/>
                    <a:pt x="2205" y="29"/>
                  </a:cubicBezTo>
                  <a:cubicBezTo>
                    <a:pt x="2205" y="29"/>
                    <a:pt x="2209" y="28"/>
                    <a:pt x="2209" y="27"/>
                  </a:cubicBezTo>
                  <a:cubicBezTo>
                    <a:pt x="2209" y="27"/>
                    <a:pt x="2206" y="25"/>
                    <a:pt x="2205" y="25"/>
                  </a:cubicBezTo>
                  <a:cubicBezTo>
                    <a:pt x="2205" y="25"/>
                    <a:pt x="2201" y="27"/>
                    <a:pt x="2201" y="27"/>
                  </a:cubicBezTo>
                  <a:cubicBezTo>
                    <a:pt x="2197" y="29"/>
                    <a:pt x="2197" y="29"/>
                    <a:pt x="2197" y="29"/>
                  </a:cubicBezTo>
                  <a:cubicBezTo>
                    <a:pt x="2196" y="29"/>
                    <a:pt x="2195" y="27"/>
                    <a:pt x="2193" y="27"/>
                  </a:cubicBezTo>
                  <a:close/>
                  <a:moveTo>
                    <a:pt x="2209" y="23"/>
                  </a:moveTo>
                  <a:cubicBezTo>
                    <a:pt x="2209" y="23"/>
                    <a:pt x="2213" y="25"/>
                    <a:pt x="2213" y="25"/>
                  </a:cubicBezTo>
                  <a:cubicBezTo>
                    <a:pt x="2215" y="25"/>
                    <a:pt x="2216" y="23"/>
                    <a:pt x="2217" y="23"/>
                  </a:cubicBezTo>
                  <a:cubicBezTo>
                    <a:pt x="2221" y="25"/>
                    <a:pt x="2221" y="25"/>
                    <a:pt x="2221" y="25"/>
                  </a:cubicBezTo>
                  <a:cubicBezTo>
                    <a:pt x="2225" y="23"/>
                    <a:pt x="2225" y="23"/>
                    <a:pt x="2225" y="23"/>
                  </a:cubicBezTo>
                  <a:cubicBezTo>
                    <a:pt x="2226" y="23"/>
                    <a:pt x="2228" y="21"/>
                    <a:pt x="2229" y="21"/>
                  </a:cubicBezTo>
                  <a:cubicBezTo>
                    <a:pt x="2230" y="21"/>
                    <a:pt x="2232" y="23"/>
                    <a:pt x="2233" y="23"/>
                  </a:cubicBezTo>
                  <a:cubicBezTo>
                    <a:pt x="2234" y="24"/>
                    <a:pt x="2235" y="25"/>
                    <a:pt x="2237" y="26"/>
                  </a:cubicBezTo>
                  <a:cubicBezTo>
                    <a:pt x="2237" y="26"/>
                    <a:pt x="2240" y="28"/>
                    <a:pt x="2240" y="28"/>
                  </a:cubicBezTo>
                  <a:cubicBezTo>
                    <a:pt x="2241" y="28"/>
                    <a:pt x="2244" y="26"/>
                    <a:pt x="2244" y="26"/>
                  </a:cubicBezTo>
                  <a:cubicBezTo>
                    <a:pt x="2246" y="25"/>
                    <a:pt x="2247" y="24"/>
                    <a:pt x="2249" y="24"/>
                  </a:cubicBezTo>
                  <a:cubicBezTo>
                    <a:pt x="2257" y="20"/>
                    <a:pt x="2257" y="20"/>
                    <a:pt x="2257" y="20"/>
                  </a:cubicBezTo>
                  <a:cubicBezTo>
                    <a:pt x="2257" y="19"/>
                    <a:pt x="2261" y="18"/>
                    <a:pt x="2261" y="17"/>
                  </a:cubicBezTo>
                  <a:cubicBezTo>
                    <a:pt x="2261" y="17"/>
                    <a:pt x="2257" y="15"/>
                    <a:pt x="2257" y="15"/>
                  </a:cubicBezTo>
                  <a:cubicBezTo>
                    <a:pt x="2257" y="15"/>
                    <a:pt x="2253" y="17"/>
                    <a:pt x="2253" y="17"/>
                  </a:cubicBezTo>
                  <a:cubicBezTo>
                    <a:pt x="2245" y="21"/>
                    <a:pt x="2245" y="21"/>
                    <a:pt x="2245" y="21"/>
                  </a:cubicBezTo>
                  <a:cubicBezTo>
                    <a:pt x="2244" y="21"/>
                    <a:pt x="2242" y="19"/>
                    <a:pt x="2241" y="19"/>
                  </a:cubicBezTo>
                  <a:cubicBezTo>
                    <a:pt x="2240" y="19"/>
                    <a:pt x="2238" y="21"/>
                    <a:pt x="2237" y="21"/>
                  </a:cubicBezTo>
                  <a:cubicBezTo>
                    <a:pt x="2236" y="21"/>
                    <a:pt x="2234" y="20"/>
                    <a:pt x="2233" y="19"/>
                  </a:cubicBezTo>
                  <a:cubicBezTo>
                    <a:pt x="2232" y="19"/>
                    <a:pt x="2231" y="18"/>
                    <a:pt x="2229" y="17"/>
                  </a:cubicBezTo>
                  <a:cubicBezTo>
                    <a:pt x="2226" y="15"/>
                    <a:pt x="2226" y="15"/>
                    <a:pt x="2226" y="15"/>
                  </a:cubicBezTo>
                  <a:cubicBezTo>
                    <a:pt x="2222" y="17"/>
                    <a:pt x="2222" y="17"/>
                    <a:pt x="2222" y="17"/>
                  </a:cubicBezTo>
                  <a:cubicBezTo>
                    <a:pt x="2213" y="21"/>
                    <a:pt x="2213" y="21"/>
                    <a:pt x="2213" y="21"/>
                  </a:cubicBezTo>
                  <a:cubicBezTo>
                    <a:pt x="2213" y="22"/>
                    <a:pt x="2209" y="22"/>
                    <a:pt x="220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2" name="Freeform 123"/>
            <p:cNvSpPr>
              <a:spLocks/>
            </p:cNvSpPr>
            <p:nvPr/>
          </p:nvSpPr>
          <p:spPr bwMode="auto">
            <a:xfrm>
              <a:off x="7435850" y="5281613"/>
              <a:ext cx="77788" cy="34925"/>
            </a:xfrm>
            <a:custGeom>
              <a:avLst/>
              <a:gdLst>
                <a:gd name="T0" fmla="*/ 4 w 44"/>
                <a:gd name="T1" fmla="*/ 10 h 19"/>
                <a:gd name="T2" fmla="*/ 8 w 44"/>
                <a:gd name="T3" fmla="*/ 8 h 19"/>
                <a:gd name="T4" fmla="*/ 12 w 44"/>
                <a:gd name="T5" fmla="*/ 6 h 19"/>
                <a:gd name="T6" fmla="*/ 16 w 44"/>
                <a:gd name="T7" fmla="*/ 9 h 19"/>
                <a:gd name="T8" fmla="*/ 20 w 44"/>
                <a:gd name="T9" fmla="*/ 6 h 19"/>
                <a:gd name="T10" fmla="*/ 23 w 44"/>
                <a:gd name="T11" fmla="*/ 9 h 19"/>
                <a:gd name="T12" fmla="*/ 28 w 44"/>
                <a:gd name="T13" fmla="*/ 7 h 19"/>
                <a:gd name="T14" fmla="*/ 24 w 44"/>
                <a:gd name="T15" fmla="*/ 4 h 19"/>
                <a:gd name="T16" fmla="*/ 28 w 44"/>
                <a:gd name="T17" fmla="*/ 2 h 19"/>
                <a:gd name="T18" fmla="*/ 32 w 44"/>
                <a:gd name="T19" fmla="*/ 4 h 19"/>
                <a:gd name="T20" fmla="*/ 36 w 44"/>
                <a:gd name="T21" fmla="*/ 2 h 19"/>
                <a:gd name="T22" fmla="*/ 40 w 44"/>
                <a:gd name="T23" fmla="*/ 0 h 19"/>
                <a:gd name="T24" fmla="*/ 44 w 44"/>
                <a:gd name="T25" fmla="*/ 3 h 19"/>
                <a:gd name="T26" fmla="*/ 40 w 44"/>
                <a:gd name="T27" fmla="*/ 5 h 19"/>
                <a:gd name="T28" fmla="*/ 43 w 44"/>
                <a:gd name="T29" fmla="*/ 7 h 19"/>
                <a:gd name="T30" fmla="*/ 39 w 44"/>
                <a:gd name="T31" fmla="*/ 9 h 19"/>
                <a:gd name="T32" fmla="*/ 31 w 44"/>
                <a:gd name="T33" fmla="*/ 13 h 19"/>
                <a:gd name="T34" fmla="*/ 27 w 44"/>
                <a:gd name="T35" fmla="*/ 15 h 19"/>
                <a:gd name="T36" fmla="*/ 23 w 44"/>
                <a:gd name="T37" fmla="*/ 13 h 19"/>
                <a:gd name="T38" fmla="*/ 27 w 44"/>
                <a:gd name="T39" fmla="*/ 11 h 19"/>
                <a:gd name="T40" fmla="*/ 23 w 44"/>
                <a:gd name="T41" fmla="*/ 9 h 19"/>
                <a:gd name="T42" fmla="*/ 19 w 44"/>
                <a:gd name="T43" fmla="*/ 11 h 19"/>
                <a:gd name="T44" fmla="*/ 16 w 44"/>
                <a:gd name="T45" fmla="*/ 9 h 19"/>
                <a:gd name="T46" fmla="*/ 12 w 44"/>
                <a:gd name="T47" fmla="*/ 11 h 19"/>
                <a:gd name="T48" fmla="*/ 19 w 44"/>
                <a:gd name="T49" fmla="*/ 15 h 19"/>
                <a:gd name="T50" fmla="*/ 23 w 44"/>
                <a:gd name="T51" fmla="*/ 17 h 19"/>
                <a:gd name="T52" fmla="*/ 19 w 44"/>
                <a:gd name="T53" fmla="*/ 19 h 19"/>
                <a:gd name="T54" fmla="*/ 15 w 44"/>
                <a:gd name="T55" fmla="*/ 17 h 19"/>
                <a:gd name="T56" fmla="*/ 11 w 44"/>
                <a:gd name="T57" fmla="*/ 19 h 19"/>
                <a:gd name="T58" fmla="*/ 7 w 44"/>
                <a:gd name="T59" fmla="*/ 17 h 19"/>
                <a:gd name="T60" fmla="*/ 11 w 44"/>
                <a:gd name="T61" fmla="*/ 15 h 19"/>
                <a:gd name="T62" fmla="*/ 7 w 44"/>
                <a:gd name="T63" fmla="*/ 13 h 19"/>
                <a:gd name="T64" fmla="*/ 3 w 44"/>
                <a:gd name="T65" fmla="*/ 15 h 19"/>
                <a:gd name="T66" fmla="*/ 0 w 44"/>
                <a:gd name="T67" fmla="*/ 13 h 19"/>
                <a:gd name="T68" fmla="*/ 4 w 44"/>
                <a:gd name="T6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" h="19">
                  <a:moveTo>
                    <a:pt x="4" y="1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1" y="6"/>
                    <a:pt x="12" y="6"/>
                  </a:cubicBezTo>
                  <a:cubicBezTo>
                    <a:pt x="13" y="6"/>
                    <a:pt x="14" y="9"/>
                    <a:pt x="16" y="9"/>
                  </a:cubicBezTo>
                  <a:cubicBezTo>
                    <a:pt x="17" y="9"/>
                    <a:pt x="18" y="6"/>
                    <a:pt x="20" y="6"/>
                  </a:cubicBezTo>
                  <a:cubicBezTo>
                    <a:pt x="20" y="6"/>
                    <a:pt x="23" y="9"/>
                    <a:pt x="23" y="9"/>
                  </a:cubicBezTo>
                  <a:cubicBezTo>
                    <a:pt x="24" y="9"/>
                    <a:pt x="28" y="7"/>
                    <a:pt x="28" y="7"/>
                  </a:cubicBezTo>
                  <a:cubicBezTo>
                    <a:pt x="28" y="6"/>
                    <a:pt x="24" y="5"/>
                    <a:pt x="24" y="4"/>
                  </a:cubicBezTo>
                  <a:cubicBezTo>
                    <a:pt x="24" y="4"/>
                    <a:pt x="27" y="2"/>
                    <a:pt x="28" y="2"/>
                  </a:cubicBezTo>
                  <a:cubicBezTo>
                    <a:pt x="29" y="2"/>
                    <a:pt x="31" y="5"/>
                    <a:pt x="32" y="4"/>
                  </a:cubicBezTo>
                  <a:cubicBezTo>
                    <a:pt x="33" y="4"/>
                    <a:pt x="35" y="3"/>
                    <a:pt x="36" y="2"/>
                  </a:cubicBezTo>
                  <a:cubicBezTo>
                    <a:pt x="36" y="2"/>
                    <a:pt x="39" y="0"/>
                    <a:pt x="40" y="0"/>
                  </a:cubicBezTo>
                  <a:cubicBezTo>
                    <a:pt x="40" y="0"/>
                    <a:pt x="44" y="2"/>
                    <a:pt x="44" y="3"/>
                  </a:cubicBezTo>
                  <a:cubicBezTo>
                    <a:pt x="44" y="3"/>
                    <a:pt x="39" y="4"/>
                    <a:pt x="40" y="5"/>
                  </a:cubicBezTo>
                  <a:cubicBezTo>
                    <a:pt x="40" y="5"/>
                    <a:pt x="43" y="6"/>
                    <a:pt x="43" y="7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0" y="14"/>
                    <a:pt x="28" y="15"/>
                    <a:pt x="27" y="15"/>
                  </a:cubicBezTo>
                  <a:cubicBezTo>
                    <a:pt x="27" y="15"/>
                    <a:pt x="23" y="13"/>
                    <a:pt x="23" y="13"/>
                  </a:cubicBezTo>
                  <a:cubicBezTo>
                    <a:pt x="23" y="13"/>
                    <a:pt x="27" y="11"/>
                    <a:pt x="27" y="11"/>
                  </a:cubicBezTo>
                  <a:cubicBezTo>
                    <a:pt x="27" y="11"/>
                    <a:pt x="24" y="9"/>
                    <a:pt x="23" y="9"/>
                  </a:cubicBezTo>
                  <a:cubicBezTo>
                    <a:pt x="22" y="9"/>
                    <a:pt x="20" y="11"/>
                    <a:pt x="19" y="11"/>
                  </a:cubicBezTo>
                  <a:cubicBezTo>
                    <a:pt x="18" y="11"/>
                    <a:pt x="17" y="8"/>
                    <a:pt x="16" y="9"/>
                  </a:cubicBezTo>
                  <a:cubicBezTo>
                    <a:pt x="14" y="9"/>
                    <a:pt x="13" y="10"/>
                    <a:pt x="12" y="1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5"/>
                    <a:pt x="23" y="17"/>
                    <a:pt x="23" y="17"/>
                  </a:cubicBezTo>
                  <a:cubicBezTo>
                    <a:pt x="23" y="18"/>
                    <a:pt x="19" y="19"/>
                    <a:pt x="19" y="19"/>
                  </a:cubicBezTo>
                  <a:cubicBezTo>
                    <a:pt x="17" y="19"/>
                    <a:pt x="16" y="17"/>
                    <a:pt x="15" y="1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7" y="18"/>
                    <a:pt x="7" y="17"/>
                  </a:cubicBezTo>
                  <a:cubicBezTo>
                    <a:pt x="7" y="17"/>
                    <a:pt x="11" y="15"/>
                    <a:pt x="11" y="15"/>
                  </a:cubicBezTo>
                  <a:cubicBezTo>
                    <a:pt x="11" y="15"/>
                    <a:pt x="8" y="13"/>
                    <a:pt x="7" y="13"/>
                  </a:cubicBezTo>
                  <a:cubicBezTo>
                    <a:pt x="7" y="13"/>
                    <a:pt x="3" y="15"/>
                    <a:pt x="3" y="15"/>
                  </a:cubicBezTo>
                  <a:cubicBezTo>
                    <a:pt x="3" y="14"/>
                    <a:pt x="0" y="13"/>
                    <a:pt x="0" y="13"/>
                  </a:cubicBezTo>
                  <a:cubicBezTo>
                    <a:pt x="0" y="12"/>
                    <a:pt x="3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3" name="Freeform 124"/>
            <p:cNvSpPr>
              <a:spLocks/>
            </p:cNvSpPr>
            <p:nvPr/>
          </p:nvSpPr>
          <p:spPr bwMode="auto">
            <a:xfrm>
              <a:off x="9288463" y="5322888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0 h 13"/>
                <a:gd name="T4" fmla="*/ 4 w 20"/>
                <a:gd name="T5" fmla="*/ 8 h 13"/>
                <a:gd name="T6" fmla="*/ 8 w 20"/>
                <a:gd name="T7" fmla="*/ 6 h 13"/>
                <a:gd name="T8" fmla="*/ 12 w 20"/>
                <a:gd name="T9" fmla="*/ 4 h 13"/>
                <a:gd name="T10" fmla="*/ 8 w 20"/>
                <a:gd name="T11" fmla="*/ 2 h 13"/>
                <a:gd name="T12" fmla="*/ 12 w 20"/>
                <a:gd name="T13" fmla="*/ 0 h 13"/>
                <a:gd name="T14" fmla="*/ 16 w 20"/>
                <a:gd name="T15" fmla="*/ 2 h 13"/>
                <a:gd name="T16" fmla="*/ 12 w 20"/>
                <a:gd name="T17" fmla="*/ 4 h 13"/>
                <a:gd name="T18" fmla="*/ 16 w 20"/>
                <a:gd name="T19" fmla="*/ 6 h 13"/>
                <a:gd name="T20" fmla="*/ 20 w 20"/>
                <a:gd name="T21" fmla="*/ 9 h 13"/>
                <a:gd name="T22" fmla="*/ 16 w 20"/>
                <a:gd name="T23" fmla="*/ 11 h 13"/>
                <a:gd name="T24" fmla="*/ 11 w 20"/>
                <a:gd name="T25" fmla="*/ 13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3" y="9"/>
                    <a:pt x="4" y="8"/>
                  </a:cubicBezTo>
                  <a:cubicBezTo>
                    <a:pt x="5" y="8"/>
                    <a:pt x="7" y="7"/>
                    <a:pt x="8" y="6"/>
                  </a:cubicBezTo>
                  <a:cubicBezTo>
                    <a:pt x="9" y="6"/>
                    <a:pt x="12" y="5"/>
                    <a:pt x="12" y="4"/>
                  </a:cubicBezTo>
                  <a:cubicBezTo>
                    <a:pt x="12" y="3"/>
                    <a:pt x="9" y="3"/>
                    <a:pt x="8" y="2"/>
                  </a:cubicBezTo>
                  <a:cubicBezTo>
                    <a:pt x="10" y="2"/>
                    <a:pt x="11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2"/>
                    <a:pt x="12" y="4"/>
                    <a:pt x="12" y="4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6" y="7"/>
                    <a:pt x="20" y="9"/>
                    <a:pt x="20" y="9"/>
                  </a:cubicBezTo>
                  <a:cubicBezTo>
                    <a:pt x="19" y="9"/>
                    <a:pt x="16" y="10"/>
                    <a:pt x="16" y="11"/>
                  </a:cubicBezTo>
                  <a:cubicBezTo>
                    <a:pt x="15" y="11"/>
                    <a:pt x="13" y="13"/>
                    <a:pt x="11" y="13"/>
                  </a:cubicBezTo>
                  <a:cubicBezTo>
                    <a:pt x="11" y="13"/>
                    <a:pt x="8" y="11"/>
                    <a:pt x="8" y="11"/>
                  </a:cubicBezTo>
                  <a:cubicBezTo>
                    <a:pt x="6" y="11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4" name="Freeform 125"/>
            <p:cNvSpPr>
              <a:spLocks/>
            </p:cNvSpPr>
            <p:nvPr/>
          </p:nvSpPr>
          <p:spPr bwMode="auto">
            <a:xfrm>
              <a:off x="8140700" y="5294313"/>
              <a:ext cx="34925" cy="28575"/>
            </a:xfrm>
            <a:custGeom>
              <a:avLst/>
              <a:gdLst>
                <a:gd name="T0" fmla="*/ 3 w 20"/>
                <a:gd name="T1" fmla="*/ 15 h 15"/>
                <a:gd name="T2" fmla="*/ 0 w 20"/>
                <a:gd name="T3" fmla="*/ 13 h 15"/>
                <a:gd name="T4" fmla="*/ 4 w 20"/>
                <a:gd name="T5" fmla="*/ 11 h 15"/>
                <a:gd name="T6" fmla="*/ 0 w 20"/>
                <a:gd name="T7" fmla="*/ 9 h 15"/>
                <a:gd name="T8" fmla="*/ 4 w 20"/>
                <a:gd name="T9" fmla="*/ 7 h 15"/>
                <a:gd name="T10" fmla="*/ 8 w 20"/>
                <a:gd name="T11" fmla="*/ 5 h 15"/>
                <a:gd name="T12" fmla="*/ 4 w 20"/>
                <a:gd name="T13" fmla="*/ 2 h 15"/>
                <a:gd name="T14" fmla="*/ 9 w 20"/>
                <a:gd name="T15" fmla="*/ 0 h 15"/>
                <a:gd name="T16" fmla="*/ 12 w 20"/>
                <a:gd name="T17" fmla="*/ 3 h 15"/>
                <a:gd name="T18" fmla="*/ 16 w 20"/>
                <a:gd name="T19" fmla="*/ 0 h 15"/>
                <a:gd name="T20" fmla="*/ 20 w 20"/>
                <a:gd name="T21" fmla="*/ 3 h 15"/>
                <a:gd name="T22" fmla="*/ 16 w 20"/>
                <a:gd name="T23" fmla="*/ 5 h 15"/>
                <a:gd name="T24" fmla="*/ 12 w 20"/>
                <a:gd name="T25" fmla="*/ 3 h 15"/>
                <a:gd name="T26" fmla="*/ 8 w 20"/>
                <a:gd name="T27" fmla="*/ 5 h 15"/>
                <a:gd name="T28" fmla="*/ 12 w 20"/>
                <a:gd name="T29" fmla="*/ 7 h 15"/>
                <a:gd name="T30" fmla="*/ 8 w 20"/>
                <a:gd name="T31" fmla="*/ 9 h 15"/>
                <a:gd name="T32" fmla="*/ 12 w 20"/>
                <a:gd name="T33" fmla="*/ 11 h 15"/>
                <a:gd name="T34" fmla="*/ 8 w 20"/>
                <a:gd name="T35" fmla="*/ 13 h 15"/>
                <a:gd name="T36" fmla="*/ 3 w 20"/>
                <a:gd name="T3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3" y="15"/>
                  </a:moveTo>
                  <a:cubicBezTo>
                    <a:pt x="3" y="15"/>
                    <a:pt x="0" y="14"/>
                    <a:pt x="0" y="13"/>
                  </a:cubicBezTo>
                  <a:cubicBezTo>
                    <a:pt x="0" y="13"/>
                    <a:pt x="4" y="12"/>
                    <a:pt x="4" y="11"/>
                  </a:cubicBezTo>
                  <a:cubicBezTo>
                    <a:pt x="4" y="10"/>
                    <a:pt x="0" y="9"/>
                    <a:pt x="0" y="9"/>
                  </a:cubicBezTo>
                  <a:cubicBezTo>
                    <a:pt x="0" y="8"/>
                    <a:pt x="3" y="7"/>
                    <a:pt x="4" y="7"/>
                  </a:cubicBezTo>
                  <a:cubicBezTo>
                    <a:pt x="5" y="6"/>
                    <a:pt x="8" y="5"/>
                    <a:pt x="8" y="5"/>
                  </a:cubicBezTo>
                  <a:cubicBezTo>
                    <a:pt x="8" y="4"/>
                    <a:pt x="4" y="2"/>
                    <a:pt x="4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10" y="0"/>
                    <a:pt x="11" y="3"/>
                    <a:pt x="12" y="3"/>
                  </a:cubicBezTo>
                  <a:cubicBezTo>
                    <a:pt x="14" y="2"/>
                    <a:pt x="15" y="1"/>
                    <a:pt x="16" y="0"/>
                  </a:cubicBezTo>
                  <a:cubicBezTo>
                    <a:pt x="17" y="1"/>
                    <a:pt x="20" y="2"/>
                    <a:pt x="20" y="3"/>
                  </a:cubicBezTo>
                  <a:cubicBezTo>
                    <a:pt x="20" y="3"/>
                    <a:pt x="16" y="5"/>
                    <a:pt x="16" y="5"/>
                  </a:cubicBezTo>
                  <a:cubicBezTo>
                    <a:pt x="16" y="5"/>
                    <a:pt x="12" y="3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ubicBezTo>
                    <a:pt x="12" y="8"/>
                    <a:pt x="8" y="8"/>
                    <a:pt x="8" y="9"/>
                  </a:cubicBezTo>
                  <a:cubicBezTo>
                    <a:pt x="8" y="10"/>
                    <a:pt x="12" y="11"/>
                    <a:pt x="12" y="11"/>
                  </a:cubicBezTo>
                  <a:cubicBezTo>
                    <a:pt x="12" y="12"/>
                    <a:pt x="8" y="13"/>
                    <a:pt x="8" y="13"/>
                  </a:cubicBezTo>
                  <a:lnTo>
                    <a:pt x="3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5" name="Freeform 126"/>
            <p:cNvSpPr>
              <a:spLocks/>
            </p:cNvSpPr>
            <p:nvPr/>
          </p:nvSpPr>
          <p:spPr bwMode="auto">
            <a:xfrm>
              <a:off x="8602663" y="5316538"/>
              <a:ext cx="34925" cy="23813"/>
            </a:xfrm>
            <a:custGeom>
              <a:avLst/>
              <a:gdLst>
                <a:gd name="T0" fmla="*/ 0 w 20"/>
                <a:gd name="T1" fmla="*/ 8 h 13"/>
                <a:gd name="T2" fmla="*/ 4 w 20"/>
                <a:gd name="T3" fmla="*/ 6 h 13"/>
                <a:gd name="T4" fmla="*/ 1 w 20"/>
                <a:gd name="T5" fmla="*/ 4 h 13"/>
                <a:gd name="T6" fmla="*/ 5 w 20"/>
                <a:gd name="T7" fmla="*/ 2 h 13"/>
                <a:gd name="T8" fmla="*/ 9 w 20"/>
                <a:gd name="T9" fmla="*/ 0 h 13"/>
                <a:gd name="T10" fmla="*/ 13 w 20"/>
                <a:gd name="T11" fmla="*/ 2 h 13"/>
                <a:gd name="T12" fmla="*/ 9 w 20"/>
                <a:gd name="T13" fmla="*/ 4 h 13"/>
                <a:gd name="T14" fmla="*/ 4 w 20"/>
                <a:gd name="T15" fmla="*/ 6 h 13"/>
                <a:gd name="T16" fmla="*/ 8 w 20"/>
                <a:gd name="T17" fmla="*/ 8 h 13"/>
                <a:gd name="T18" fmla="*/ 12 w 20"/>
                <a:gd name="T19" fmla="*/ 11 h 13"/>
                <a:gd name="T20" fmla="*/ 16 w 20"/>
                <a:gd name="T21" fmla="*/ 9 h 13"/>
                <a:gd name="T22" fmla="*/ 20 w 20"/>
                <a:gd name="T23" fmla="*/ 11 h 13"/>
                <a:gd name="T24" fmla="*/ 16 w 20"/>
                <a:gd name="T25" fmla="*/ 13 h 13"/>
                <a:gd name="T26" fmla="*/ 12 w 20"/>
                <a:gd name="T27" fmla="*/ 11 h 13"/>
                <a:gd name="T28" fmla="*/ 8 w 20"/>
                <a:gd name="T29" fmla="*/ 13 h 13"/>
                <a:gd name="T30" fmla="*/ 4 w 20"/>
                <a:gd name="T31" fmla="*/ 11 h 13"/>
                <a:gd name="T32" fmla="*/ 0 w 20"/>
                <a:gd name="T33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13">
                  <a:moveTo>
                    <a:pt x="0" y="8"/>
                  </a:moveTo>
                  <a:cubicBezTo>
                    <a:pt x="1" y="8"/>
                    <a:pt x="4" y="7"/>
                    <a:pt x="4" y="6"/>
                  </a:cubicBezTo>
                  <a:cubicBezTo>
                    <a:pt x="4" y="6"/>
                    <a:pt x="0" y="4"/>
                    <a:pt x="1" y="4"/>
                  </a:cubicBezTo>
                  <a:cubicBezTo>
                    <a:pt x="1" y="3"/>
                    <a:pt x="4" y="2"/>
                    <a:pt x="5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9" y="0"/>
                    <a:pt x="13" y="2"/>
                    <a:pt x="13" y="2"/>
                  </a:cubicBezTo>
                  <a:cubicBezTo>
                    <a:pt x="13" y="2"/>
                    <a:pt x="9" y="4"/>
                    <a:pt x="9" y="4"/>
                  </a:cubicBezTo>
                  <a:cubicBezTo>
                    <a:pt x="7" y="5"/>
                    <a:pt x="6" y="5"/>
                    <a:pt x="4" y="6"/>
                  </a:cubicBezTo>
                  <a:cubicBezTo>
                    <a:pt x="6" y="7"/>
                    <a:pt x="7" y="8"/>
                    <a:pt x="8" y="8"/>
                  </a:cubicBezTo>
                  <a:cubicBezTo>
                    <a:pt x="9" y="9"/>
                    <a:pt x="11" y="11"/>
                    <a:pt x="12" y="11"/>
                  </a:cubicBezTo>
                  <a:cubicBezTo>
                    <a:pt x="12" y="11"/>
                    <a:pt x="16" y="8"/>
                    <a:pt x="16" y="9"/>
                  </a:cubicBezTo>
                  <a:cubicBezTo>
                    <a:pt x="17" y="9"/>
                    <a:pt x="20" y="11"/>
                    <a:pt x="20" y="11"/>
                  </a:cubicBezTo>
                  <a:cubicBezTo>
                    <a:pt x="20" y="12"/>
                    <a:pt x="16" y="12"/>
                    <a:pt x="16" y="13"/>
                  </a:cubicBezTo>
                  <a:cubicBezTo>
                    <a:pt x="14" y="13"/>
                    <a:pt x="13" y="11"/>
                    <a:pt x="12" y="11"/>
                  </a:cubicBezTo>
                  <a:cubicBezTo>
                    <a:pt x="11" y="11"/>
                    <a:pt x="9" y="13"/>
                    <a:pt x="8" y="13"/>
                  </a:cubicBezTo>
                  <a:cubicBezTo>
                    <a:pt x="7" y="13"/>
                    <a:pt x="5" y="11"/>
                    <a:pt x="4" y="11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6" name="Freeform 127"/>
            <p:cNvSpPr>
              <a:spLocks/>
            </p:cNvSpPr>
            <p:nvPr/>
          </p:nvSpPr>
          <p:spPr bwMode="auto">
            <a:xfrm>
              <a:off x="8543925" y="5275263"/>
              <a:ext cx="36513" cy="12700"/>
            </a:xfrm>
            <a:custGeom>
              <a:avLst/>
              <a:gdLst>
                <a:gd name="T0" fmla="*/ 8 w 20"/>
                <a:gd name="T1" fmla="*/ 3 h 7"/>
                <a:gd name="T2" fmla="*/ 4 w 20"/>
                <a:gd name="T3" fmla="*/ 5 h 7"/>
                <a:gd name="T4" fmla="*/ 0 w 20"/>
                <a:gd name="T5" fmla="*/ 2 h 7"/>
                <a:gd name="T6" fmla="*/ 4 w 20"/>
                <a:gd name="T7" fmla="*/ 0 h 7"/>
                <a:gd name="T8" fmla="*/ 8 w 20"/>
                <a:gd name="T9" fmla="*/ 3 h 7"/>
                <a:gd name="T10" fmla="*/ 12 w 20"/>
                <a:gd name="T11" fmla="*/ 0 h 7"/>
                <a:gd name="T12" fmla="*/ 16 w 20"/>
                <a:gd name="T13" fmla="*/ 3 h 7"/>
                <a:gd name="T14" fmla="*/ 20 w 20"/>
                <a:gd name="T15" fmla="*/ 5 h 7"/>
                <a:gd name="T16" fmla="*/ 16 w 20"/>
                <a:gd name="T17" fmla="*/ 7 h 7"/>
                <a:gd name="T18" fmla="*/ 12 w 20"/>
                <a:gd name="T19" fmla="*/ 5 h 7"/>
                <a:gd name="T20" fmla="*/ 8 w 20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3"/>
                  </a:moveTo>
                  <a:cubicBezTo>
                    <a:pt x="7" y="2"/>
                    <a:pt x="5" y="5"/>
                    <a:pt x="4" y="5"/>
                  </a:cubicBezTo>
                  <a:cubicBezTo>
                    <a:pt x="4" y="5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3"/>
                    <a:pt x="8" y="3"/>
                  </a:cubicBezTo>
                  <a:cubicBezTo>
                    <a:pt x="9" y="3"/>
                    <a:pt x="11" y="0"/>
                    <a:pt x="12" y="0"/>
                  </a:cubicBezTo>
                  <a:cubicBezTo>
                    <a:pt x="13" y="1"/>
                    <a:pt x="15" y="2"/>
                    <a:pt x="16" y="3"/>
                  </a:cubicBezTo>
                  <a:cubicBezTo>
                    <a:pt x="16" y="3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ubicBezTo>
                    <a:pt x="10" y="4"/>
                    <a:pt x="10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7" name="Freeform 128"/>
            <p:cNvSpPr>
              <a:spLocks/>
            </p:cNvSpPr>
            <p:nvPr/>
          </p:nvSpPr>
          <p:spPr bwMode="auto">
            <a:xfrm>
              <a:off x="8847138" y="5292726"/>
              <a:ext cx="34925" cy="20638"/>
            </a:xfrm>
            <a:custGeom>
              <a:avLst/>
              <a:gdLst>
                <a:gd name="T0" fmla="*/ 8 w 20"/>
                <a:gd name="T1" fmla="*/ 4 h 11"/>
                <a:gd name="T2" fmla="*/ 12 w 20"/>
                <a:gd name="T3" fmla="*/ 7 h 11"/>
                <a:gd name="T4" fmla="*/ 16 w 20"/>
                <a:gd name="T5" fmla="*/ 5 h 11"/>
                <a:gd name="T6" fmla="*/ 20 w 20"/>
                <a:gd name="T7" fmla="*/ 7 h 11"/>
                <a:gd name="T8" fmla="*/ 16 w 20"/>
                <a:gd name="T9" fmla="*/ 9 h 11"/>
                <a:gd name="T10" fmla="*/ 12 w 20"/>
                <a:gd name="T11" fmla="*/ 7 h 11"/>
                <a:gd name="T12" fmla="*/ 8 w 20"/>
                <a:gd name="T13" fmla="*/ 9 h 11"/>
                <a:gd name="T14" fmla="*/ 4 w 20"/>
                <a:gd name="T15" fmla="*/ 11 h 11"/>
                <a:gd name="T16" fmla="*/ 0 w 20"/>
                <a:gd name="T17" fmla="*/ 9 h 11"/>
                <a:gd name="T18" fmla="*/ 4 w 20"/>
                <a:gd name="T19" fmla="*/ 7 h 11"/>
                <a:gd name="T20" fmla="*/ 8 w 20"/>
                <a:gd name="T21" fmla="*/ 4 h 11"/>
                <a:gd name="T22" fmla="*/ 4 w 20"/>
                <a:gd name="T23" fmla="*/ 2 h 11"/>
                <a:gd name="T24" fmla="*/ 8 w 20"/>
                <a:gd name="T25" fmla="*/ 0 h 11"/>
                <a:gd name="T26" fmla="*/ 12 w 20"/>
                <a:gd name="T27" fmla="*/ 2 h 11"/>
                <a:gd name="T28" fmla="*/ 8 w 20"/>
                <a:gd name="T2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8" y="4"/>
                  </a:moveTo>
                  <a:cubicBezTo>
                    <a:pt x="9" y="5"/>
                    <a:pt x="10" y="7"/>
                    <a:pt x="12" y="7"/>
                  </a:cubicBezTo>
                  <a:cubicBezTo>
                    <a:pt x="12" y="7"/>
                    <a:pt x="15" y="5"/>
                    <a:pt x="16" y="5"/>
                  </a:cubicBezTo>
                  <a:cubicBezTo>
                    <a:pt x="16" y="5"/>
                    <a:pt x="20" y="7"/>
                    <a:pt x="20" y="7"/>
                  </a:cubicBezTo>
                  <a:cubicBezTo>
                    <a:pt x="20" y="8"/>
                    <a:pt x="16" y="8"/>
                    <a:pt x="16" y="9"/>
                  </a:cubicBezTo>
                  <a:cubicBezTo>
                    <a:pt x="14" y="9"/>
                    <a:pt x="13" y="7"/>
                    <a:pt x="12" y="7"/>
                  </a:cubicBezTo>
                  <a:cubicBezTo>
                    <a:pt x="11" y="7"/>
                    <a:pt x="8" y="9"/>
                    <a:pt x="8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0"/>
                    <a:pt x="0" y="9"/>
                    <a:pt x="0" y="9"/>
                  </a:cubicBezTo>
                  <a:cubicBezTo>
                    <a:pt x="0" y="8"/>
                    <a:pt x="4" y="7"/>
                    <a:pt x="4" y="7"/>
                  </a:cubicBezTo>
                  <a:cubicBezTo>
                    <a:pt x="4" y="6"/>
                    <a:pt x="8" y="5"/>
                    <a:pt x="8" y="4"/>
                  </a:cubicBezTo>
                  <a:cubicBezTo>
                    <a:pt x="8" y="4"/>
                    <a:pt x="4" y="3"/>
                    <a:pt x="4" y="2"/>
                  </a:cubicBezTo>
                  <a:cubicBezTo>
                    <a:pt x="6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3"/>
                    <a:pt x="8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8" name="Freeform 129"/>
            <p:cNvSpPr>
              <a:spLocks/>
            </p:cNvSpPr>
            <p:nvPr/>
          </p:nvSpPr>
          <p:spPr bwMode="auto">
            <a:xfrm>
              <a:off x="9117013" y="5291138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0 h 13"/>
                <a:gd name="T4" fmla="*/ 4 w 9"/>
                <a:gd name="T5" fmla="*/ 8 h 13"/>
                <a:gd name="T6" fmla="*/ 0 w 9"/>
                <a:gd name="T7" fmla="*/ 6 h 13"/>
                <a:gd name="T8" fmla="*/ 4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8 w 9"/>
                <a:gd name="T15" fmla="*/ 2 h 13"/>
                <a:gd name="T16" fmla="*/ 4 w 9"/>
                <a:gd name="T17" fmla="*/ 4 h 13"/>
                <a:gd name="T18" fmla="*/ 8 w 9"/>
                <a:gd name="T19" fmla="*/ 6 h 13"/>
                <a:gd name="T20" fmla="*/ 4 w 9"/>
                <a:gd name="T21" fmla="*/ 8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1"/>
                    <a:pt x="0" y="10"/>
                  </a:cubicBezTo>
                  <a:cubicBezTo>
                    <a:pt x="0" y="10"/>
                    <a:pt x="4" y="9"/>
                    <a:pt x="4" y="8"/>
                  </a:cubicBezTo>
                  <a:cubicBezTo>
                    <a:pt x="4" y="8"/>
                    <a:pt x="0" y="7"/>
                    <a:pt x="0" y="6"/>
                  </a:cubicBezTo>
                  <a:cubicBezTo>
                    <a:pt x="0" y="5"/>
                    <a:pt x="4" y="5"/>
                    <a:pt x="4" y="4"/>
                  </a:cubicBezTo>
                  <a:cubicBezTo>
                    <a:pt x="4" y="3"/>
                    <a:pt x="0" y="2"/>
                    <a:pt x="1" y="2"/>
                  </a:cubicBezTo>
                  <a:cubicBezTo>
                    <a:pt x="1" y="1"/>
                    <a:pt x="4" y="0"/>
                    <a:pt x="5" y="0"/>
                  </a:cubicBezTo>
                  <a:cubicBezTo>
                    <a:pt x="5" y="0"/>
                    <a:pt x="9" y="1"/>
                    <a:pt x="8" y="2"/>
                  </a:cubicBezTo>
                  <a:cubicBezTo>
                    <a:pt x="8" y="2"/>
                    <a:pt x="4" y="3"/>
                    <a:pt x="4" y="4"/>
                  </a:cubicBezTo>
                  <a:cubicBezTo>
                    <a:pt x="5" y="5"/>
                    <a:pt x="8" y="5"/>
                    <a:pt x="8" y="6"/>
                  </a:cubicBezTo>
                  <a:cubicBezTo>
                    <a:pt x="8" y="7"/>
                    <a:pt x="4" y="8"/>
                    <a:pt x="4" y="8"/>
                  </a:cubicBezTo>
                  <a:cubicBezTo>
                    <a:pt x="4" y="9"/>
                    <a:pt x="8" y="10"/>
                    <a:pt x="8" y="11"/>
                  </a:cubicBezTo>
                  <a:cubicBezTo>
                    <a:pt x="7" y="11"/>
                    <a:pt x="4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9" name="Freeform 130"/>
            <p:cNvSpPr>
              <a:spLocks/>
            </p:cNvSpPr>
            <p:nvPr/>
          </p:nvSpPr>
          <p:spPr bwMode="auto">
            <a:xfrm>
              <a:off x="9186863" y="5280026"/>
              <a:ext cx="36513" cy="20638"/>
            </a:xfrm>
            <a:custGeom>
              <a:avLst/>
              <a:gdLst>
                <a:gd name="T0" fmla="*/ 16 w 20"/>
                <a:gd name="T1" fmla="*/ 9 h 11"/>
                <a:gd name="T2" fmla="*/ 11 w 20"/>
                <a:gd name="T3" fmla="*/ 11 h 11"/>
                <a:gd name="T4" fmla="*/ 8 w 20"/>
                <a:gd name="T5" fmla="*/ 9 h 11"/>
                <a:gd name="T6" fmla="*/ 12 w 20"/>
                <a:gd name="T7" fmla="*/ 7 h 11"/>
                <a:gd name="T8" fmla="*/ 8 w 20"/>
                <a:gd name="T9" fmla="*/ 4 h 11"/>
                <a:gd name="T10" fmla="*/ 6 w 20"/>
                <a:gd name="T11" fmla="*/ 5 h 11"/>
                <a:gd name="T12" fmla="*/ 4 w 20"/>
                <a:gd name="T13" fmla="*/ 6 h 11"/>
                <a:gd name="T14" fmla="*/ 0 w 20"/>
                <a:gd name="T15" fmla="*/ 4 h 11"/>
                <a:gd name="T16" fmla="*/ 4 w 20"/>
                <a:gd name="T17" fmla="*/ 2 h 11"/>
                <a:gd name="T18" fmla="*/ 8 w 20"/>
                <a:gd name="T19" fmla="*/ 4 h 11"/>
                <a:gd name="T20" fmla="*/ 12 w 20"/>
                <a:gd name="T21" fmla="*/ 2 h 11"/>
                <a:gd name="T22" fmla="*/ 16 w 20"/>
                <a:gd name="T23" fmla="*/ 0 h 11"/>
                <a:gd name="T24" fmla="*/ 20 w 20"/>
                <a:gd name="T25" fmla="*/ 2 h 11"/>
                <a:gd name="T26" fmla="*/ 16 w 20"/>
                <a:gd name="T27" fmla="*/ 4 h 11"/>
                <a:gd name="T28" fmla="*/ 12 w 20"/>
                <a:gd name="T29" fmla="*/ 7 h 11"/>
                <a:gd name="T30" fmla="*/ 16 w 20"/>
                <a:gd name="T3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1">
                  <a:moveTo>
                    <a:pt x="16" y="9"/>
                  </a:moveTo>
                  <a:cubicBezTo>
                    <a:pt x="14" y="9"/>
                    <a:pt x="13" y="11"/>
                    <a:pt x="11" y="11"/>
                  </a:cubicBezTo>
                  <a:cubicBezTo>
                    <a:pt x="11" y="11"/>
                    <a:pt x="8" y="9"/>
                    <a:pt x="8" y="9"/>
                  </a:cubicBezTo>
                  <a:cubicBezTo>
                    <a:pt x="8" y="8"/>
                    <a:pt x="12" y="7"/>
                    <a:pt x="12" y="7"/>
                  </a:cubicBezTo>
                  <a:cubicBezTo>
                    <a:pt x="11" y="6"/>
                    <a:pt x="9" y="4"/>
                    <a:pt x="8" y="4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6"/>
                    <a:pt x="4" y="6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ubicBezTo>
                    <a:pt x="6" y="2"/>
                    <a:pt x="7" y="4"/>
                    <a:pt x="8" y="4"/>
                  </a:cubicBezTo>
                  <a:cubicBezTo>
                    <a:pt x="9" y="4"/>
                    <a:pt x="12" y="2"/>
                    <a:pt x="12" y="2"/>
                  </a:cubicBezTo>
                  <a:cubicBezTo>
                    <a:pt x="13" y="2"/>
                    <a:pt x="15" y="0"/>
                    <a:pt x="16" y="0"/>
                  </a:cubicBezTo>
                  <a:cubicBezTo>
                    <a:pt x="17" y="0"/>
                    <a:pt x="19" y="2"/>
                    <a:pt x="20" y="2"/>
                  </a:cubicBezTo>
                  <a:cubicBezTo>
                    <a:pt x="19" y="3"/>
                    <a:pt x="17" y="4"/>
                    <a:pt x="16" y="4"/>
                  </a:cubicBezTo>
                  <a:cubicBezTo>
                    <a:pt x="15" y="5"/>
                    <a:pt x="12" y="6"/>
                    <a:pt x="12" y="7"/>
                  </a:cubicBezTo>
                  <a:cubicBezTo>
                    <a:pt x="12" y="7"/>
                    <a:pt x="15" y="8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0" name="Freeform 131"/>
            <p:cNvSpPr>
              <a:spLocks/>
            </p:cNvSpPr>
            <p:nvPr/>
          </p:nvSpPr>
          <p:spPr bwMode="auto">
            <a:xfrm>
              <a:off x="9337675" y="5294313"/>
              <a:ext cx="84138" cy="23813"/>
            </a:xfrm>
            <a:custGeom>
              <a:avLst/>
              <a:gdLst>
                <a:gd name="T0" fmla="*/ 12 w 48"/>
                <a:gd name="T1" fmla="*/ 9 h 13"/>
                <a:gd name="T2" fmla="*/ 17 w 48"/>
                <a:gd name="T3" fmla="*/ 7 h 13"/>
                <a:gd name="T4" fmla="*/ 13 w 48"/>
                <a:gd name="T5" fmla="*/ 5 h 13"/>
                <a:gd name="T6" fmla="*/ 9 w 48"/>
                <a:gd name="T7" fmla="*/ 2 h 13"/>
                <a:gd name="T8" fmla="*/ 13 w 48"/>
                <a:gd name="T9" fmla="*/ 0 h 13"/>
                <a:gd name="T10" fmla="*/ 17 w 48"/>
                <a:gd name="T11" fmla="*/ 2 h 13"/>
                <a:gd name="T12" fmla="*/ 21 w 48"/>
                <a:gd name="T13" fmla="*/ 0 h 13"/>
                <a:gd name="T14" fmla="*/ 25 w 48"/>
                <a:gd name="T15" fmla="*/ 3 h 13"/>
                <a:gd name="T16" fmla="*/ 29 w 48"/>
                <a:gd name="T17" fmla="*/ 0 h 13"/>
                <a:gd name="T18" fmla="*/ 33 w 48"/>
                <a:gd name="T19" fmla="*/ 3 h 13"/>
                <a:gd name="T20" fmla="*/ 37 w 48"/>
                <a:gd name="T21" fmla="*/ 1 h 13"/>
                <a:gd name="T22" fmla="*/ 40 w 48"/>
                <a:gd name="T23" fmla="*/ 3 h 13"/>
                <a:gd name="T24" fmla="*/ 44 w 48"/>
                <a:gd name="T25" fmla="*/ 1 h 13"/>
                <a:gd name="T26" fmla="*/ 48 w 48"/>
                <a:gd name="T27" fmla="*/ 3 h 13"/>
                <a:gd name="T28" fmla="*/ 44 w 48"/>
                <a:gd name="T29" fmla="*/ 5 h 13"/>
                <a:gd name="T30" fmla="*/ 36 w 48"/>
                <a:gd name="T31" fmla="*/ 9 h 13"/>
                <a:gd name="T32" fmla="*/ 32 w 48"/>
                <a:gd name="T33" fmla="*/ 7 h 13"/>
                <a:gd name="T34" fmla="*/ 36 w 48"/>
                <a:gd name="T35" fmla="*/ 5 h 13"/>
                <a:gd name="T36" fmla="*/ 33 w 48"/>
                <a:gd name="T37" fmla="*/ 3 h 13"/>
                <a:gd name="T38" fmla="*/ 28 w 48"/>
                <a:gd name="T39" fmla="*/ 5 h 13"/>
                <a:gd name="T40" fmla="*/ 25 w 48"/>
                <a:gd name="T41" fmla="*/ 3 h 13"/>
                <a:gd name="T42" fmla="*/ 21 w 48"/>
                <a:gd name="T43" fmla="*/ 5 h 13"/>
                <a:gd name="T44" fmla="*/ 17 w 48"/>
                <a:gd name="T45" fmla="*/ 7 h 13"/>
                <a:gd name="T46" fmla="*/ 20 w 48"/>
                <a:gd name="T47" fmla="*/ 9 h 13"/>
                <a:gd name="T48" fmla="*/ 16 w 48"/>
                <a:gd name="T49" fmla="*/ 11 h 13"/>
                <a:gd name="T50" fmla="*/ 12 w 48"/>
                <a:gd name="T51" fmla="*/ 9 h 13"/>
                <a:gd name="T52" fmla="*/ 8 w 48"/>
                <a:gd name="T53" fmla="*/ 11 h 13"/>
                <a:gd name="T54" fmla="*/ 4 w 48"/>
                <a:gd name="T55" fmla="*/ 13 h 13"/>
                <a:gd name="T56" fmla="*/ 0 w 48"/>
                <a:gd name="T57" fmla="*/ 11 h 13"/>
                <a:gd name="T58" fmla="*/ 5 w 48"/>
                <a:gd name="T59" fmla="*/ 9 h 13"/>
                <a:gd name="T60" fmla="*/ 9 w 48"/>
                <a:gd name="T61" fmla="*/ 7 h 13"/>
                <a:gd name="T62" fmla="*/ 12 w 48"/>
                <a:gd name="T6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13">
                  <a:moveTo>
                    <a:pt x="12" y="9"/>
                  </a:moveTo>
                  <a:cubicBezTo>
                    <a:pt x="13" y="8"/>
                    <a:pt x="16" y="7"/>
                    <a:pt x="17" y="7"/>
                  </a:cubicBezTo>
                  <a:cubicBezTo>
                    <a:pt x="17" y="6"/>
                    <a:pt x="13" y="5"/>
                    <a:pt x="13" y="5"/>
                  </a:cubicBezTo>
                  <a:cubicBezTo>
                    <a:pt x="12" y="4"/>
                    <a:pt x="9" y="2"/>
                    <a:pt x="9" y="2"/>
                  </a:cubicBezTo>
                  <a:cubicBezTo>
                    <a:pt x="9" y="2"/>
                    <a:pt x="13" y="0"/>
                    <a:pt x="13" y="0"/>
                  </a:cubicBezTo>
                  <a:cubicBezTo>
                    <a:pt x="14" y="0"/>
                    <a:pt x="16" y="3"/>
                    <a:pt x="17" y="2"/>
                  </a:cubicBezTo>
                  <a:cubicBezTo>
                    <a:pt x="18" y="2"/>
                    <a:pt x="20" y="0"/>
                    <a:pt x="21" y="0"/>
                  </a:cubicBezTo>
                  <a:cubicBezTo>
                    <a:pt x="22" y="0"/>
                    <a:pt x="23" y="3"/>
                    <a:pt x="25" y="3"/>
                  </a:cubicBezTo>
                  <a:cubicBezTo>
                    <a:pt x="26" y="3"/>
                    <a:pt x="27" y="0"/>
                    <a:pt x="29" y="0"/>
                  </a:cubicBezTo>
                  <a:cubicBezTo>
                    <a:pt x="30" y="0"/>
                    <a:pt x="31" y="3"/>
                    <a:pt x="33" y="3"/>
                  </a:cubicBezTo>
                  <a:cubicBezTo>
                    <a:pt x="34" y="3"/>
                    <a:pt x="35" y="1"/>
                    <a:pt x="37" y="1"/>
                  </a:cubicBezTo>
                  <a:cubicBezTo>
                    <a:pt x="38" y="1"/>
                    <a:pt x="39" y="3"/>
                    <a:pt x="40" y="3"/>
                  </a:cubicBezTo>
                  <a:cubicBezTo>
                    <a:pt x="41" y="3"/>
                    <a:pt x="44" y="1"/>
                    <a:pt x="44" y="1"/>
                  </a:cubicBezTo>
                  <a:cubicBezTo>
                    <a:pt x="45" y="1"/>
                    <a:pt x="48" y="3"/>
                    <a:pt x="48" y="3"/>
                  </a:cubicBezTo>
                  <a:cubicBezTo>
                    <a:pt x="48" y="4"/>
                    <a:pt x="44" y="4"/>
                    <a:pt x="44" y="5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2" y="8"/>
                    <a:pt x="32" y="7"/>
                  </a:cubicBezTo>
                  <a:cubicBezTo>
                    <a:pt x="32" y="7"/>
                    <a:pt x="37" y="5"/>
                    <a:pt x="36" y="5"/>
                  </a:cubicBezTo>
                  <a:cubicBezTo>
                    <a:pt x="36" y="5"/>
                    <a:pt x="33" y="3"/>
                    <a:pt x="33" y="3"/>
                  </a:cubicBezTo>
                  <a:cubicBezTo>
                    <a:pt x="32" y="3"/>
                    <a:pt x="30" y="5"/>
                    <a:pt x="28" y="5"/>
                  </a:cubicBezTo>
                  <a:cubicBezTo>
                    <a:pt x="28" y="5"/>
                    <a:pt x="25" y="2"/>
                    <a:pt x="25" y="3"/>
                  </a:cubicBezTo>
                  <a:cubicBezTo>
                    <a:pt x="23" y="3"/>
                    <a:pt x="22" y="4"/>
                    <a:pt x="21" y="5"/>
                  </a:cubicBezTo>
                  <a:cubicBezTo>
                    <a:pt x="20" y="5"/>
                    <a:pt x="16" y="6"/>
                    <a:pt x="17" y="7"/>
                  </a:cubicBezTo>
                  <a:cubicBezTo>
                    <a:pt x="17" y="7"/>
                    <a:pt x="20" y="8"/>
                    <a:pt x="20" y="9"/>
                  </a:cubicBezTo>
                  <a:cubicBezTo>
                    <a:pt x="20" y="10"/>
                    <a:pt x="17" y="10"/>
                    <a:pt x="16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9"/>
                    <a:pt x="10" y="11"/>
                    <a:pt x="8" y="11"/>
                  </a:cubicBezTo>
                  <a:cubicBezTo>
                    <a:pt x="7" y="11"/>
                    <a:pt x="6" y="13"/>
                    <a:pt x="4" y="13"/>
                  </a:cubicBezTo>
                  <a:cubicBezTo>
                    <a:pt x="4" y="13"/>
                    <a:pt x="0" y="11"/>
                    <a:pt x="0" y="11"/>
                  </a:cubicBezTo>
                  <a:cubicBezTo>
                    <a:pt x="1" y="10"/>
                    <a:pt x="4" y="9"/>
                    <a:pt x="5" y="9"/>
                  </a:cubicBezTo>
                  <a:cubicBezTo>
                    <a:pt x="5" y="8"/>
                    <a:pt x="8" y="7"/>
                    <a:pt x="9" y="7"/>
                  </a:cubicBezTo>
                  <a:cubicBezTo>
                    <a:pt x="10" y="7"/>
                    <a:pt x="11" y="9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1" name="Freeform 132"/>
            <p:cNvSpPr>
              <a:spLocks/>
            </p:cNvSpPr>
            <p:nvPr/>
          </p:nvSpPr>
          <p:spPr bwMode="auto">
            <a:xfrm>
              <a:off x="9871075" y="5295901"/>
              <a:ext cx="28575" cy="26988"/>
            </a:xfrm>
            <a:custGeom>
              <a:avLst/>
              <a:gdLst>
                <a:gd name="T0" fmla="*/ 8 w 16"/>
                <a:gd name="T1" fmla="*/ 14 h 14"/>
                <a:gd name="T2" fmla="*/ 4 w 16"/>
                <a:gd name="T3" fmla="*/ 11 h 14"/>
                <a:gd name="T4" fmla="*/ 0 w 16"/>
                <a:gd name="T5" fmla="*/ 9 h 14"/>
                <a:gd name="T6" fmla="*/ 4 w 16"/>
                <a:gd name="T7" fmla="*/ 7 h 14"/>
                <a:gd name="T8" fmla="*/ 8 w 16"/>
                <a:gd name="T9" fmla="*/ 5 h 14"/>
                <a:gd name="T10" fmla="*/ 4 w 16"/>
                <a:gd name="T11" fmla="*/ 3 h 14"/>
                <a:gd name="T12" fmla="*/ 9 w 16"/>
                <a:gd name="T13" fmla="*/ 0 h 14"/>
                <a:gd name="T14" fmla="*/ 12 w 16"/>
                <a:gd name="T15" fmla="*/ 3 h 14"/>
                <a:gd name="T16" fmla="*/ 8 w 16"/>
                <a:gd name="T17" fmla="*/ 5 h 14"/>
                <a:gd name="T18" fmla="*/ 12 w 16"/>
                <a:gd name="T19" fmla="*/ 7 h 14"/>
                <a:gd name="T20" fmla="*/ 16 w 16"/>
                <a:gd name="T21" fmla="*/ 9 h 14"/>
                <a:gd name="T22" fmla="*/ 12 w 16"/>
                <a:gd name="T23" fmla="*/ 11 h 14"/>
                <a:gd name="T24" fmla="*/ 8 w 16"/>
                <a:gd name="T2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4">
                  <a:moveTo>
                    <a:pt x="8" y="14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0" y="9"/>
                    <a:pt x="0" y="9"/>
                  </a:cubicBezTo>
                  <a:cubicBezTo>
                    <a:pt x="0" y="8"/>
                    <a:pt x="4" y="8"/>
                    <a:pt x="4" y="7"/>
                  </a:cubicBezTo>
                  <a:cubicBezTo>
                    <a:pt x="4" y="6"/>
                    <a:pt x="8" y="6"/>
                    <a:pt x="8" y="5"/>
                  </a:cubicBezTo>
                  <a:cubicBezTo>
                    <a:pt x="8" y="4"/>
                    <a:pt x="4" y="3"/>
                    <a:pt x="4" y="3"/>
                  </a:cubicBezTo>
                  <a:cubicBezTo>
                    <a:pt x="5" y="2"/>
                    <a:pt x="8" y="1"/>
                    <a:pt x="9" y="0"/>
                  </a:cubicBezTo>
                  <a:cubicBezTo>
                    <a:pt x="9" y="1"/>
                    <a:pt x="12" y="2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9" y="5"/>
                    <a:pt x="11" y="7"/>
                    <a:pt x="12" y="7"/>
                  </a:cubicBezTo>
                  <a:cubicBezTo>
                    <a:pt x="12" y="7"/>
                    <a:pt x="16" y="9"/>
                    <a:pt x="16" y="9"/>
                  </a:cubicBezTo>
                  <a:cubicBezTo>
                    <a:pt x="16" y="10"/>
                    <a:pt x="12" y="11"/>
                    <a:pt x="12" y="11"/>
                  </a:cubicBez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2" name="Freeform 133"/>
            <p:cNvSpPr>
              <a:spLocks/>
            </p:cNvSpPr>
            <p:nvPr/>
          </p:nvSpPr>
          <p:spPr bwMode="auto">
            <a:xfrm>
              <a:off x="9982200" y="5291138"/>
              <a:ext cx="57150" cy="12700"/>
            </a:xfrm>
            <a:custGeom>
              <a:avLst/>
              <a:gdLst>
                <a:gd name="T0" fmla="*/ 5 w 32"/>
                <a:gd name="T1" fmla="*/ 2 h 7"/>
                <a:gd name="T2" fmla="*/ 9 w 32"/>
                <a:gd name="T3" fmla="*/ 0 h 7"/>
                <a:gd name="T4" fmla="*/ 12 w 32"/>
                <a:gd name="T5" fmla="*/ 3 h 7"/>
                <a:gd name="T6" fmla="*/ 16 w 32"/>
                <a:gd name="T7" fmla="*/ 5 h 7"/>
                <a:gd name="T8" fmla="*/ 20 w 32"/>
                <a:gd name="T9" fmla="*/ 3 h 7"/>
                <a:gd name="T10" fmla="*/ 24 w 32"/>
                <a:gd name="T11" fmla="*/ 5 h 7"/>
                <a:gd name="T12" fmla="*/ 28 w 32"/>
                <a:gd name="T13" fmla="*/ 3 h 7"/>
                <a:gd name="T14" fmla="*/ 32 w 32"/>
                <a:gd name="T15" fmla="*/ 5 h 7"/>
                <a:gd name="T16" fmla="*/ 28 w 32"/>
                <a:gd name="T17" fmla="*/ 7 h 7"/>
                <a:gd name="T18" fmla="*/ 24 w 32"/>
                <a:gd name="T19" fmla="*/ 5 h 7"/>
                <a:gd name="T20" fmla="*/ 20 w 32"/>
                <a:gd name="T21" fmla="*/ 7 h 7"/>
                <a:gd name="T22" fmla="*/ 16 w 32"/>
                <a:gd name="T23" fmla="*/ 5 h 7"/>
                <a:gd name="T24" fmla="*/ 12 w 32"/>
                <a:gd name="T25" fmla="*/ 7 h 7"/>
                <a:gd name="T26" fmla="*/ 8 w 32"/>
                <a:gd name="T27" fmla="*/ 5 h 7"/>
                <a:gd name="T28" fmla="*/ 4 w 32"/>
                <a:gd name="T29" fmla="*/ 7 h 7"/>
                <a:gd name="T30" fmla="*/ 0 w 32"/>
                <a:gd name="T31" fmla="*/ 5 h 7"/>
                <a:gd name="T32" fmla="*/ 5 w 32"/>
                <a:gd name="T3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7">
                  <a:moveTo>
                    <a:pt x="5" y="2"/>
                  </a:moveTo>
                  <a:cubicBezTo>
                    <a:pt x="6" y="2"/>
                    <a:pt x="7" y="0"/>
                    <a:pt x="9" y="0"/>
                  </a:cubicBezTo>
                  <a:cubicBezTo>
                    <a:pt x="10" y="0"/>
                    <a:pt x="11" y="2"/>
                    <a:pt x="12" y="3"/>
                  </a:cubicBezTo>
                  <a:cubicBezTo>
                    <a:pt x="14" y="3"/>
                    <a:pt x="15" y="5"/>
                    <a:pt x="16" y="5"/>
                  </a:cubicBezTo>
                  <a:cubicBezTo>
                    <a:pt x="17" y="5"/>
                    <a:pt x="19" y="3"/>
                    <a:pt x="20" y="3"/>
                  </a:cubicBezTo>
                  <a:cubicBezTo>
                    <a:pt x="22" y="3"/>
                    <a:pt x="23" y="5"/>
                    <a:pt x="24" y="5"/>
                  </a:cubicBezTo>
                  <a:cubicBezTo>
                    <a:pt x="25" y="5"/>
                    <a:pt x="27" y="3"/>
                    <a:pt x="28" y="3"/>
                  </a:cubicBezTo>
                  <a:cubicBezTo>
                    <a:pt x="30" y="3"/>
                    <a:pt x="30" y="5"/>
                    <a:pt x="32" y="5"/>
                  </a:cubicBezTo>
                  <a:cubicBezTo>
                    <a:pt x="31" y="5"/>
                    <a:pt x="29" y="7"/>
                    <a:pt x="28" y="7"/>
                  </a:cubicBezTo>
                  <a:cubicBezTo>
                    <a:pt x="26" y="7"/>
                    <a:pt x="25" y="5"/>
                    <a:pt x="24" y="5"/>
                  </a:cubicBezTo>
                  <a:cubicBezTo>
                    <a:pt x="23" y="5"/>
                    <a:pt x="21" y="7"/>
                    <a:pt x="20" y="7"/>
                  </a:cubicBezTo>
                  <a:cubicBezTo>
                    <a:pt x="19" y="7"/>
                    <a:pt x="17" y="5"/>
                    <a:pt x="16" y="5"/>
                  </a:cubicBezTo>
                  <a:cubicBezTo>
                    <a:pt x="15" y="5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8" y="5"/>
                    <a:pt x="5" y="7"/>
                    <a:pt x="4" y="7"/>
                  </a:cubicBezTo>
                  <a:cubicBezTo>
                    <a:pt x="4" y="7"/>
                    <a:pt x="0" y="5"/>
                    <a:pt x="0" y="5"/>
                  </a:cubicBezTo>
                  <a:cubicBezTo>
                    <a:pt x="1" y="4"/>
                    <a:pt x="4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3" name="Freeform 134"/>
            <p:cNvSpPr>
              <a:spLocks/>
            </p:cNvSpPr>
            <p:nvPr/>
          </p:nvSpPr>
          <p:spPr bwMode="auto">
            <a:xfrm>
              <a:off x="10029825" y="5295901"/>
              <a:ext cx="49213" cy="20638"/>
            </a:xfrm>
            <a:custGeom>
              <a:avLst/>
              <a:gdLst>
                <a:gd name="T0" fmla="*/ 0 w 28"/>
                <a:gd name="T1" fmla="*/ 9 h 11"/>
                <a:gd name="T2" fmla="*/ 4 w 28"/>
                <a:gd name="T3" fmla="*/ 6 h 11"/>
                <a:gd name="T4" fmla="*/ 9 w 28"/>
                <a:gd name="T5" fmla="*/ 4 h 11"/>
                <a:gd name="T6" fmla="*/ 13 w 28"/>
                <a:gd name="T7" fmla="*/ 2 h 11"/>
                <a:gd name="T8" fmla="*/ 17 w 28"/>
                <a:gd name="T9" fmla="*/ 0 h 11"/>
                <a:gd name="T10" fmla="*/ 21 w 28"/>
                <a:gd name="T11" fmla="*/ 2 h 11"/>
                <a:gd name="T12" fmla="*/ 25 w 28"/>
                <a:gd name="T13" fmla="*/ 0 h 11"/>
                <a:gd name="T14" fmla="*/ 28 w 28"/>
                <a:gd name="T15" fmla="*/ 3 h 11"/>
                <a:gd name="T16" fmla="*/ 24 w 28"/>
                <a:gd name="T17" fmla="*/ 5 h 11"/>
                <a:gd name="T18" fmla="*/ 28 w 28"/>
                <a:gd name="T19" fmla="*/ 7 h 11"/>
                <a:gd name="T20" fmla="*/ 24 w 28"/>
                <a:gd name="T21" fmla="*/ 9 h 11"/>
                <a:gd name="T22" fmla="*/ 20 w 28"/>
                <a:gd name="T23" fmla="*/ 11 h 11"/>
                <a:gd name="T24" fmla="*/ 16 w 28"/>
                <a:gd name="T25" fmla="*/ 9 h 11"/>
                <a:gd name="T26" fmla="*/ 20 w 28"/>
                <a:gd name="T27" fmla="*/ 7 h 11"/>
                <a:gd name="T28" fmla="*/ 24 w 28"/>
                <a:gd name="T29" fmla="*/ 5 h 11"/>
                <a:gd name="T30" fmla="*/ 21 w 28"/>
                <a:gd name="T31" fmla="*/ 2 h 11"/>
                <a:gd name="T32" fmla="*/ 12 w 28"/>
                <a:gd name="T33" fmla="*/ 7 h 11"/>
                <a:gd name="T34" fmla="*/ 8 w 28"/>
                <a:gd name="T35" fmla="*/ 9 h 11"/>
                <a:gd name="T36" fmla="*/ 4 w 28"/>
                <a:gd name="T37" fmla="*/ 11 h 11"/>
                <a:gd name="T38" fmla="*/ 0 w 28"/>
                <a:gd name="T3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2" y="8"/>
                    <a:pt x="3" y="7"/>
                    <a:pt x="4" y="6"/>
                  </a:cubicBezTo>
                  <a:cubicBezTo>
                    <a:pt x="6" y="6"/>
                    <a:pt x="7" y="5"/>
                    <a:pt x="9" y="4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4" y="2"/>
                    <a:pt x="16" y="0"/>
                    <a:pt x="17" y="0"/>
                  </a:cubicBezTo>
                  <a:cubicBezTo>
                    <a:pt x="17" y="0"/>
                    <a:pt x="20" y="2"/>
                    <a:pt x="21" y="2"/>
                  </a:cubicBezTo>
                  <a:cubicBezTo>
                    <a:pt x="21" y="2"/>
                    <a:pt x="24" y="0"/>
                    <a:pt x="25" y="0"/>
                  </a:cubicBezTo>
                  <a:cubicBezTo>
                    <a:pt x="25" y="0"/>
                    <a:pt x="28" y="2"/>
                    <a:pt x="28" y="3"/>
                  </a:cubicBezTo>
                  <a:cubicBezTo>
                    <a:pt x="28" y="3"/>
                    <a:pt x="24" y="4"/>
                    <a:pt x="24" y="5"/>
                  </a:cubicBezTo>
                  <a:cubicBezTo>
                    <a:pt x="24" y="5"/>
                    <a:pt x="28" y="7"/>
                    <a:pt x="28" y="7"/>
                  </a:cubicBezTo>
                  <a:cubicBezTo>
                    <a:pt x="28" y="8"/>
                    <a:pt x="25" y="8"/>
                    <a:pt x="24" y="9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16" y="10"/>
                    <a:pt x="16" y="9"/>
                  </a:cubicBezTo>
                  <a:cubicBezTo>
                    <a:pt x="16" y="8"/>
                    <a:pt x="20" y="7"/>
                    <a:pt x="20" y="7"/>
                  </a:cubicBezTo>
                  <a:cubicBezTo>
                    <a:pt x="21" y="6"/>
                    <a:pt x="24" y="5"/>
                    <a:pt x="24" y="5"/>
                  </a:cubicBezTo>
                  <a:cubicBezTo>
                    <a:pt x="25" y="4"/>
                    <a:pt x="21" y="3"/>
                    <a:pt x="21" y="2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7"/>
                    <a:pt x="10" y="8"/>
                    <a:pt x="8" y="9"/>
                  </a:cubicBezTo>
                  <a:cubicBezTo>
                    <a:pt x="8" y="9"/>
                    <a:pt x="5" y="11"/>
                    <a:pt x="4" y="11"/>
                  </a:cubicBezTo>
                  <a:cubicBezTo>
                    <a:pt x="3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4" name="Freeform 135"/>
            <p:cNvSpPr>
              <a:spLocks/>
            </p:cNvSpPr>
            <p:nvPr/>
          </p:nvSpPr>
          <p:spPr bwMode="auto">
            <a:xfrm>
              <a:off x="10099675" y="5302251"/>
              <a:ext cx="34925" cy="12700"/>
            </a:xfrm>
            <a:custGeom>
              <a:avLst/>
              <a:gdLst>
                <a:gd name="T0" fmla="*/ 12 w 19"/>
                <a:gd name="T1" fmla="*/ 4 h 7"/>
                <a:gd name="T2" fmla="*/ 7 w 19"/>
                <a:gd name="T3" fmla="*/ 6 h 7"/>
                <a:gd name="T4" fmla="*/ 4 w 19"/>
                <a:gd name="T5" fmla="*/ 4 h 7"/>
                <a:gd name="T6" fmla="*/ 0 w 19"/>
                <a:gd name="T7" fmla="*/ 2 h 7"/>
                <a:gd name="T8" fmla="*/ 4 w 19"/>
                <a:gd name="T9" fmla="*/ 0 h 7"/>
                <a:gd name="T10" fmla="*/ 8 w 19"/>
                <a:gd name="T11" fmla="*/ 2 h 7"/>
                <a:gd name="T12" fmla="*/ 12 w 19"/>
                <a:gd name="T13" fmla="*/ 4 h 7"/>
                <a:gd name="T14" fmla="*/ 16 w 19"/>
                <a:gd name="T15" fmla="*/ 2 h 7"/>
                <a:gd name="T16" fmla="*/ 19 w 19"/>
                <a:gd name="T17" fmla="*/ 4 h 7"/>
                <a:gd name="T18" fmla="*/ 15 w 19"/>
                <a:gd name="T19" fmla="*/ 7 h 7"/>
                <a:gd name="T20" fmla="*/ 12 w 19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12" y="4"/>
                  </a:moveTo>
                  <a:cubicBezTo>
                    <a:pt x="11" y="4"/>
                    <a:pt x="8" y="7"/>
                    <a:pt x="7" y="6"/>
                  </a:cubicBezTo>
                  <a:cubicBezTo>
                    <a:pt x="6" y="6"/>
                    <a:pt x="5" y="5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6" y="2"/>
                    <a:pt x="8" y="2"/>
                  </a:cubicBezTo>
                  <a:cubicBezTo>
                    <a:pt x="9" y="2"/>
                    <a:pt x="10" y="4"/>
                    <a:pt x="12" y="4"/>
                  </a:cubicBezTo>
                  <a:cubicBezTo>
                    <a:pt x="13" y="4"/>
                    <a:pt x="15" y="2"/>
                    <a:pt x="16" y="2"/>
                  </a:cubicBezTo>
                  <a:cubicBezTo>
                    <a:pt x="16" y="2"/>
                    <a:pt x="19" y="4"/>
                    <a:pt x="19" y="4"/>
                  </a:cubicBezTo>
                  <a:cubicBezTo>
                    <a:pt x="19" y="5"/>
                    <a:pt x="16" y="7"/>
                    <a:pt x="15" y="7"/>
                  </a:cubicBezTo>
                  <a:cubicBezTo>
                    <a:pt x="14" y="7"/>
                    <a:pt x="13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5" name="Freeform 136"/>
            <p:cNvSpPr>
              <a:spLocks/>
            </p:cNvSpPr>
            <p:nvPr/>
          </p:nvSpPr>
          <p:spPr bwMode="auto">
            <a:xfrm>
              <a:off x="10169525" y="5291138"/>
              <a:ext cx="34925" cy="26988"/>
            </a:xfrm>
            <a:custGeom>
              <a:avLst/>
              <a:gdLst>
                <a:gd name="T0" fmla="*/ 4 w 20"/>
                <a:gd name="T1" fmla="*/ 7 h 15"/>
                <a:gd name="T2" fmla="*/ 1 w 20"/>
                <a:gd name="T3" fmla="*/ 4 h 15"/>
                <a:gd name="T4" fmla="*/ 5 w 20"/>
                <a:gd name="T5" fmla="*/ 2 h 15"/>
                <a:gd name="T6" fmla="*/ 8 w 20"/>
                <a:gd name="T7" fmla="*/ 4 h 15"/>
                <a:gd name="T8" fmla="*/ 12 w 20"/>
                <a:gd name="T9" fmla="*/ 2 h 15"/>
                <a:gd name="T10" fmla="*/ 17 w 20"/>
                <a:gd name="T11" fmla="*/ 0 h 15"/>
                <a:gd name="T12" fmla="*/ 20 w 20"/>
                <a:gd name="T13" fmla="*/ 3 h 15"/>
                <a:gd name="T14" fmla="*/ 16 w 20"/>
                <a:gd name="T15" fmla="*/ 5 h 15"/>
                <a:gd name="T16" fmla="*/ 12 w 20"/>
                <a:gd name="T17" fmla="*/ 7 h 15"/>
                <a:gd name="T18" fmla="*/ 16 w 20"/>
                <a:gd name="T19" fmla="*/ 9 h 15"/>
                <a:gd name="T20" fmla="*/ 12 w 20"/>
                <a:gd name="T21" fmla="*/ 11 h 15"/>
                <a:gd name="T22" fmla="*/ 16 w 20"/>
                <a:gd name="T23" fmla="*/ 13 h 15"/>
                <a:gd name="T24" fmla="*/ 11 w 20"/>
                <a:gd name="T25" fmla="*/ 15 h 15"/>
                <a:gd name="T26" fmla="*/ 8 w 20"/>
                <a:gd name="T27" fmla="*/ 13 h 15"/>
                <a:gd name="T28" fmla="*/ 12 w 20"/>
                <a:gd name="T29" fmla="*/ 11 h 15"/>
                <a:gd name="T30" fmla="*/ 8 w 20"/>
                <a:gd name="T31" fmla="*/ 9 h 15"/>
                <a:gd name="T32" fmla="*/ 12 w 20"/>
                <a:gd name="T33" fmla="*/ 7 h 15"/>
                <a:gd name="T34" fmla="*/ 8 w 20"/>
                <a:gd name="T35" fmla="*/ 4 h 15"/>
                <a:gd name="T36" fmla="*/ 4 w 20"/>
                <a:gd name="T3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4" y="7"/>
                  </a:moveTo>
                  <a:cubicBezTo>
                    <a:pt x="4" y="6"/>
                    <a:pt x="0" y="5"/>
                    <a:pt x="1" y="4"/>
                  </a:cubicBezTo>
                  <a:cubicBezTo>
                    <a:pt x="1" y="4"/>
                    <a:pt x="4" y="2"/>
                    <a:pt x="5" y="2"/>
                  </a:cubicBezTo>
                  <a:cubicBezTo>
                    <a:pt x="5" y="2"/>
                    <a:pt x="8" y="5"/>
                    <a:pt x="8" y="4"/>
                  </a:cubicBezTo>
                  <a:cubicBezTo>
                    <a:pt x="10" y="4"/>
                    <a:pt x="11" y="3"/>
                    <a:pt x="12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20" y="2"/>
                    <a:pt x="20" y="3"/>
                  </a:cubicBezTo>
                  <a:cubicBezTo>
                    <a:pt x="20" y="3"/>
                    <a:pt x="16" y="4"/>
                    <a:pt x="16" y="5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2" y="7"/>
                    <a:pt x="16" y="8"/>
                    <a:pt x="16" y="9"/>
                  </a:cubicBezTo>
                  <a:cubicBezTo>
                    <a:pt x="16" y="10"/>
                    <a:pt x="12" y="10"/>
                    <a:pt x="12" y="11"/>
                  </a:cubicBezTo>
                  <a:cubicBezTo>
                    <a:pt x="11" y="12"/>
                    <a:pt x="16" y="13"/>
                    <a:pt x="16" y="13"/>
                  </a:cubicBezTo>
                  <a:cubicBezTo>
                    <a:pt x="16" y="13"/>
                    <a:pt x="12" y="15"/>
                    <a:pt x="11" y="15"/>
                  </a:cubicBezTo>
                  <a:cubicBezTo>
                    <a:pt x="10" y="15"/>
                    <a:pt x="9" y="13"/>
                    <a:pt x="8" y="13"/>
                  </a:cubicBezTo>
                  <a:cubicBezTo>
                    <a:pt x="8" y="12"/>
                    <a:pt x="12" y="12"/>
                    <a:pt x="12" y="11"/>
                  </a:cubicBezTo>
                  <a:cubicBezTo>
                    <a:pt x="12" y="10"/>
                    <a:pt x="8" y="9"/>
                    <a:pt x="8" y="9"/>
                  </a:cubicBezTo>
                  <a:cubicBezTo>
                    <a:pt x="8" y="9"/>
                    <a:pt x="12" y="7"/>
                    <a:pt x="12" y="7"/>
                  </a:cubicBezTo>
                  <a:cubicBezTo>
                    <a:pt x="12" y="6"/>
                    <a:pt x="9" y="5"/>
                    <a:pt x="8" y="4"/>
                  </a:cubicBezTo>
                  <a:cubicBezTo>
                    <a:pt x="7" y="4"/>
                    <a:pt x="6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6" name="Freeform 137"/>
            <p:cNvSpPr>
              <a:spLocks/>
            </p:cNvSpPr>
            <p:nvPr/>
          </p:nvSpPr>
          <p:spPr bwMode="auto">
            <a:xfrm>
              <a:off x="10279063" y="5322888"/>
              <a:ext cx="49213" cy="15875"/>
            </a:xfrm>
            <a:custGeom>
              <a:avLst/>
              <a:gdLst>
                <a:gd name="T0" fmla="*/ 4 w 28"/>
                <a:gd name="T1" fmla="*/ 8 h 9"/>
                <a:gd name="T2" fmla="*/ 0 w 28"/>
                <a:gd name="T3" fmla="*/ 6 h 9"/>
                <a:gd name="T4" fmla="*/ 4 w 28"/>
                <a:gd name="T5" fmla="*/ 4 h 9"/>
                <a:gd name="T6" fmla="*/ 8 w 28"/>
                <a:gd name="T7" fmla="*/ 6 h 9"/>
                <a:gd name="T8" fmla="*/ 12 w 28"/>
                <a:gd name="T9" fmla="*/ 4 h 9"/>
                <a:gd name="T10" fmla="*/ 16 w 28"/>
                <a:gd name="T11" fmla="*/ 2 h 9"/>
                <a:gd name="T12" fmla="*/ 20 w 28"/>
                <a:gd name="T13" fmla="*/ 0 h 9"/>
                <a:gd name="T14" fmla="*/ 28 w 28"/>
                <a:gd name="T15" fmla="*/ 4 h 9"/>
                <a:gd name="T16" fmla="*/ 23 w 28"/>
                <a:gd name="T17" fmla="*/ 6 h 9"/>
                <a:gd name="T18" fmla="*/ 19 w 28"/>
                <a:gd name="T19" fmla="*/ 8 h 9"/>
                <a:gd name="T20" fmla="*/ 16 w 28"/>
                <a:gd name="T21" fmla="*/ 6 h 9"/>
                <a:gd name="T22" fmla="*/ 12 w 28"/>
                <a:gd name="T23" fmla="*/ 8 h 9"/>
                <a:gd name="T24" fmla="*/ 8 w 28"/>
                <a:gd name="T25" fmla="*/ 6 h 9"/>
                <a:gd name="T26" fmla="*/ 4 w 28"/>
                <a:gd name="T2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9">
                  <a:moveTo>
                    <a:pt x="4" y="8"/>
                  </a:moveTo>
                  <a:cubicBezTo>
                    <a:pt x="3" y="7"/>
                    <a:pt x="0" y="7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7" y="6"/>
                    <a:pt x="8" y="6"/>
                  </a:cubicBezTo>
                  <a:cubicBezTo>
                    <a:pt x="9" y="6"/>
                    <a:pt x="11" y="5"/>
                    <a:pt x="12" y="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1" y="8"/>
                    <a:pt x="19" y="8"/>
                  </a:cubicBezTo>
                  <a:cubicBezTo>
                    <a:pt x="19" y="9"/>
                    <a:pt x="16" y="6"/>
                    <a:pt x="16" y="6"/>
                  </a:cubicBezTo>
                  <a:cubicBezTo>
                    <a:pt x="14" y="6"/>
                    <a:pt x="13" y="8"/>
                    <a:pt x="12" y="8"/>
                  </a:cubicBezTo>
                  <a:cubicBezTo>
                    <a:pt x="10" y="8"/>
                    <a:pt x="9" y="6"/>
                    <a:pt x="8" y="6"/>
                  </a:cubicBezTo>
                  <a:cubicBezTo>
                    <a:pt x="6" y="6"/>
                    <a:pt x="5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7" name="Freeform 138"/>
            <p:cNvSpPr>
              <a:spLocks/>
            </p:cNvSpPr>
            <p:nvPr/>
          </p:nvSpPr>
          <p:spPr bwMode="auto">
            <a:xfrm>
              <a:off x="10266363" y="5295901"/>
              <a:ext cx="41275" cy="17463"/>
            </a:xfrm>
            <a:custGeom>
              <a:avLst/>
              <a:gdLst>
                <a:gd name="T0" fmla="*/ 16 w 24"/>
                <a:gd name="T1" fmla="*/ 3 h 9"/>
                <a:gd name="T2" fmla="*/ 12 w 24"/>
                <a:gd name="T3" fmla="*/ 5 h 9"/>
                <a:gd name="T4" fmla="*/ 8 w 24"/>
                <a:gd name="T5" fmla="*/ 7 h 9"/>
                <a:gd name="T6" fmla="*/ 4 w 24"/>
                <a:gd name="T7" fmla="*/ 9 h 9"/>
                <a:gd name="T8" fmla="*/ 0 w 24"/>
                <a:gd name="T9" fmla="*/ 7 h 9"/>
                <a:gd name="T10" fmla="*/ 4 w 24"/>
                <a:gd name="T11" fmla="*/ 5 h 9"/>
                <a:gd name="T12" fmla="*/ 8 w 24"/>
                <a:gd name="T13" fmla="*/ 3 h 9"/>
                <a:gd name="T14" fmla="*/ 12 w 24"/>
                <a:gd name="T15" fmla="*/ 0 h 9"/>
                <a:gd name="T16" fmla="*/ 16 w 24"/>
                <a:gd name="T17" fmla="*/ 3 h 9"/>
                <a:gd name="T18" fmla="*/ 20 w 24"/>
                <a:gd name="T19" fmla="*/ 1 h 9"/>
                <a:gd name="T20" fmla="*/ 24 w 24"/>
                <a:gd name="T21" fmla="*/ 3 h 9"/>
                <a:gd name="T22" fmla="*/ 20 w 24"/>
                <a:gd name="T23" fmla="*/ 5 h 9"/>
                <a:gd name="T24" fmla="*/ 16 w 24"/>
                <a:gd name="T2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9">
                  <a:moveTo>
                    <a:pt x="16" y="3"/>
                  </a:moveTo>
                  <a:cubicBezTo>
                    <a:pt x="15" y="3"/>
                    <a:pt x="13" y="4"/>
                    <a:pt x="12" y="5"/>
                  </a:cubicBez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9"/>
                    <a:pt x="4" y="9"/>
                  </a:cubicBezTo>
                  <a:cubicBezTo>
                    <a:pt x="4" y="9"/>
                    <a:pt x="0" y="7"/>
                    <a:pt x="0" y="7"/>
                  </a:cubicBezTo>
                  <a:cubicBezTo>
                    <a:pt x="0" y="6"/>
                    <a:pt x="4" y="5"/>
                    <a:pt x="4" y="5"/>
                  </a:cubicBezTo>
                  <a:cubicBezTo>
                    <a:pt x="5" y="4"/>
                    <a:pt x="7" y="3"/>
                    <a:pt x="8" y="3"/>
                  </a:cubicBezTo>
                  <a:cubicBezTo>
                    <a:pt x="9" y="2"/>
                    <a:pt x="11" y="1"/>
                    <a:pt x="12" y="0"/>
                  </a:cubicBezTo>
                  <a:cubicBezTo>
                    <a:pt x="13" y="0"/>
                    <a:pt x="15" y="3"/>
                    <a:pt x="16" y="3"/>
                  </a:cubicBezTo>
                  <a:cubicBezTo>
                    <a:pt x="17" y="3"/>
                    <a:pt x="19" y="1"/>
                    <a:pt x="20" y="1"/>
                  </a:cubicBezTo>
                  <a:cubicBezTo>
                    <a:pt x="20" y="1"/>
                    <a:pt x="24" y="3"/>
                    <a:pt x="24" y="3"/>
                  </a:cubicBezTo>
                  <a:cubicBezTo>
                    <a:pt x="24" y="3"/>
                    <a:pt x="20" y="5"/>
                    <a:pt x="20" y="5"/>
                  </a:cubicBezTo>
                  <a:cubicBezTo>
                    <a:pt x="19" y="5"/>
                    <a:pt x="16" y="3"/>
                    <a:pt x="1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8" name="Freeform 139"/>
            <p:cNvSpPr>
              <a:spLocks/>
            </p:cNvSpPr>
            <p:nvPr/>
          </p:nvSpPr>
          <p:spPr bwMode="auto">
            <a:xfrm>
              <a:off x="10542588" y="5294313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4 w 9"/>
                <a:gd name="T5" fmla="*/ 9 h 13"/>
                <a:gd name="T6" fmla="*/ 0 w 9"/>
                <a:gd name="T7" fmla="*/ 6 h 13"/>
                <a:gd name="T8" fmla="*/ 4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4 w 9"/>
                <a:gd name="T17" fmla="*/ 4 h 13"/>
                <a:gd name="T18" fmla="*/ 8 w 9"/>
                <a:gd name="T19" fmla="*/ 7 h 13"/>
                <a:gd name="T20" fmla="*/ 4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4" y="8"/>
                    <a:pt x="0" y="7"/>
                    <a:pt x="0" y="6"/>
                  </a:cubicBezTo>
                  <a:cubicBezTo>
                    <a:pt x="0" y="6"/>
                    <a:pt x="4" y="5"/>
                    <a:pt x="4" y="4"/>
                  </a:cubicBezTo>
                  <a:cubicBezTo>
                    <a:pt x="4" y="4"/>
                    <a:pt x="0" y="3"/>
                    <a:pt x="1" y="2"/>
                  </a:cubicBezTo>
                  <a:cubicBezTo>
                    <a:pt x="1" y="1"/>
                    <a:pt x="4" y="1"/>
                    <a:pt x="5" y="0"/>
                  </a:cubicBezTo>
                  <a:cubicBezTo>
                    <a:pt x="5" y="1"/>
                    <a:pt x="9" y="1"/>
                    <a:pt x="9" y="2"/>
                  </a:cubicBezTo>
                  <a:cubicBezTo>
                    <a:pt x="8" y="3"/>
                    <a:pt x="4" y="4"/>
                    <a:pt x="4" y="4"/>
                  </a:cubicBezTo>
                  <a:cubicBezTo>
                    <a:pt x="5" y="5"/>
                    <a:pt x="8" y="6"/>
                    <a:pt x="8" y="7"/>
                  </a:cubicBezTo>
                  <a:cubicBezTo>
                    <a:pt x="8" y="7"/>
                    <a:pt x="4" y="8"/>
                    <a:pt x="4" y="9"/>
                  </a:cubicBezTo>
                  <a:cubicBezTo>
                    <a:pt x="4" y="9"/>
                    <a:pt x="8" y="10"/>
                    <a:pt x="8" y="11"/>
                  </a:cubicBezTo>
                  <a:cubicBezTo>
                    <a:pt x="7" y="12"/>
                    <a:pt x="4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9" name="Freeform 140"/>
            <p:cNvSpPr>
              <a:spLocks/>
            </p:cNvSpPr>
            <p:nvPr/>
          </p:nvSpPr>
          <p:spPr bwMode="auto">
            <a:xfrm>
              <a:off x="10668000" y="5295901"/>
              <a:ext cx="41275" cy="17463"/>
            </a:xfrm>
            <a:custGeom>
              <a:avLst/>
              <a:gdLst>
                <a:gd name="T0" fmla="*/ 12 w 24"/>
                <a:gd name="T1" fmla="*/ 9 h 9"/>
                <a:gd name="T2" fmla="*/ 8 w 24"/>
                <a:gd name="T3" fmla="*/ 7 h 9"/>
                <a:gd name="T4" fmla="*/ 12 w 24"/>
                <a:gd name="T5" fmla="*/ 5 h 9"/>
                <a:gd name="T6" fmla="*/ 8 w 24"/>
                <a:gd name="T7" fmla="*/ 2 h 9"/>
                <a:gd name="T8" fmla="*/ 4 w 24"/>
                <a:gd name="T9" fmla="*/ 5 h 9"/>
                <a:gd name="T10" fmla="*/ 0 w 24"/>
                <a:gd name="T11" fmla="*/ 2 h 9"/>
                <a:gd name="T12" fmla="*/ 4 w 24"/>
                <a:gd name="T13" fmla="*/ 0 h 9"/>
                <a:gd name="T14" fmla="*/ 8 w 24"/>
                <a:gd name="T15" fmla="*/ 2 h 9"/>
                <a:gd name="T16" fmla="*/ 12 w 24"/>
                <a:gd name="T17" fmla="*/ 0 h 9"/>
                <a:gd name="T18" fmla="*/ 16 w 24"/>
                <a:gd name="T19" fmla="*/ 3 h 9"/>
                <a:gd name="T20" fmla="*/ 20 w 24"/>
                <a:gd name="T21" fmla="*/ 1 h 9"/>
                <a:gd name="T22" fmla="*/ 24 w 24"/>
                <a:gd name="T23" fmla="*/ 3 h 9"/>
                <a:gd name="T24" fmla="*/ 20 w 24"/>
                <a:gd name="T25" fmla="*/ 5 h 9"/>
                <a:gd name="T26" fmla="*/ 16 w 24"/>
                <a:gd name="T27" fmla="*/ 3 h 9"/>
                <a:gd name="T28" fmla="*/ 12 w 24"/>
                <a:gd name="T29" fmla="*/ 5 h 9"/>
                <a:gd name="T30" fmla="*/ 16 w 24"/>
                <a:gd name="T31" fmla="*/ 7 h 9"/>
                <a:gd name="T32" fmla="*/ 12 w 24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9">
                  <a:moveTo>
                    <a:pt x="12" y="9"/>
                  </a:moveTo>
                  <a:cubicBezTo>
                    <a:pt x="11" y="8"/>
                    <a:pt x="8" y="8"/>
                    <a:pt x="8" y="7"/>
                  </a:cubicBezTo>
                  <a:cubicBezTo>
                    <a:pt x="8" y="6"/>
                    <a:pt x="12" y="5"/>
                    <a:pt x="12" y="5"/>
                  </a:cubicBezTo>
                  <a:cubicBezTo>
                    <a:pt x="11" y="5"/>
                    <a:pt x="9" y="3"/>
                    <a:pt x="8" y="2"/>
                  </a:cubicBezTo>
                  <a:cubicBezTo>
                    <a:pt x="7" y="2"/>
                    <a:pt x="5" y="5"/>
                    <a:pt x="4" y="5"/>
                  </a:cubicBezTo>
                  <a:cubicBezTo>
                    <a:pt x="3" y="4"/>
                    <a:pt x="2" y="3"/>
                    <a:pt x="0" y="2"/>
                  </a:cubicBezTo>
                  <a:cubicBezTo>
                    <a:pt x="2" y="2"/>
                    <a:pt x="3" y="0"/>
                    <a:pt x="4" y="0"/>
                  </a:cubicBezTo>
                  <a:cubicBezTo>
                    <a:pt x="5" y="0"/>
                    <a:pt x="7" y="3"/>
                    <a:pt x="8" y="2"/>
                  </a:cubicBezTo>
                  <a:cubicBezTo>
                    <a:pt x="10" y="2"/>
                    <a:pt x="11" y="0"/>
                    <a:pt x="12" y="0"/>
                  </a:cubicBezTo>
                  <a:cubicBezTo>
                    <a:pt x="13" y="0"/>
                    <a:pt x="15" y="3"/>
                    <a:pt x="16" y="3"/>
                  </a:cubicBezTo>
                  <a:cubicBezTo>
                    <a:pt x="17" y="3"/>
                    <a:pt x="19" y="0"/>
                    <a:pt x="20" y="1"/>
                  </a:cubicBezTo>
                  <a:cubicBezTo>
                    <a:pt x="22" y="1"/>
                    <a:pt x="22" y="2"/>
                    <a:pt x="24" y="3"/>
                  </a:cubicBezTo>
                  <a:cubicBezTo>
                    <a:pt x="23" y="3"/>
                    <a:pt x="21" y="5"/>
                    <a:pt x="20" y="5"/>
                  </a:cubicBezTo>
                  <a:cubicBezTo>
                    <a:pt x="18" y="5"/>
                    <a:pt x="17" y="3"/>
                    <a:pt x="16" y="3"/>
                  </a:cubicBezTo>
                  <a:cubicBezTo>
                    <a:pt x="15" y="3"/>
                    <a:pt x="13" y="4"/>
                    <a:pt x="12" y="5"/>
                  </a:cubicBezTo>
                  <a:cubicBezTo>
                    <a:pt x="12" y="5"/>
                    <a:pt x="16" y="6"/>
                    <a:pt x="16" y="7"/>
                  </a:cubicBezTo>
                  <a:cubicBezTo>
                    <a:pt x="16" y="8"/>
                    <a:pt x="12" y="8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0" name="Freeform 141"/>
            <p:cNvSpPr>
              <a:spLocks/>
            </p:cNvSpPr>
            <p:nvPr/>
          </p:nvSpPr>
          <p:spPr bwMode="auto">
            <a:xfrm>
              <a:off x="10791825" y="5303838"/>
              <a:ext cx="49213" cy="41275"/>
            </a:xfrm>
            <a:custGeom>
              <a:avLst/>
              <a:gdLst>
                <a:gd name="T0" fmla="*/ 0 w 28"/>
                <a:gd name="T1" fmla="*/ 17 h 22"/>
                <a:gd name="T2" fmla="*/ 4 w 28"/>
                <a:gd name="T3" fmla="*/ 15 h 22"/>
                <a:gd name="T4" fmla="*/ 8 w 28"/>
                <a:gd name="T5" fmla="*/ 13 h 22"/>
                <a:gd name="T6" fmla="*/ 11 w 28"/>
                <a:gd name="T7" fmla="*/ 15 h 22"/>
                <a:gd name="T8" fmla="*/ 16 w 28"/>
                <a:gd name="T9" fmla="*/ 13 h 22"/>
                <a:gd name="T10" fmla="*/ 20 w 28"/>
                <a:gd name="T11" fmla="*/ 11 h 22"/>
                <a:gd name="T12" fmla="*/ 16 w 28"/>
                <a:gd name="T13" fmla="*/ 9 h 22"/>
                <a:gd name="T14" fmla="*/ 20 w 28"/>
                <a:gd name="T15" fmla="*/ 7 h 22"/>
                <a:gd name="T16" fmla="*/ 24 w 28"/>
                <a:gd name="T17" fmla="*/ 4 h 22"/>
                <a:gd name="T18" fmla="*/ 20 w 28"/>
                <a:gd name="T19" fmla="*/ 2 h 22"/>
                <a:gd name="T20" fmla="*/ 24 w 28"/>
                <a:gd name="T21" fmla="*/ 0 h 22"/>
                <a:gd name="T22" fmla="*/ 28 w 28"/>
                <a:gd name="T23" fmla="*/ 2 h 22"/>
                <a:gd name="T24" fmla="*/ 24 w 28"/>
                <a:gd name="T25" fmla="*/ 4 h 22"/>
                <a:gd name="T26" fmla="*/ 28 w 28"/>
                <a:gd name="T27" fmla="*/ 7 h 22"/>
                <a:gd name="T28" fmla="*/ 24 w 28"/>
                <a:gd name="T29" fmla="*/ 9 h 22"/>
                <a:gd name="T30" fmla="*/ 20 w 28"/>
                <a:gd name="T31" fmla="*/ 11 h 22"/>
                <a:gd name="T32" fmla="*/ 23 w 28"/>
                <a:gd name="T33" fmla="*/ 13 h 22"/>
                <a:gd name="T34" fmla="*/ 19 w 28"/>
                <a:gd name="T35" fmla="*/ 15 h 22"/>
                <a:gd name="T36" fmla="*/ 11 w 28"/>
                <a:gd name="T37" fmla="*/ 19 h 22"/>
                <a:gd name="T38" fmla="*/ 7 w 28"/>
                <a:gd name="T39" fmla="*/ 22 h 22"/>
                <a:gd name="T40" fmla="*/ 0 w 28"/>
                <a:gd name="T4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2">
                  <a:moveTo>
                    <a:pt x="0" y="17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6" y="13"/>
                    <a:pt x="8" y="13"/>
                  </a:cubicBezTo>
                  <a:cubicBezTo>
                    <a:pt x="8" y="13"/>
                    <a:pt x="11" y="15"/>
                    <a:pt x="11" y="15"/>
                  </a:cubicBezTo>
                  <a:cubicBezTo>
                    <a:pt x="12" y="15"/>
                    <a:pt x="15" y="13"/>
                    <a:pt x="16" y="13"/>
                  </a:cubicBezTo>
                  <a:cubicBezTo>
                    <a:pt x="16" y="13"/>
                    <a:pt x="20" y="11"/>
                    <a:pt x="20" y="11"/>
                  </a:cubicBezTo>
                  <a:cubicBezTo>
                    <a:pt x="20" y="10"/>
                    <a:pt x="16" y="9"/>
                    <a:pt x="16" y="9"/>
                  </a:cubicBezTo>
                  <a:cubicBezTo>
                    <a:pt x="16" y="8"/>
                    <a:pt x="19" y="7"/>
                    <a:pt x="20" y="7"/>
                  </a:cubicBezTo>
                  <a:cubicBezTo>
                    <a:pt x="21" y="6"/>
                    <a:pt x="23" y="5"/>
                    <a:pt x="24" y="4"/>
                  </a:cubicBezTo>
                  <a:cubicBezTo>
                    <a:pt x="24" y="4"/>
                    <a:pt x="20" y="3"/>
                    <a:pt x="20" y="2"/>
                  </a:cubicBezTo>
                  <a:cubicBezTo>
                    <a:pt x="20" y="2"/>
                    <a:pt x="24" y="0"/>
                    <a:pt x="24" y="0"/>
                  </a:cubicBezTo>
                  <a:cubicBezTo>
                    <a:pt x="26" y="0"/>
                    <a:pt x="27" y="2"/>
                    <a:pt x="28" y="2"/>
                  </a:cubicBezTo>
                  <a:cubicBezTo>
                    <a:pt x="28" y="3"/>
                    <a:pt x="24" y="4"/>
                    <a:pt x="24" y="4"/>
                  </a:cubicBezTo>
                  <a:cubicBezTo>
                    <a:pt x="24" y="5"/>
                    <a:pt x="28" y="6"/>
                    <a:pt x="28" y="7"/>
                  </a:cubicBezTo>
                  <a:cubicBezTo>
                    <a:pt x="27" y="7"/>
                    <a:pt x="25" y="8"/>
                    <a:pt x="24" y="9"/>
                  </a:cubicBezTo>
                  <a:cubicBezTo>
                    <a:pt x="23" y="9"/>
                    <a:pt x="20" y="11"/>
                    <a:pt x="20" y="11"/>
                  </a:cubicBezTo>
                  <a:cubicBezTo>
                    <a:pt x="20" y="11"/>
                    <a:pt x="24" y="13"/>
                    <a:pt x="23" y="13"/>
                  </a:cubicBezTo>
                  <a:cubicBezTo>
                    <a:pt x="23" y="14"/>
                    <a:pt x="20" y="15"/>
                    <a:pt x="19" y="15"/>
                  </a:cubicBezTo>
                  <a:cubicBezTo>
                    <a:pt x="17" y="17"/>
                    <a:pt x="14" y="18"/>
                    <a:pt x="11" y="19"/>
                  </a:cubicBezTo>
                  <a:cubicBezTo>
                    <a:pt x="10" y="20"/>
                    <a:pt x="8" y="21"/>
                    <a:pt x="7" y="22"/>
                  </a:cubicBez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1" name="Freeform 142"/>
            <p:cNvSpPr>
              <a:spLocks/>
            </p:cNvSpPr>
            <p:nvPr/>
          </p:nvSpPr>
          <p:spPr bwMode="auto">
            <a:xfrm>
              <a:off x="10764838" y="5305426"/>
              <a:ext cx="33338" cy="12700"/>
            </a:xfrm>
            <a:custGeom>
              <a:avLst/>
              <a:gdLst>
                <a:gd name="T0" fmla="*/ 8 w 19"/>
                <a:gd name="T1" fmla="*/ 3 h 7"/>
                <a:gd name="T2" fmla="*/ 4 w 19"/>
                <a:gd name="T3" fmla="*/ 5 h 7"/>
                <a:gd name="T4" fmla="*/ 0 w 19"/>
                <a:gd name="T5" fmla="*/ 3 h 7"/>
                <a:gd name="T6" fmla="*/ 4 w 19"/>
                <a:gd name="T7" fmla="*/ 1 h 7"/>
                <a:gd name="T8" fmla="*/ 8 w 19"/>
                <a:gd name="T9" fmla="*/ 3 h 7"/>
                <a:gd name="T10" fmla="*/ 12 w 19"/>
                <a:gd name="T11" fmla="*/ 1 h 7"/>
                <a:gd name="T12" fmla="*/ 16 w 19"/>
                <a:gd name="T13" fmla="*/ 3 h 7"/>
                <a:gd name="T14" fmla="*/ 19 w 19"/>
                <a:gd name="T15" fmla="*/ 5 h 7"/>
                <a:gd name="T16" fmla="*/ 15 w 19"/>
                <a:gd name="T17" fmla="*/ 7 h 7"/>
                <a:gd name="T18" fmla="*/ 11 w 19"/>
                <a:gd name="T19" fmla="*/ 5 h 7"/>
                <a:gd name="T20" fmla="*/ 8 w 19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8" y="3"/>
                  </a:moveTo>
                  <a:cubicBezTo>
                    <a:pt x="7" y="3"/>
                    <a:pt x="5" y="5"/>
                    <a:pt x="4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3" y="1"/>
                    <a:pt x="4" y="1"/>
                  </a:cubicBezTo>
                  <a:cubicBezTo>
                    <a:pt x="5" y="0"/>
                    <a:pt x="7" y="3"/>
                    <a:pt x="8" y="3"/>
                  </a:cubicBezTo>
                  <a:cubicBezTo>
                    <a:pt x="9" y="3"/>
                    <a:pt x="11" y="1"/>
                    <a:pt x="12" y="1"/>
                  </a:cubicBezTo>
                  <a:cubicBezTo>
                    <a:pt x="13" y="1"/>
                    <a:pt x="15" y="3"/>
                    <a:pt x="16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ubicBezTo>
                    <a:pt x="14" y="7"/>
                    <a:pt x="12" y="5"/>
                    <a:pt x="11" y="5"/>
                  </a:cubicBezTo>
                  <a:cubicBezTo>
                    <a:pt x="10" y="5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2" name="Freeform 143"/>
            <p:cNvSpPr>
              <a:spLocks/>
            </p:cNvSpPr>
            <p:nvPr/>
          </p:nvSpPr>
          <p:spPr bwMode="auto">
            <a:xfrm>
              <a:off x="11074400" y="5326063"/>
              <a:ext cx="33338" cy="14288"/>
            </a:xfrm>
            <a:custGeom>
              <a:avLst/>
              <a:gdLst>
                <a:gd name="T0" fmla="*/ 11 w 19"/>
                <a:gd name="T1" fmla="*/ 4 h 8"/>
                <a:gd name="T2" fmla="*/ 8 w 19"/>
                <a:gd name="T3" fmla="*/ 2 h 8"/>
                <a:gd name="T4" fmla="*/ 12 w 19"/>
                <a:gd name="T5" fmla="*/ 0 h 8"/>
                <a:gd name="T6" fmla="*/ 16 w 19"/>
                <a:gd name="T7" fmla="*/ 2 h 8"/>
                <a:gd name="T8" fmla="*/ 19 w 19"/>
                <a:gd name="T9" fmla="*/ 4 h 8"/>
                <a:gd name="T10" fmla="*/ 15 w 19"/>
                <a:gd name="T11" fmla="*/ 6 h 8"/>
                <a:gd name="T12" fmla="*/ 11 w 19"/>
                <a:gd name="T13" fmla="*/ 8 h 8"/>
                <a:gd name="T14" fmla="*/ 7 w 19"/>
                <a:gd name="T15" fmla="*/ 6 h 8"/>
                <a:gd name="T16" fmla="*/ 3 w 19"/>
                <a:gd name="T17" fmla="*/ 8 h 8"/>
                <a:gd name="T18" fmla="*/ 0 w 19"/>
                <a:gd name="T19" fmla="*/ 6 h 8"/>
                <a:gd name="T20" fmla="*/ 4 w 19"/>
                <a:gd name="T21" fmla="*/ 4 h 8"/>
                <a:gd name="T22" fmla="*/ 7 w 19"/>
                <a:gd name="T23" fmla="*/ 6 h 8"/>
                <a:gd name="T24" fmla="*/ 11 w 19"/>
                <a:gd name="T2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8">
                  <a:moveTo>
                    <a:pt x="11" y="4"/>
                  </a:moveTo>
                  <a:cubicBezTo>
                    <a:pt x="11" y="3"/>
                    <a:pt x="8" y="3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3" y="0"/>
                    <a:pt x="14" y="2"/>
                    <a:pt x="16" y="2"/>
                  </a:cubicBezTo>
                  <a:cubicBezTo>
                    <a:pt x="16" y="3"/>
                    <a:pt x="19" y="3"/>
                    <a:pt x="19" y="4"/>
                  </a:cubicBezTo>
                  <a:cubicBezTo>
                    <a:pt x="19" y="5"/>
                    <a:pt x="16" y="6"/>
                    <a:pt x="15" y="6"/>
                  </a:cubicBezTo>
                  <a:cubicBezTo>
                    <a:pt x="14" y="7"/>
                    <a:pt x="12" y="8"/>
                    <a:pt x="11" y="8"/>
                  </a:cubicBezTo>
                  <a:cubicBezTo>
                    <a:pt x="10" y="8"/>
                    <a:pt x="8" y="6"/>
                    <a:pt x="7" y="6"/>
                  </a:cubicBezTo>
                  <a:cubicBezTo>
                    <a:pt x="6" y="6"/>
                    <a:pt x="4" y="8"/>
                    <a:pt x="3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3" y="4"/>
                    <a:pt x="4" y="4"/>
                  </a:cubicBezTo>
                  <a:cubicBezTo>
                    <a:pt x="5" y="4"/>
                    <a:pt x="6" y="6"/>
                    <a:pt x="7" y="6"/>
                  </a:cubicBezTo>
                  <a:cubicBezTo>
                    <a:pt x="9" y="6"/>
                    <a:pt x="10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3" name="Freeform 144"/>
            <p:cNvSpPr>
              <a:spLocks/>
            </p:cNvSpPr>
            <p:nvPr/>
          </p:nvSpPr>
          <p:spPr bwMode="auto">
            <a:xfrm>
              <a:off x="11034713" y="5295901"/>
              <a:ext cx="55563" cy="20638"/>
            </a:xfrm>
            <a:custGeom>
              <a:avLst/>
              <a:gdLst>
                <a:gd name="T0" fmla="*/ 8 w 32"/>
                <a:gd name="T1" fmla="*/ 4 h 11"/>
                <a:gd name="T2" fmla="*/ 4 w 32"/>
                <a:gd name="T3" fmla="*/ 6 h 11"/>
                <a:gd name="T4" fmla="*/ 0 w 32"/>
                <a:gd name="T5" fmla="*/ 4 h 11"/>
                <a:gd name="T6" fmla="*/ 4 w 32"/>
                <a:gd name="T7" fmla="*/ 2 h 11"/>
                <a:gd name="T8" fmla="*/ 9 w 32"/>
                <a:gd name="T9" fmla="*/ 0 h 11"/>
                <a:gd name="T10" fmla="*/ 12 w 32"/>
                <a:gd name="T11" fmla="*/ 2 h 11"/>
                <a:gd name="T12" fmla="*/ 16 w 32"/>
                <a:gd name="T13" fmla="*/ 0 h 11"/>
                <a:gd name="T14" fmla="*/ 20 w 32"/>
                <a:gd name="T15" fmla="*/ 2 h 11"/>
                <a:gd name="T16" fmla="*/ 24 w 32"/>
                <a:gd name="T17" fmla="*/ 5 h 11"/>
                <a:gd name="T18" fmla="*/ 28 w 32"/>
                <a:gd name="T19" fmla="*/ 2 h 11"/>
                <a:gd name="T20" fmla="*/ 32 w 32"/>
                <a:gd name="T21" fmla="*/ 5 h 11"/>
                <a:gd name="T22" fmla="*/ 28 w 32"/>
                <a:gd name="T23" fmla="*/ 7 h 11"/>
                <a:gd name="T24" fmla="*/ 24 w 32"/>
                <a:gd name="T25" fmla="*/ 5 h 11"/>
                <a:gd name="T26" fmla="*/ 20 w 32"/>
                <a:gd name="T27" fmla="*/ 7 h 11"/>
                <a:gd name="T28" fmla="*/ 16 w 32"/>
                <a:gd name="T29" fmla="*/ 4 h 11"/>
                <a:gd name="T30" fmla="*/ 12 w 32"/>
                <a:gd name="T31" fmla="*/ 7 h 11"/>
                <a:gd name="T32" fmla="*/ 16 w 32"/>
                <a:gd name="T33" fmla="*/ 9 h 11"/>
                <a:gd name="T34" fmla="*/ 12 w 32"/>
                <a:gd name="T35" fmla="*/ 11 h 11"/>
                <a:gd name="T36" fmla="*/ 8 w 32"/>
                <a:gd name="T37" fmla="*/ 9 h 11"/>
                <a:gd name="T38" fmla="*/ 12 w 32"/>
                <a:gd name="T39" fmla="*/ 7 h 11"/>
                <a:gd name="T40" fmla="*/ 8 w 32"/>
                <a:gd name="T4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11">
                  <a:moveTo>
                    <a:pt x="8" y="4"/>
                  </a:moveTo>
                  <a:cubicBezTo>
                    <a:pt x="8" y="5"/>
                    <a:pt x="4" y="6"/>
                    <a:pt x="4" y="6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1"/>
                    <a:pt x="7" y="0"/>
                    <a:pt x="9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3" y="2"/>
                    <a:pt x="15" y="0"/>
                    <a:pt x="16" y="0"/>
                  </a:cubicBezTo>
                  <a:cubicBezTo>
                    <a:pt x="18" y="0"/>
                    <a:pt x="19" y="2"/>
                    <a:pt x="20" y="2"/>
                  </a:cubicBezTo>
                  <a:cubicBezTo>
                    <a:pt x="22" y="3"/>
                    <a:pt x="22" y="4"/>
                    <a:pt x="24" y="5"/>
                  </a:cubicBezTo>
                  <a:cubicBezTo>
                    <a:pt x="25" y="4"/>
                    <a:pt x="26" y="3"/>
                    <a:pt x="28" y="2"/>
                  </a:cubicBezTo>
                  <a:cubicBezTo>
                    <a:pt x="28" y="2"/>
                    <a:pt x="32" y="5"/>
                    <a:pt x="32" y="5"/>
                  </a:cubicBezTo>
                  <a:cubicBezTo>
                    <a:pt x="32" y="5"/>
                    <a:pt x="28" y="7"/>
                    <a:pt x="28" y="7"/>
                  </a:cubicBezTo>
                  <a:cubicBezTo>
                    <a:pt x="26" y="7"/>
                    <a:pt x="25" y="5"/>
                    <a:pt x="24" y="5"/>
                  </a:cubicBezTo>
                  <a:cubicBezTo>
                    <a:pt x="23" y="5"/>
                    <a:pt x="21" y="7"/>
                    <a:pt x="20" y="7"/>
                  </a:cubicBezTo>
                  <a:cubicBezTo>
                    <a:pt x="19" y="7"/>
                    <a:pt x="17" y="4"/>
                    <a:pt x="16" y="4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2" y="7"/>
                    <a:pt x="15" y="9"/>
                    <a:pt x="16" y="9"/>
                  </a:cubicBezTo>
                  <a:cubicBezTo>
                    <a:pt x="14" y="9"/>
                    <a:pt x="13" y="11"/>
                    <a:pt x="12" y="11"/>
                  </a:cubicBezTo>
                  <a:cubicBezTo>
                    <a:pt x="11" y="11"/>
                    <a:pt x="8" y="9"/>
                    <a:pt x="8" y="9"/>
                  </a:cubicBezTo>
                  <a:cubicBezTo>
                    <a:pt x="8" y="8"/>
                    <a:pt x="12" y="7"/>
                    <a:pt x="12" y="7"/>
                  </a:cubicBezTo>
                  <a:cubicBezTo>
                    <a:pt x="12" y="6"/>
                    <a:pt x="9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4" name="Freeform 145"/>
            <p:cNvSpPr>
              <a:spLocks/>
            </p:cNvSpPr>
            <p:nvPr/>
          </p:nvSpPr>
          <p:spPr bwMode="auto">
            <a:xfrm>
              <a:off x="11144250" y="5330826"/>
              <a:ext cx="34925" cy="11113"/>
            </a:xfrm>
            <a:custGeom>
              <a:avLst/>
              <a:gdLst>
                <a:gd name="T0" fmla="*/ 8 w 20"/>
                <a:gd name="T1" fmla="*/ 4 h 6"/>
                <a:gd name="T2" fmla="*/ 4 w 20"/>
                <a:gd name="T3" fmla="*/ 6 h 6"/>
                <a:gd name="T4" fmla="*/ 0 w 20"/>
                <a:gd name="T5" fmla="*/ 4 h 6"/>
                <a:gd name="T6" fmla="*/ 4 w 20"/>
                <a:gd name="T7" fmla="*/ 2 h 6"/>
                <a:gd name="T8" fmla="*/ 8 w 20"/>
                <a:gd name="T9" fmla="*/ 4 h 6"/>
                <a:gd name="T10" fmla="*/ 12 w 20"/>
                <a:gd name="T11" fmla="*/ 2 h 6"/>
                <a:gd name="T12" fmla="*/ 16 w 20"/>
                <a:gd name="T13" fmla="*/ 0 h 6"/>
                <a:gd name="T14" fmla="*/ 20 w 20"/>
                <a:gd name="T15" fmla="*/ 2 h 6"/>
                <a:gd name="T16" fmla="*/ 15 w 20"/>
                <a:gd name="T17" fmla="*/ 4 h 6"/>
                <a:gd name="T18" fmla="*/ 11 w 20"/>
                <a:gd name="T19" fmla="*/ 6 h 6"/>
                <a:gd name="T20" fmla="*/ 8 w 20"/>
                <a:gd name="T2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6">
                  <a:moveTo>
                    <a:pt x="8" y="4"/>
                  </a:moveTo>
                  <a:cubicBezTo>
                    <a:pt x="6" y="4"/>
                    <a:pt x="5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4"/>
                    <a:pt x="11" y="2"/>
                    <a:pt x="12" y="2"/>
                  </a:cubicBezTo>
                  <a:cubicBezTo>
                    <a:pt x="12" y="1"/>
                    <a:pt x="15" y="0"/>
                    <a:pt x="16" y="0"/>
                  </a:cubicBezTo>
                  <a:cubicBezTo>
                    <a:pt x="16" y="0"/>
                    <a:pt x="20" y="2"/>
                    <a:pt x="20" y="2"/>
                  </a:cubicBezTo>
                  <a:cubicBezTo>
                    <a:pt x="19" y="2"/>
                    <a:pt x="16" y="4"/>
                    <a:pt x="15" y="4"/>
                  </a:cubicBezTo>
                  <a:cubicBezTo>
                    <a:pt x="15" y="4"/>
                    <a:pt x="13" y="6"/>
                    <a:pt x="11" y="6"/>
                  </a:cubicBezTo>
                  <a:cubicBezTo>
                    <a:pt x="11" y="6"/>
                    <a:pt x="8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5" name="Freeform 146"/>
            <p:cNvSpPr>
              <a:spLocks/>
            </p:cNvSpPr>
            <p:nvPr/>
          </p:nvSpPr>
          <p:spPr bwMode="auto">
            <a:xfrm>
              <a:off x="11109325" y="5305426"/>
              <a:ext cx="36513" cy="12700"/>
            </a:xfrm>
            <a:custGeom>
              <a:avLst/>
              <a:gdLst>
                <a:gd name="T0" fmla="*/ 12 w 20"/>
                <a:gd name="T1" fmla="*/ 5 h 7"/>
                <a:gd name="T2" fmla="*/ 8 w 20"/>
                <a:gd name="T3" fmla="*/ 7 h 7"/>
                <a:gd name="T4" fmla="*/ 4 w 20"/>
                <a:gd name="T5" fmla="*/ 4 h 7"/>
                <a:gd name="T6" fmla="*/ 0 w 20"/>
                <a:gd name="T7" fmla="*/ 2 h 7"/>
                <a:gd name="T8" fmla="*/ 4 w 20"/>
                <a:gd name="T9" fmla="*/ 0 h 7"/>
                <a:gd name="T10" fmla="*/ 8 w 20"/>
                <a:gd name="T11" fmla="*/ 2 h 7"/>
                <a:gd name="T12" fmla="*/ 12 w 20"/>
                <a:gd name="T13" fmla="*/ 5 h 7"/>
                <a:gd name="T14" fmla="*/ 16 w 20"/>
                <a:gd name="T15" fmla="*/ 2 h 7"/>
                <a:gd name="T16" fmla="*/ 20 w 20"/>
                <a:gd name="T17" fmla="*/ 5 h 7"/>
                <a:gd name="T18" fmla="*/ 16 w 20"/>
                <a:gd name="T19" fmla="*/ 7 h 7"/>
                <a:gd name="T20" fmla="*/ 12 w 20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12" y="5"/>
                  </a:moveTo>
                  <a:cubicBezTo>
                    <a:pt x="11" y="4"/>
                    <a:pt x="9" y="7"/>
                    <a:pt x="8" y="7"/>
                  </a:cubicBezTo>
                  <a:cubicBezTo>
                    <a:pt x="7" y="6"/>
                    <a:pt x="5" y="5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10" y="2"/>
                    <a:pt x="11" y="4"/>
                    <a:pt x="12" y="5"/>
                  </a:cubicBezTo>
                  <a:cubicBezTo>
                    <a:pt x="13" y="5"/>
                    <a:pt x="15" y="2"/>
                    <a:pt x="16" y="2"/>
                  </a:cubicBezTo>
                  <a:cubicBezTo>
                    <a:pt x="16" y="2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4" y="7"/>
                    <a:pt x="13" y="5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6" name="Freeform 147"/>
            <p:cNvSpPr>
              <a:spLocks/>
            </p:cNvSpPr>
            <p:nvPr/>
          </p:nvSpPr>
          <p:spPr bwMode="auto">
            <a:xfrm>
              <a:off x="11647488" y="5324476"/>
              <a:ext cx="42863" cy="23813"/>
            </a:xfrm>
            <a:custGeom>
              <a:avLst/>
              <a:gdLst>
                <a:gd name="T0" fmla="*/ 4 w 24"/>
                <a:gd name="T1" fmla="*/ 13 h 13"/>
                <a:gd name="T2" fmla="*/ 0 w 24"/>
                <a:gd name="T3" fmla="*/ 11 h 13"/>
                <a:gd name="T4" fmla="*/ 4 w 24"/>
                <a:gd name="T5" fmla="*/ 9 h 13"/>
                <a:gd name="T6" fmla="*/ 8 w 24"/>
                <a:gd name="T7" fmla="*/ 7 h 13"/>
                <a:gd name="T8" fmla="*/ 5 w 24"/>
                <a:gd name="T9" fmla="*/ 5 h 13"/>
                <a:gd name="T10" fmla="*/ 9 w 24"/>
                <a:gd name="T11" fmla="*/ 2 h 13"/>
                <a:gd name="T12" fmla="*/ 13 w 24"/>
                <a:gd name="T13" fmla="*/ 0 h 13"/>
                <a:gd name="T14" fmla="*/ 17 w 24"/>
                <a:gd name="T15" fmla="*/ 3 h 13"/>
                <a:gd name="T16" fmla="*/ 21 w 24"/>
                <a:gd name="T17" fmla="*/ 0 h 13"/>
                <a:gd name="T18" fmla="*/ 24 w 24"/>
                <a:gd name="T19" fmla="*/ 3 h 13"/>
                <a:gd name="T20" fmla="*/ 20 w 24"/>
                <a:gd name="T21" fmla="*/ 5 h 13"/>
                <a:gd name="T22" fmla="*/ 16 w 24"/>
                <a:gd name="T23" fmla="*/ 7 h 13"/>
                <a:gd name="T24" fmla="*/ 13 w 24"/>
                <a:gd name="T25" fmla="*/ 5 h 13"/>
                <a:gd name="T26" fmla="*/ 8 w 24"/>
                <a:gd name="T27" fmla="*/ 7 h 13"/>
                <a:gd name="T28" fmla="*/ 12 w 24"/>
                <a:gd name="T29" fmla="*/ 9 h 13"/>
                <a:gd name="T30" fmla="*/ 8 w 24"/>
                <a:gd name="T31" fmla="*/ 11 h 13"/>
                <a:gd name="T32" fmla="*/ 4 w 24"/>
                <a:gd name="T3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4" y="10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5" y="5"/>
                    <a:pt x="5" y="5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2"/>
                    <a:pt x="12" y="1"/>
                    <a:pt x="13" y="0"/>
                  </a:cubicBezTo>
                  <a:cubicBezTo>
                    <a:pt x="14" y="0"/>
                    <a:pt x="16" y="3"/>
                    <a:pt x="17" y="3"/>
                  </a:cubicBezTo>
                  <a:cubicBezTo>
                    <a:pt x="18" y="3"/>
                    <a:pt x="20" y="0"/>
                    <a:pt x="21" y="0"/>
                  </a:cubicBezTo>
                  <a:cubicBezTo>
                    <a:pt x="22" y="1"/>
                    <a:pt x="23" y="2"/>
                    <a:pt x="24" y="3"/>
                  </a:cubicBezTo>
                  <a:cubicBezTo>
                    <a:pt x="23" y="3"/>
                    <a:pt x="22" y="4"/>
                    <a:pt x="20" y="5"/>
                  </a:cubicBezTo>
                  <a:cubicBezTo>
                    <a:pt x="20" y="5"/>
                    <a:pt x="17" y="7"/>
                    <a:pt x="16" y="7"/>
                  </a:cubicBezTo>
                  <a:cubicBezTo>
                    <a:pt x="15" y="7"/>
                    <a:pt x="14" y="5"/>
                    <a:pt x="13" y="5"/>
                  </a:cubicBezTo>
                  <a:cubicBezTo>
                    <a:pt x="11" y="5"/>
                    <a:pt x="10" y="7"/>
                    <a:pt x="8" y="7"/>
                  </a:cubicBezTo>
                  <a:cubicBezTo>
                    <a:pt x="9" y="7"/>
                    <a:pt x="12" y="8"/>
                    <a:pt x="12" y="9"/>
                  </a:cubicBezTo>
                  <a:cubicBezTo>
                    <a:pt x="12" y="9"/>
                    <a:pt x="9" y="11"/>
                    <a:pt x="8" y="11"/>
                  </a:cubicBezTo>
                  <a:cubicBezTo>
                    <a:pt x="7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7" name="Freeform 148"/>
            <p:cNvSpPr>
              <a:spLocks/>
            </p:cNvSpPr>
            <p:nvPr/>
          </p:nvSpPr>
          <p:spPr bwMode="auto">
            <a:xfrm>
              <a:off x="11652250" y="5283201"/>
              <a:ext cx="33338" cy="22225"/>
            </a:xfrm>
            <a:custGeom>
              <a:avLst/>
              <a:gdLst>
                <a:gd name="T0" fmla="*/ 15 w 19"/>
                <a:gd name="T1" fmla="*/ 7 h 12"/>
                <a:gd name="T2" fmla="*/ 19 w 19"/>
                <a:gd name="T3" fmla="*/ 9 h 12"/>
                <a:gd name="T4" fmla="*/ 15 w 19"/>
                <a:gd name="T5" fmla="*/ 12 h 12"/>
                <a:gd name="T6" fmla="*/ 11 w 19"/>
                <a:gd name="T7" fmla="*/ 9 h 12"/>
                <a:gd name="T8" fmla="*/ 15 w 19"/>
                <a:gd name="T9" fmla="*/ 7 h 12"/>
                <a:gd name="T10" fmla="*/ 11 w 19"/>
                <a:gd name="T11" fmla="*/ 5 h 12"/>
                <a:gd name="T12" fmla="*/ 7 w 19"/>
                <a:gd name="T13" fmla="*/ 3 h 12"/>
                <a:gd name="T14" fmla="*/ 3 w 19"/>
                <a:gd name="T15" fmla="*/ 5 h 12"/>
                <a:gd name="T16" fmla="*/ 0 w 19"/>
                <a:gd name="T17" fmla="*/ 3 h 12"/>
                <a:gd name="T18" fmla="*/ 4 w 19"/>
                <a:gd name="T19" fmla="*/ 0 h 12"/>
                <a:gd name="T20" fmla="*/ 7 w 19"/>
                <a:gd name="T21" fmla="*/ 3 h 12"/>
                <a:gd name="T22" fmla="*/ 12 w 19"/>
                <a:gd name="T23" fmla="*/ 1 h 12"/>
                <a:gd name="T24" fmla="*/ 15 w 19"/>
                <a:gd name="T25" fmla="*/ 3 h 12"/>
                <a:gd name="T26" fmla="*/ 19 w 19"/>
                <a:gd name="T27" fmla="*/ 5 h 12"/>
                <a:gd name="T28" fmla="*/ 15 w 19"/>
                <a:gd name="T2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" h="12">
                  <a:moveTo>
                    <a:pt x="15" y="7"/>
                  </a:moveTo>
                  <a:cubicBezTo>
                    <a:pt x="15" y="8"/>
                    <a:pt x="19" y="9"/>
                    <a:pt x="19" y="9"/>
                  </a:cubicBezTo>
                  <a:cubicBezTo>
                    <a:pt x="19" y="10"/>
                    <a:pt x="15" y="12"/>
                    <a:pt x="15" y="12"/>
                  </a:cubicBezTo>
                  <a:cubicBezTo>
                    <a:pt x="14" y="12"/>
                    <a:pt x="11" y="10"/>
                    <a:pt x="11" y="9"/>
                  </a:cubicBezTo>
                  <a:cubicBezTo>
                    <a:pt x="11" y="9"/>
                    <a:pt x="15" y="7"/>
                    <a:pt x="15" y="7"/>
                  </a:cubicBezTo>
                  <a:cubicBezTo>
                    <a:pt x="15" y="7"/>
                    <a:pt x="12" y="5"/>
                    <a:pt x="11" y="5"/>
                  </a:cubicBezTo>
                  <a:cubicBezTo>
                    <a:pt x="11" y="5"/>
                    <a:pt x="8" y="3"/>
                    <a:pt x="7" y="3"/>
                  </a:cubicBezTo>
                  <a:cubicBezTo>
                    <a:pt x="6" y="3"/>
                    <a:pt x="4" y="5"/>
                    <a:pt x="3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5" y="0"/>
                    <a:pt x="6" y="2"/>
                    <a:pt x="7" y="3"/>
                  </a:cubicBezTo>
                  <a:cubicBezTo>
                    <a:pt x="8" y="3"/>
                    <a:pt x="11" y="1"/>
                    <a:pt x="12" y="1"/>
                  </a:cubicBezTo>
                  <a:cubicBezTo>
                    <a:pt x="12" y="1"/>
                    <a:pt x="15" y="3"/>
                    <a:pt x="15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25B0485C-9020-48C1-8B45-382A24CD668D}"/>
              </a:ext>
            </a:extLst>
          </p:cNvPr>
          <p:cNvSpPr txBox="1"/>
          <p:nvPr/>
        </p:nvSpPr>
        <p:spPr>
          <a:xfrm>
            <a:off x="2312193" y="590231"/>
            <a:ext cx="7804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IcielLa Chic Pro Shad" panose="02000506090000020004" pitchFamily="2" charset="0"/>
                <a:ea typeface="+mn-ea"/>
                <a:cs typeface="+mn-cs"/>
              </a:rPr>
              <a:t>NỘI DUNG TRÌNH BÀY: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K Crayon Crumble"/>
              <a:ea typeface="+mn-ea"/>
              <a:cs typeface="+mn-cs"/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98544775-7AD3-44D7-9665-7DC9BE4DCEE7}"/>
              </a:ext>
            </a:extLst>
          </p:cNvPr>
          <p:cNvSpPr txBox="1"/>
          <p:nvPr/>
        </p:nvSpPr>
        <p:spPr>
          <a:xfrm>
            <a:off x="1828311" y="1843950"/>
            <a:ext cx="935800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I/ Gi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ới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thiệu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đề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tài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#9Slide07 SVNAppleberry" panose="02040603050506020204" pitchFamily="18" charset="0"/>
              <a:ea typeface="+mn-ea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II/ </a:t>
            </a:r>
            <a:r>
              <a:rPr kumimoji="0" lang="en-US" sz="4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Nội</a:t>
            </a: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 dung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	1.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Mô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tả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giao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diện</a:t>
            </a:r>
            <a:endParaRPr lang="en-US" sz="4000">
              <a:solidFill>
                <a:srgbClr val="FFFFFF"/>
              </a:solidFill>
              <a:latin typeface="#9Slide07 SVNAppleberry" panose="020406030505060202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	2. </a:t>
            </a:r>
            <a:r>
              <a:rPr kumimoji="0" lang="en-US" sz="4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Thiết</a:t>
            </a: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 </a:t>
            </a:r>
            <a:r>
              <a:rPr kumimoji="0" lang="en-US" sz="4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kế</a:t>
            </a: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 </a:t>
            </a:r>
            <a:r>
              <a:rPr kumimoji="0" lang="en-US" sz="4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cấu</a:t>
            </a: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 </a:t>
            </a:r>
            <a:r>
              <a:rPr kumimoji="0" lang="en-US" sz="4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trúc</a:t>
            </a: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 d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ữ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liệu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và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giải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thuật</a:t>
            </a:r>
            <a:endParaRPr lang="en-US" sz="4000">
              <a:solidFill>
                <a:srgbClr val="FFFFFF"/>
              </a:solidFill>
              <a:latin typeface="#9Slide07 SVNAppleberry" panose="020406030505060202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III/ Demo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ch</a:t>
            </a:r>
            <a:r>
              <a:rPr lang="vi-VN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ư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ơng</a:t>
            </a:r>
            <a:r>
              <a:rPr lang="en-US" sz="4000">
                <a:solidFill>
                  <a:srgbClr val="FFFFFF"/>
                </a:solidFill>
                <a:latin typeface="#9Slide07 SVNAppleberry" panose="02040603050506020204" pitchFamily="18" charset="0"/>
              </a:rPr>
              <a:t> </a:t>
            </a:r>
            <a:r>
              <a:rPr lang="en-US" sz="4000" err="1">
                <a:solidFill>
                  <a:srgbClr val="FFFFFF"/>
                </a:solidFill>
                <a:latin typeface="#9Slide07 SVNAppleberry" panose="02040603050506020204" pitchFamily="18" charset="0"/>
              </a:rPr>
              <a:t>trình</a:t>
            </a:r>
            <a:endParaRPr lang="en-US" sz="4000">
              <a:solidFill>
                <a:srgbClr val="FFFFFF"/>
              </a:solidFill>
              <a:latin typeface="#9Slide07 SVNAppleberry" panose="020406030505060202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IV/ </a:t>
            </a:r>
            <a:r>
              <a:rPr kumimoji="0" lang="en-US" sz="4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Kết</a:t>
            </a: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 </a:t>
            </a:r>
            <a:r>
              <a:rPr kumimoji="0" lang="en-US" sz="4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#9Slide07 SVNAppleberry" panose="02040603050506020204" pitchFamily="18" charset="0"/>
                <a:ea typeface="+mn-ea"/>
                <a:cs typeface="+mn-cs"/>
              </a:rPr>
              <a:t>luận</a:t>
            </a: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#9Slide07 SVNAppleberry" panose="020406030505060202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731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39588F78-8D0C-4B92-AAB6-8722A3E3FA8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51334" y="9066"/>
            <a:ext cx="12339216" cy="6839870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Hexagon 3"/>
          <p:cNvSpPr/>
          <p:nvPr/>
        </p:nvSpPr>
        <p:spPr>
          <a:xfrm>
            <a:off x="6764653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Hexagon 3"/>
          <p:cNvSpPr/>
          <p:nvPr/>
        </p:nvSpPr>
        <p:spPr>
          <a:xfrm>
            <a:off x="4039256" y="1764414"/>
            <a:ext cx="3265385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Hexagon 3"/>
          <p:cNvSpPr/>
          <p:nvPr/>
        </p:nvSpPr>
        <p:spPr>
          <a:xfrm>
            <a:off x="-51332" y="1764414"/>
            <a:ext cx="5988001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752766" y="3222588"/>
            <a:ext cx="404783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l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Khó khăn khi xây</a:t>
            </a:r>
            <a:b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</a:br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dựng chương trình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752768" y="3471081"/>
            <a:ext cx="3649184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Hexagon 3"/>
          <p:cNvSpPr/>
          <p:nvPr/>
        </p:nvSpPr>
        <p:spPr>
          <a:xfrm>
            <a:off x="4401952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659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1" grpId="0" animBg="1"/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39588F78-8D0C-4B92-AAB6-8722A3E3FA8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51334" y="9066"/>
            <a:ext cx="12339216" cy="6839870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Hexagon 3"/>
          <p:cNvSpPr/>
          <p:nvPr/>
        </p:nvSpPr>
        <p:spPr>
          <a:xfrm>
            <a:off x="6764653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Hexagon 3"/>
          <p:cNvSpPr/>
          <p:nvPr/>
        </p:nvSpPr>
        <p:spPr>
          <a:xfrm>
            <a:off x="4039256" y="1764414"/>
            <a:ext cx="3265385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Hexagon 3"/>
          <p:cNvSpPr/>
          <p:nvPr/>
        </p:nvSpPr>
        <p:spPr>
          <a:xfrm>
            <a:off x="-51332" y="1764414"/>
            <a:ext cx="5988001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1280831" y="3213138"/>
            <a:ext cx="404783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l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Ưu điểm</a:t>
            </a:r>
          </a:p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Khuyết điểm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1280831" y="3471081"/>
            <a:ext cx="2351369" cy="196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Hexagon 3"/>
          <p:cNvSpPr/>
          <p:nvPr/>
        </p:nvSpPr>
        <p:spPr>
          <a:xfrm>
            <a:off x="4401952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7192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1" grpId="0" animBg="1"/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39588F78-8D0C-4B92-AAB6-8722A3E3FA8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51334" y="9066"/>
            <a:ext cx="12339216" cy="6839870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Hexagon 3"/>
          <p:cNvSpPr/>
          <p:nvPr/>
        </p:nvSpPr>
        <p:spPr>
          <a:xfrm>
            <a:off x="6764653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Hexagon 3"/>
          <p:cNvSpPr/>
          <p:nvPr/>
        </p:nvSpPr>
        <p:spPr>
          <a:xfrm>
            <a:off x="4039256" y="1764414"/>
            <a:ext cx="3265385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Hexagon 3"/>
          <p:cNvSpPr/>
          <p:nvPr/>
        </p:nvSpPr>
        <p:spPr>
          <a:xfrm>
            <a:off x="-51332" y="1764414"/>
            <a:ext cx="5988001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752766" y="3133688"/>
            <a:ext cx="404783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l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Hướng phát triển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752768" y="3661581"/>
            <a:ext cx="3286488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Hexagon 3"/>
          <p:cNvSpPr/>
          <p:nvPr/>
        </p:nvSpPr>
        <p:spPr>
          <a:xfrm>
            <a:off x="4401952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982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1" grpId="0" animBg="1"/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Группа 397"/>
          <p:cNvGrpSpPr/>
          <p:nvPr/>
        </p:nvGrpSpPr>
        <p:grpSpPr>
          <a:xfrm>
            <a:off x="448469" y="6161406"/>
            <a:ext cx="11295062" cy="106363"/>
            <a:chOff x="449263" y="5254626"/>
            <a:chExt cx="11295062" cy="106363"/>
          </a:xfrm>
          <a:solidFill>
            <a:schemeClr val="bg1"/>
          </a:solidFill>
        </p:grpSpPr>
        <p:sp>
          <p:nvSpPr>
            <p:cNvPr id="254" name="Freeform 5"/>
            <p:cNvSpPr>
              <a:spLocks/>
            </p:cNvSpPr>
            <p:nvPr/>
          </p:nvSpPr>
          <p:spPr bwMode="auto">
            <a:xfrm>
              <a:off x="449263" y="5283201"/>
              <a:ext cx="20638" cy="17463"/>
            </a:xfrm>
            <a:custGeom>
              <a:avLst/>
              <a:gdLst>
                <a:gd name="T0" fmla="*/ 12 w 12"/>
                <a:gd name="T1" fmla="*/ 7 h 9"/>
                <a:gd name="T2" fmla="*/ 7 w 12"/>
                <a:gd name="T3" fmla="*/ 9 h 9"/>
                <a:gd name="T4" fmla="*/ 4 w 12"/>
                <a:gd name="T5" fmla="*/ 6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2 h 9"/>
                <a:gd name="T14" fmla="*/ 8 w 12"/>
                <a:gd name="T15" fmla="*/ 4 h 9"/>
                <a:gd name="T16" fmla="*/ 12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7"/>
                  </a:moveTo>
                  <a:cubicBezTo>
                    <a:pt x="10" y="7"/>
                    <a:pt x="9" y="9"/>
                    <a:pt x="7" y="9"/>
                  </a:cubicBezTo>
                  <a:cubicBezTo>
                    <a:pt x="7" y="9"/>
                    <a:pt x="4" y="7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2"/>
                    <a:pt x="8" y="4"/>
                    <a:pt x="8" y="4"/>
                  </a:cubicBezTo>
                  <a:cubicBezTo>
                    <a:pt x="8" y="5"/>
                    <a:pt x="11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5" name="Freeform 6"/>
            <p:cNvSpPr>
              <a:spLocks/>
            </p:cNvSpPr>
            <p:nvPr/>
          </p:nvSpPr>
          <p:spPr bwMode="auto">
            <a:xfrm>
              <a:off x="571500" y="5310188"/>
              <a:ext cx="26988" cy="12700"/>
            </a:xfrm>
            <a:custGeom>
              <a:avLst/>
              <a:gdLst>
                <a:gd name="T0" fmla="*/ 4 w 16"/>
                <a:gd name="T1" fmla="*/ 7 h 7"/>
                <a:gd name="T2" fmla="*/ 1 w 16"/>
                <a:gd name="T3" fmla="*/ 4 h 7"/>
                <a:gd name="T4" fmla="*/ 5 w 16"/>
                <a:gd name="T5" fmla="*/ 2 h 7"/>
                <a:gd name="T6" fmla="*/ 9 w 16"/>
                <a:gd name="T7" fmla="*/ 0 h 7"/>
                <a:gd name="T8" fmla="*/ 12 w 16"/>
                <a:gd name="T9" fmla="*/ 3 h 7"/>
                <a:gd name="T10" fmla="*/ 16 w 16"/>
                <a:gd name="T11" fmla="*/ 5 h 7"/>
                <a:gd name="T12" fmla="*/ 12 w 16"/>
                <a:gd name="T13" fmla="*/ 7 h 7"/>
                <a:gd name="T14" fmla="*/ 8 w 16"/>
                <a:gd name="T15" fmla="*/ 5 h 7"/>
                <a:gd name="T16" fmla="*/ 4 w 16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7"/>
                  </a:moveTo>
                  <a:cubicBezTo>
                    <a:pt x="4" y="6"/>
                    <a:pt x="0" y="5"/>
                    <a:pt x="1" y="4"/>
                  </a:cubicBezTo>
                  <a:cubicBezTo>
                    <a:pt x="1" y="4"/>
                    <a:pt x="4" y="3"/>
                    <a:pt x="5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10" y="0"/>
                    <a:pt x="11" y="2"/>
                    <a:pt x="12" y="3"/>
                  </a:cubicBezTo>
                  <a:cubicBezTo>
                    <a:pt x="13" y="3"/>
                    <a:pt x="16" y="5"/>
                    <a:pt x="16" y="5"/>
                  </a:cubicBezTo>
                  <a:cubicBezTo>
                    <a:pt x="16" y="5"/>
                    <a:pt x="13" y="7"/>
                    <a:pt x="12" y="7"/>
                  </a:cubicBezTo>
                  <a:cubicBezTo>
                    <a:pt x="12" y="7"/>
                    <a:pt x="9" y="5"/>
                    <a:pt x="8" y="5"/>
                  </a:cubicBezTo>
                  <a:cubicBezTo>
                    <a:pt x="7" y="5"/>
                    <a:pt x="6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6" name="Freeform 7"/>
            <p:cNvSpPr>
              <a:spLocks/>
            </p:cNvSpPr>
            <p:nvPr/>
          </p:nvSpPr>
          <p:spPr bwMode="auto">
            <a:xfrm>
              <a:off x="800100" y="5314951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0" y="4"/>
                    <a:pt x="9" y="6"/>
                    <a:pt x="8" y="6"/>
                  </a:cubicBezTo>
                  <a:cubicBezTo>
                    <a:pt x="7" y="6"/>
                    <a:pt x="4" y="4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7" name="Freeform 8"/>
            <p:cNvSpPr>
              <a:spLocks/>
            </p:cNvSpPr>
            <p:nvPr/>
          </p:nvSpPr>
          <p:spPr bwMode="auto">
            <a:xfrm>
              <a:off x="971550" y="5334001"/>
              <a:ext cx="34925" cy="15875"/>
            </a:xfrm>
            <a:custGeom>
              <a:avLst/>
              <a:gdLst>
                <a:gd name="T0" fmla="*/ 0 w 20"/>
                <a:gd name="T1" fmla="*/ 5 h 9"/>
                <a:gd name="T2" fmla="*/ 9 w 20"/>
                <a:gd name="T3" fmla="*/ 0 h 9"/>
                <a:gd name="T4" fmla="*/ 12 w 20"/>
                <a:gd name="T5" fmla="*/ 3 h 9"/>
                <a:gd name="T6" fmla="*/ 20 w 20"/>
                <a:gd name="T7" fmla="*/ 7 h 9"/>
                <a:gd name="T8" fmla="*/ 16 w 20"/>
                <a:gd name="T9" fmla="*/ 9 h 9"/>
                <a:gd name="T10" fmla="*/ 12 w 20"/>
                <a:gd name="T11" fmla="*/ 7 h 9"/>
                <a:gd name="T12" fmla="*/ 8 w 20"/>
                <a:gd name="T13" fmla="*/ 5 h 9"/>
                <a:gd name="T14" fmla="*/ 4 w 20"/>
                <a:gd name="T15" fmla="*/ 7 h 9"/>
                <a:gd name="T16" fmla="*/ 0 w 20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9">
                  <a:moveTo>
                    <a:pt x="0" y="5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8" y="7"/>
                    <a:pt x="17" y="9"/>
                    <a:pt x="16" y="9"/>
                  </a:cubicBezTo>
                  <a:cubicBezTo>
                    <a:pt x="14" y="9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7" y="5"/>
                    <a:pt x="5" y="7"/>
                    <a:pt x="4" y="7"/>
                  </a:cubicBezTo>
                  <a:cubicBezTo>
                    <a:pt x="3" y="6"/>
                    <a:pt x="2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8" name="Freeform 9"/>
            <p:cNvSpPr>
              <a:spLocks/>
            </p:cNvSpPr>
            <p:nvPr/>
          </p:nvSpPr>
          <p:spPr bwMode="auto">
            <a:xfrm>
              <a:off x="939800" y="5300663"/>
              <a:ext cx="26988" cy="12700"/>
            </a:xfrm>
            <a:custGeom>
              <a:avLst/>
              <a:gdLst>
                <a:gd name="T0" fmla="*/ 12 w 16"/>
                <a:gd name="T1" fmla="*/ 5 h 7"/>
                <a:gd name="T2" fmla="*/ 8 w 16"/>
                <a:gd name="T3" fmla="*/ 7 h 7"/>
                <a:gd name="T4" fmla="*/ 4 w 16"/>
                <a:gd name="T5" fmla="*/ 5 h 7"/>
                <a:gd name="T6" fmla="*/ 0 w 16"/>
                <a:gd name="T7" fmla="*/ 3 h 7"/>
                <a:gd name="T8" fmla="*/ 4 w 16"/>
                <a:gd name="T9" fmla="*/ 0 h 7"/>
                <a:gd name="T10" fmla="*/ 8 w 16"/>
                <a:gd name="T11" fmla="*/ 3 h 7"/>
                <a:gd name="T12" fmla="*/ 12 w 16"/>
                <a:gd name="T13" fmla="*/ 1 h 7"/>
                <a:gd name="T14" fmla="*/ 16 w 16"/>
                <a:gd name="T15" fmla="*/ 3 h 7"/>
                <a:gd name="T16" fmla="*/ 12 w 16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4" y="1"/>
                    <a:pt x="4" y="0"/>
                  </a:cubicBezTo>
                  <a:cubicBezTo>
                    <a:pt x="6" y="1"/>
                    <a:pt x="7" y="3"/>
                    <a:pt x="8" y="3"/>
                  </a:cubicBezTo>
                  <a:cubicBezTo>
                    <a:pt x="9" y="3"/>
                    <a:pt x="12" y="0"/>
                    <a:pt x="12" y="1"/>
                  </a:cubicBezTo>
                  <a:cubicBezTo>
                    <a:pt x="13" y="1"/>
                    <a:pt x="16" y="3"/>
                    <a:pt x="16" y="3"/>
                  </a:cubicBezTo>
                  <a:cubicBezTo>
                    <a:pt x="16" y="4"/>
                    <a:pt x="12" y="4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59" name="Freeform 10"/>
            <p:cNvSpPr>
              <a:spLocks/>
            </p:cNvSpPr>
            <p:nvPr/>
          </p:nvSpPr>
          <p:spPr bwMode="auto">
            <a:xfrm>
              <a:off x="1317625" y="5324476"/>
              <a:ext cx="22225" cy="15875"/>
            </a:xfrm>
            <a:custGeom>
              <a:avLst/>
              <a:gdLst>
                <a:gd name="T0" fmla="*/ 12 w 12"/>
                <a:gd name="T1" fmla="*/ 7 h 9"/>
                <a:gd name="T2" fmla="*/ 8 w 12"/>
                <a:gd name="T3" fmla="*/ 9 h 9"/>
                <a:gd name="T4" fmla="*/ 4 w 12"/>
                <a:gd name="T5" fmla="*/ 7 h 9"/>
                <a:gd name="T6" fmla="*/ 0 w 12"/>
                <a:gd name="T7" fmla="*/ 5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3 h 9"/>
                <a:gd name="T14" fmla="*/ 8 w 12"/>
                <a:gd name="T15" fmla="*/ 5 h 9"/>
                <a:gd name="T16" fmla="*/ 12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7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9"/>
                    <a:pt x="4" y="7"/>
                    <a:pt x="4" y="7"/>
                  </a:cubicBezTo>
                  <a:cubicBezTo>
                    <a:pt x="3" y="6"/>
                    <a:pt x="0" y="5"/>
                    <a:pt x="0" y="5"/>
                  </a:cubicBezTo>
                  <a:cubicBezTo>
                    <a:pt x="0" y="4"/>
                    <a:pt x="4" y="3"/>
                    <a:pt x="4" y="2"/>
                  </a:cubicBezTo>
                  <a:cubicBezTo>
                    <a:pt x="6" y="2"/>
                    <a:pt x="7" y="0"/>
                    <a:pt x="8" y="0"/>
                  </a:cubicBezTo>
                  <a:cubicBezTo>
                    <a:pt x="9" y="0"/>
                    <a:pt x="12" y="2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0" name="Freeform 11"/>
            <p:cNvSpPr>
              <a:spLocks/>
            </p:cNvSpPr>
            <p:nvPr/>
          </p:nvSpPr>
          <p:spPr bwMode="auto">
            <a:xfrm>
              <a:off x="1589088" y="5322888"/>
              <a:ext cx="33338" cy="19050"/>
            </a:xfrm>
            <a:custGeom>
              <a:avLst/>
              <a:gdLst>
                <a:gd name="T0" fmla="*/ 3 w 19"/>
                <a:gd name="T1" fmla="*/ 4 h 11"/>
                <a:gd name="T2" fmla="*/ 0 w 19"/>
                <a:gd name="T3" fmla="*/ 2 h 11"/>
                <a:gd name="T4" fmla="*/ 4 w 19"/>
                <a:gd name="T5" fmla="*/ 0 h 11"/>
                <a:gd name="T6" fmla="*/ 7 w 19"/>
                <a:gd name="T7" fmla="*/ 2 h 11"/>
                <a:gd name="T8" fmla="*/ 11 w 19"/>
                <a:gd name="T9" fmla="*/ 4 h 11"/>
                <a:gd name="T10" fmla="*/ 15 w 19"/>
                <a:gd name="T11" fmla="*/ 7 h 11"/>
                <a:gd name="T12" fmla="*/ 19 w 19"/>
                <a:gd name="T13" fmla="*/ 9 h 11"/>
                <a:gd name="T14" fmla="*/ 15 w 19"/>
                <a:gd name="T15" fmla="*/ 11 h 11"/>
                <a:gd name="T16" fmla="*/ 11 w 19"/>
                <a:gd name="T17" fmla="*/ 9 h 11"/>
                <a:gd name="T18" fmla="*/ 7 w 19"/>
                <a:gd name="T19" fmla="*/ 6 h 11"/>
                <a:gd name="T20" fmla="*/ 3 w 19"/>
                <a:gd name="T2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1">
                  <a:moveTo>
                    <a:pt x="3" y="4"/>
                  </a:moveTo>
                  <a:cubicBezTo>
                    <a:pt x="3" y="3"/>
                    <a:pt x="0" y="3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7" y="2"/>
                  </a:cubicBezTo>
                  <a:cubicBezTo>
                    <a:pt x="9" y="3"/>
                    <a:pt x="10" y="4"/>
                    <a:pt x="11" y="4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4" y="11"/>
                    <a:pt x="12" y="9"/>
                    <a:pt x="11" y="9"/>
                  </a:cubicBezTo>
                  <a:cubicBezTo>
                    <a:pt x="10" y="8"/>
                    <a:pt x="8" y="7"/>
                    <a:pt x="7" y="6"/>
                  </a:cubicBez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1" name="Freeform 12"/>
            <p:cNvSpPr>
              <a:spLocks/>
            </p:cNvSpPr>
            <p:nvPr/>
          </p:nvSpPr>
          <p:spPr bwMode="auto">
            <a:xfrm>
              <a:off x="1674813" y="5294313"/>
              <a:ext cx="33338" cy="12700"/>
            </a:xfrm>
            <a:custGeom>
              <a:avLst/>
              <a:gdLst>
                <a:gd name="T0" fmla="*/ 0 w 19"/>
                <a:gd name="T1" fmla="*/ 5 h 7"/>
                <a:gd name="T2" fmla="*/ 4 w 19"/>
                <a:gd name="T3" fmla="*/ 3 h 7"/>
                <a:gd name="T4" fmla="*/ 8 w 19"/>
                <a:gd name="T5" fmla="*/ 1 h 7"/>
                <a:gd name="T6" fmla="*/ 12 w 19"/>
                <a:gd name="T7" fmla="*/ 3 h 7"/>
                <a:gd name="T8" fmla="*/ 16 w 19"/>
                <a:gd name="T9" fmla="*/ 1 h 7"/>
                <a:gd name="T10" fmla="*/ 19 w 19"/>
                <a:gd name="T11" fmla="*/ 3 h 7"/>
                <a:gd name="T12" fmla="*/ 15 w 19"/>
                <a:gd name="T13" fmla="*/ 5 h 7"/>
                <a:gd name="T14" fmla="*/ 11 w 19"/>
                <a:gd name="T15" fmla="*/ 7 h 7"/>
                <a:gd name="T16" fmla="*/ 8 w 19"/>
                <a:gd name="T17" fmla="*/ 5 h 7"/>
                <a:gd name="T18" fmla="*/ 3 w 19"/>
                <a:gd name="T19" fmla="*/ 7 h 7"/>
                <a:gd name="T20" fmla="*/ 0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0" y="5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1"/>
                    <a:pt x="8" y="1"/>
                  </a:cubicBezTo>
                  <a:cubicBezTo>
                    <a:pt x="9" y="0"/>
                    <a:pt x="11" y="3"/>
                    <a:pt x="12" y="3"/>
                  </a:cubicBezTo>
                  <a:cubicBezTo>
                    <a:pt x="13" y="3"/>
                    <a:pt x="15" y="1"/>
                    <a:pt x="16" y="1"/>
                  </a:cubicBezTo>
                  <a:cubicBezTo>
                    <a:pt x="17" y="1"/>
                    <a:pt x="18" y="3"/>
                    <a:pt x="19" y="3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6"/>
                    <a:pt x="13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4" y="7"/>
                    <a:pt x="3" y="7"/>
                  </a:cubicBezTo>
                  <a:cubicBezTo>
                    <a:pt x="2" y="7"/>
                    <a:pt x="1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2" name="Freeform 13"/>
            <p:cNvSpPr>
              <a:spLocks/>
            </p:cNvSpPr>
            <p:nvPr/>
          </p:nvSpPr>
          <p:spPr bwMode="auto">
            <a:xfrm>
              <a:off x="1943100" y="5292726"/>
              <a:ext cx="28575" cy="17463"/>
            </a:xfrm>
            <a:custGeom>
              <a:avLst/>
              <a:gdLst>
                <a:gd name="T0" fmla="*/ 4 w 16"/>
                <a:gd name="T1" fmla="*/ 9 h 9"/>
                <a:gd name="T2" fmla="*/ 0 w 16"/>
                <a:gd name="T3" fmla="*/ 6 h 9"/>
                <a:gd name="T4" fmla="*/ 4 w 16"/>
                <a:gd name="T5" fmla="*/ 4 h 9"/>
                <a:gd name="T6" fmla="*/ 0 w 16"/>
                <a:gd name="T7" fmla="*/ 2 h 9"/>
                <a:gd name="T8" fmla="*/ 4 w 16"/>
                <a:gd name="T9" fmla="*/ 0 h 9"/>
                <a:gd name="T10" fmla="*/ 8 w 16"/>
                <a:gd name="T11" fmla="*/ 2 h 9"/>
                <a:gd name="T12" fmla="*/ 12 w 16"/>
                <a:gd name="T13" fmla="*/ 0 h 9"/>
                <a:gd name="T14" fmla="*/ 16 w 16"/>
                <a:gd name="T15" fmla="*/ 2 h 9"/>
                <a:gd name="T16" fmla="*/ 12 w 16"/>
                <a:gd name="T17" fmla="*/ 5 h 9"/>
                <a:gd name="T18" fmla="*/ 8 w 16"/>
                <a:gd name="T19" fmla="*/ 7 h 9"/>
                <a:gd name="T20" fmla="*/ 4 w 16"/>
                <a:gd name="T2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4" y="9"/>
                  </a:moveTo>
                  <a:cubicBezTo>
                    <a:pt x="3" y="8"/>
                    <a:pt x="0" y="7"/>
                    <a:pt x="0" y="6"/>
                  </a:cubicBezTo>
                  <a:cubicBezTo>
                    <a:pt x="0" y="6"/>
                    <a:pt x="4" y="5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3" y="1"/>
                    <a:pt x="16" y="2"/>
                    <a:pt x="16" y="2"/>
                  </a:cubicBezTo>
                  <a:cubicBezTo>
                    <a:pt x="16" y="3"/>
                    <a:pt x="12" y="4"/>
                    <a:pt x="12" y="5"/>
                  </a:cubicBezTo>
                  <a:cubicBezTo>
                    <a:pt x="11" y="5"/>
                    <a:pt x="9" y="6"/>
                    <a:pt x="8" y="7"/>
                  </a:cubicBezTo>
                  <a:lnTo>
                    <a:pt x="4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3" name="Freeform 14"/>
            <p:cNvSpPr>
              <a:spLocks/>
            </p:cNvSpPr>
            <p:nvPr/>
          </p:nvSpPr>
          <p:spPr bwMode="auto">
            <a:xfrm>
              <a:off x="2439988" y="5311776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1" y="4"/>
                    <a:pt x="9" y="6"/>
                    <a:pt x="8" y="6"/>
                  </a:cubicBezTo>
                  <a:cubicBezTo>
                    <a:pt x="7" y="6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4" name="Freeform 15"/>
            <p:cNvSpPr>
              <a:spLocks/>
            </p:cNvSpPr>
            <p:nvPr/>
          </p:nvSpPr>
          <p:spPr bwMode="auto">
            <a:xfrm>
              <a:off x="2528888" y="5327651"/>
              <a:ext cx="28575" cy="20638"/>
            </a:xfrm>
            <a:custGeom>
              <a:avLst/>
              <a:gdLst>
                <a:gd name="T0" fmla="*/ 9 w 16"/>
                <a:gd name="T1" fmla="*/ 0 h 11"/>
                <a:gd name="T2" fmla="*/ 12 w 16"/>
                <a:gd name="T3" fmla="*/ 3 h 11"/>
                <a:gd name="T4" fmla="*/ 16 w 16"/>
                <a:gd name="T5" fmla="*/ 5 h 11"/>
                <a:gd name="T6" fmla="*/ 12 w 16"/>
                <a:gd name="T7" fmla="*/ 7 h 11"/>
                <a:gd name="T8" fmla="*/ 16 w 16"/>
                <a:gd name="T9" fmla="*/ 9 h 11"/>
                <a:gd name="T10" fmla="*/ 12 w 16"/>
                <a:gd name="T11" fmla="*/ 11 h 11"/>
                <a:gd name="T12" fmla="*/ 8 w 16"/>
                <a:gd name="T13" fmla="*/ 9 h 11"/>
                <a:gd name="T14" fmla="*/ 0 w 16"/>
                <a:gd name="T15" fmla="*/ 5 h 11"/>
                <a:gd name="T16" fmla="*/ 9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9" y="0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6" y="4"/>
                    <a:pt x="16" y="5"/>
                  </a:cubicBezTo>
                  <a:cubicBezTo>
                    <a:pt x="16" y="5"/>
                    <a:pt x="12" y="7"/>
                    <a:pt x="12" y="7"/>
                  </a:cubicBezTo>
                  <a:cubicBezTo>
                    <a:pt x="12" y="8"/>
                    <a:pt x="16" y="9"/>
                    <a:pt x="16" y="9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5" name="Freeform 16"/>
            <p:cNvSpPr>
              <a:spLocks/>
            </p:cNvSpPr>
            <p:nvPr/>
          </p:nvSpPr>
          <p:spPr bwMode="auto">
            <a:xfrm>
              <a:off x="2689225" y="5324476"/>
              <a:ext cx="20638" cy="14288"/>
            </a:xfrm>
            <a:custGeom>
              <a:avLst/>
              <a:gdLst>
                <a:gd name="T0" fmla="*/ 8 w 12"/>
                <a:gd name="T1" fmla="*/ 6 h 8"/>
                <a:gd name="T2" fmla="*/ 4 w 12"/>
                <a:gd name="T3" fmla="*/ 8 h 8"/>
                <a:gd name="T4" fmla="*/ 0 w 12"/>
                <a:gd name="T5" fmla="*/ 6 h 8"/>
                <a:gd name="T6" fmla="*/ 4 w 12"/>
                <a:gd name="T7" fmla="*/ 4 h 8"/>
                <a:gd name="T8" fmla="*/ 0 w 12"/>
                <a:gd name="T9" fmla="*/ 2 h 8"/>
                <a:gd name="T10" fmla="*/ 4 w 12"/>
                <a:gd name="T11" fmla="*/ 0 h 8"/>
                <a:gd name="T12" fmla="*/ 8 w 12"/>
                <a:gd name="T13" fmla="*/ 2 h 8"/>
                <a:gd name="T14" fmla="*/ 12 w 12"/>
                <a:gd name="T15" fmla="*/ 4 h 8"/>
                <a:gd name="T16" fmla="*/ 8 w 12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8" y="6"/>
                  </a:moveTo>
                  <a:cubicBezTo>
                    <a:pt x="6" y="6"/>
                    <a:pt x="5" y="8"/>
                    <a:pt x="4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4" y="3"/>
                    <a:pt x="0" y="3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4"/>
                    <a:pt x="12" y="4"/>
                  </a:cubicBezTo>
                  <a:cubicBezTo>
                    <a:pt x="12" y="5"/>
                    <a:pt x="8" y="6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6" name="Freeform 17"/>
            <p:cNvSpPr>
              <a:spLocks/>
            </p:cNvSpPr>
            <p:nvPr/>
          </p:nvSpPr>
          <p:spPr bwMode="auto">
            <a:xfrm>
              <a:off x="4240213" y="5322888"/>
              <a:ext cx="25400" cy="15875"/>
            </a:xfrm>
            <a:custGeom>
              <a:avLst/>
              <a:gdLst>
                <a:gd name="T0" fmla="*/ 15 w 15"/>
                <a:gd name="T1" fmla="*/ 7 h 9"/>
                <a:gd name="T2" fmla="*/ 11 w 15"/>
                <a:gd name="T3" fmla="*/ 9 h 9"/>
                <a:gd name="T4" fmla="*/ 8 w 15"/>
                <a:gd name="T5" fmla="*/ 7 h 9"/>
                <a:gd name="T6" fmla="*/ 4 w 15"/>
                <a:gd name="T7" fmla="*/ 4 h 9"/>
                <a:gd name="T8" fmla="*/ 0 w 15"/>
                <a:gd name="T9" fmla="*/ 2 h 9"/>
                <a:gd name="T10" fmla="*/ 4 w 15"/>
                <a:gd name="T11" fmla="*/ 0 h 9"/>
                <a:gd name="T12" fmla="*/ 12 w 15"/>
                <a:gd name="T13" fmla="*/ 5 h 9"/>
                <a:gd name="T14" fmla="*/ 15 w 15"/>
                <a:gd name="T1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7"/>
                  </a:moveTo>
                  <a:cubicBezTo>
                    <a:pt x="14" y="7"/>
                    <a:pt x="13" y="9"/>
                    <a:pt x="11" y="9"/>
                  </a:cubicBezTo>
                  <a:cubicBezTo>
                    <a:pt x="11" y="9"/>
                    <a:pt x="8" y="7"/>
                    <a:pt x="8" y="7"/>
                  </a:cubicBezTo>
                  <a:cubicBezTo>
                    <a:pt x="7" y="6"/>
                    <a:pt x="5" y="5"/>
                    <a:pt x="4" y="4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1"/>
                    <a:pt x="4" y="1"/>
                    <a:pt x="4" y="0"/>
                  </a:cubicBezTo>
                  <a:cubicBezTo>
                    <a:pt x="12" y="5"/>
                    <a:pt x="12" y="5"/>
                    <a:pt x="12" y="5"/>
                  </a:cubicBezTo>
                  <a:lnTo>
                    <a:pt x="15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7" name="Freeform 18"/>
            <p:cNvSpPr>
              <a:spLocks/>
            </p:cNvSpPr>
            <p:nvPr/>
          </p:nvSpPr>
          <p:spPr bwMode="auto">
            <a:xfrm>
              <a:off x="4213225" y="5302251"/>
              <a:ext cx="28575" cy="12700"/>
            </a:xfrm>
            <a:custGeom>
              <a:avLst/>
              <a:gdLst>
                <a:gd name="T0" fmla="*/ 4 w 16"/>
                <a:gd name="T1" fmla="*/ 6 h 7"/>
                <a:gd name="T2" fmla="*/ 0 w 16"/>
                <a:gd name="T3" fmla="*/ 4 h 7"/>
                <a:gd name="T4" fmla="*/ 4 w 16"/>
                <a:gd name="T5" fmla="*/ 2 h 7"/>
                <a:gd name="T6" fmla="*/ 8 w 16"/>
                <a:gd name="T7" fmla="*/ 0 h 7"/>
                <a:gd name="T8" fmla="*/ 12 w 16"/>
                <a:gd name="T9" fmla="*/ 2 h 7"/>
                <a:gd name="T10" fmla="*/ 16 w 16"/>
                <a:gd name="T11" fmla="*/ 4 h 7"/>
                <a:gd name="T12" fmla="*/ 12 w 16"/>
                <a:gd name="T13" fmla="*/ 7 h 7"/>
                <a:gd name="T14" fmla="*/ 8 w 16"/>
                <a:gd name="T15" fmla="*/ 4 h 7"/>
                <a:gd name="T16" fmla="*/ 4 w 1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6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6" y="4"/>
                    <a:pt x="16" y="4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1" y="7"/>
                    <a:pt x="9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8" name="Freeform 19"/>
            <p:cNvSpPr>
              <a:spLocks/>
            </p:cNvSpPr>
            <p:nvPr/>
          </p:nvSpPr>
          <p:spPr bwMode="auto">
            <a:xfrm>
              <a:off x="4287838" y="5330826"/>
              <a:ext cx="34925" cy="20638"/>
            </a:xfrm>
            <a:custGeom>
              <a:avLst/>
              <a:gdLst>
                <a:gd name="T0" fmla="*/ 0 w 20"/>
                <a:gd name="T1" fmla="*/ 9 h 11"/>
                <a:gd name="T2" fmla="*/ 8 w 20"/>
                <a:gd name="T3" fmla="*/ 4 h 11"/>
                <a:gd name="T4" fmla="*/ 16 w 20"/>
                <a:gd name="T5" fmla="*/ 0 h 11"/>
                <a:gd name="T6" fmla="*/ 20 w 20"/>
                <a:gd name="T7" fmla="*/ 2 h 11"/>
                <a:gd name="T8" fmla="*/ 16 w 20"/>
                <a:gd name="T9" fmla="*/ 4 h 11"/>
                <a:gd name="T10" fmla="*/ 12 w 20"/>
                <a:gd name="T11" fmla="*/ 7 h 11"/>
                <a:gd name="T12" fmla="*/ 8 w 20"/>
                <a:gd name="T13" fmla="*/ 9 h 11"/>
                <a:gd name="T14" fmla="*/ 3 w 20"/>
                <a:gd name="T15" fmla="*/ 11 h 11"/>
                <a:gd name="T16" fmla="*/ 0 w 20"/>
                <a:gd name="T1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1">
                  <a:moveTo>
                    <a:pt x="0" y="9"/>
                  </a:moveTo>
                  <a:cubicBezTo>
                    <a:pt x="2" y="7"/>
                    <a:pt x="5" y="6"/>
                    <a:pt x="8" y="4"/>
                  </a:cubicBezTo>
                  <a:cubicBezTo>
                    <a:pt x="11" y="3"/>
                    <a:pt x="13" y="2"/>
                    <a:pt x="16" y="0"/>
                  </a:cubicBezTo>
                  <a:cubicBezTo>
                    <a:pt x="16" y="1"/>
                    <a:pt x="20" y="2"/>
                    <a:pt x="20" y="2"/>
                  </a:cubicBezTo>
                  <a:cubicBezTo>
                    <a:pt x="20" y="3"/>
                    <a:pt x="16" y="4"/>
                    <a:pt x="16" y="4"/>
                  </a:cubicBezTo>
                  <a:cubicBezTo>
                    <a:pt x="14" y="5"/>
                    <a:pt x="13" y="6"/>
                    <a:pt x="12" y="7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9"/>
                    <a:pt x="4" y="11"/>
                    <a:pt x="3" y="11"/>
                  </a:cubicBezTo>
                  <a:cubicBezTo>
                    <a:pt x="2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69" name="Freeform 20"/>
            <p:cNvSpPr>
              <a:spLocks/>
            </p:cNvSpPr>
            <p:nvPr/>
          </p:nvSpPr>
          <p:spPr bwMode="auto">
            <a:xfrm>
              <a:off x="4310063" y="5311776"/>
              <a:ext cx="34925" cy="15875"/>
            </a:xfrm>
            <a:custGeom>
              <a:avLst/>
              <a:gdLst>
                <a:gd name="T0" fmla="*/ 8 w 20"/>
                <a:gd name="T1" fmla="*/ 5 h 9"/>
                <a:gd name="T2" fmla="*/ 12 w 20"/>
                <a:gd name="T3" fmla="*/ 3 h 9"/>
                <a:gd name="T4" fmla="*/ 16 w 20"/>
                <a:gd name="T5" fmla="*/ 0 h 9"/>
                <a:gd name="T6" fmla="*/ 19 w 20"/>
                <a:gd name="T7" fmla="*/ 3 h 9"/>
                <a:gd name="T8" fmla="*/ 15 w 20"/>
                <a:gd name="T9" fmla="*/ 5 h 9"/>
                <a:gd name="T10" fmla="*/ 11 w 20"/>
                <a:gd name="T11" fmla="*/ 7 h 9"/>
                <a:gd name="T12" fmla="*/ 7 w 20"/>
                <a:gd name="T13" fmla="*/ 9 h 9"/>
                <a:gd name="T14" fmla="*/ 3 w 20"/>
                <a:gd name="T15" fmla="*/ 7 h 9"/>
                <a:gd name="T16" fmla="*/ 0 w 20"/>
                <a:gd name="T17" fmla="*/ 5 h 9"/>
                <a:gd name="T18" fmla="*/ 4 w 20"/>
                <a:gd name="T19" fmla="*/ 2 h 9"/>
                <a:gd name="T20" fmla="*/ 8 w 20"/>
                <a:gd name="T2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9">
                  <a:moveTo>
                    <a:pt x="8" y="5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6" y="0"/>
                    <a:pt x="16" y="0"/>
                  </a:cubicBezTo>
                  <a:cubicBezTo>
                    <a:pt x="16" y="1"/>
                    <a:pt x="20" y="2"/>
                    <a:pt x="19" y="3"/>
                  </a:cubicBezTo>
                  <a:cubicBezTo>
                    <a:pt x="19" y="3"/>
                    <a:pt x="16" y="4"/>
                    <a:pt x="15" y="5"/>
                  </a:cubicBezTo>
                  <a:cubicBezTo>
                    <a:pt x="14" y="6"/>
                    <a:pt x="13" y="6"/>
                    <a:pt x="11" y="7"/>
                  </a:cubicBezTo>
                  <a:cubicBezTo>
                    <a:pt x="11" y="7"/>
                    <a:pt x="8" y="9"/>
                    <a:pt x="7" y="9"/>
                  </a:cubicBezTo>
                  <a:cubicBezTo>
                    <a:pt x="7" y="9"/>
                    <a:pt x="4" y="7"/>
                    <a:pt x="3" y="7"/>
                  </a:cubicBezTo>
                  <a:cubicBezTo>
                    <a:pt x="3" y="7"/>
                    <a:pt x="0" y="5"/>
                    <a:pt x="0" y="5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6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0" name="Freeform 21"/>
            <p:cNvSpPr>
              <a:spLocks/>
            </p:cNvSpPr>
            <p:nvPr/>
          </p:nvSpPr>
          <p:spPr bwMode="auto">
            <a:xfrm>
              <a:off x="4344988" y="5292726"/>
              <a:ext cx="90488" cy="23813"/>
            </a:xfrm>
            <a:custGeom>
              <a:avLst/>
              <a:gdLst>
                <a:gd name="T0" fmla="*/ 4 w 51"/>
                <a:gd name="T1" fmla="*/ 6 h 13"/>
                <a:gd name="T2" fmla="*/ 12 w 51"/>
                <a:gd name="T3" fmla="*/ 2 h 13"/>
                <a:gd name="T4" fmla="*/ 16 w 51"/>
                <a:gd name="T5" fmla="*/ 0 h 13"/>
                <a:gd name="T6" fmla="*/ 20 w 51"/>
                <a:gd name="T7" fmla="*/ 2 h 13"/>
                <a:gd name="T8" fmla="*/ 24 w 51"/>
                <a:gd name="T9" fmla="*/ 4 h 13"/>
                <a:gd name="T10" fmla="*/ 27 w 51"/>
                <a:gd name="T11" fmla="*/ 7 h 13"/>
                <a:gd name="T12" fmla="*/ 32 w 51"/>
                <a:gd name="T13" fmla="*/ 5 h 13"/>
                <a:gd name="T14" fmla="*/ 35 w 51"/>
                <a:gd name="T15" fmla="*/ 7 h 13"/>
                <a:gd name="T16" fmla="*/ 43 w 51"/>
                <a:gd name="T17" fmla="*/ 3 h 13"/>
                <a:gd name="T18" fmla="*/ 48 w 51"/>
                <a:gd name="T19" fmla="*/ 1 h 13"/>
                <a:gd name="T20" fmla="*/ 51 w 51"/>
                <a:gd name="T21" fmla="*/ 3 h 13"/>
                <a:gd name="T22" fmla="*/ 47 w 51"/>
                <a:gd name="T23" fmla="*/ 5 h 13"/>
                <a:gd name="T24" fmla="*/ 39 w 51"/>
                <a:gd name="T25" fmla="*/ 9 h 13"/>
                <a:gd name="T26" fmla="*/ 35 w 51"/>
                <a:gd name="T27" fmla="*/ 11 h 13"/>
                <a:gd name="T28" fmla="*/ 31 w 51"/>
                <a:gd name="T29" fmla="*/ 13 h 13"/>
                <a:gd name="T30" fmla="*/ 27 w 51"/>
                <a:gd name="T31" fmla="*/ 11 h 13"/>
                <a:gd name="T32" fmla="*/ 23 w 51"/>
                <a:gd name="T33" fmla="*/ 9 h 13"/>
                <a:gd name="T34" fmla="*/ 20 w 51"/>
                <a:gd name="T35" fmla="*/ 7 h 13"/>
                <a:gd name="T36" fmla="*/ 16 w 51"/>
                <a:gd name="T37" fmla="*/ 9 h 13"/>
                <a:gd name="T38" fmla="*/ 11 w 51"/>
                <a:gd name="T39" fmla="*/ 11 h 13"/>
                <a:gd name="T40" fmla="*/ 8 w 51"/>
                <a:gd name="T41" fmla="*/ 9 h 13"/>
                <a:gd name="T42" fmla="*/ 4 w 51"/>
                <a:gd name="T43" fmla="*/ 11 h 13"/>
                <a:gd name="T44" fmla="*/ 0 w 51"/>
                <a:gd name="T45" fmla="*/ 8 h 13"/>
                <a:gd name="T46" fmla="*/ 4 w 51"/>
                <a:gd name="T4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13">
                  <a:moveTo>
                    <a:pt x="4" y="6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1" y="3"/>
                    <a:pt x="22" y="4"/>
                    <a:pt x="24" y="4"/>
                  </a:cubicBezTo>
                  <a:cubicBezTo>
                    <a:pt x="25" y="5"/>
                    <a:pt x="26" y="7"/>
                    <a:pt x="27" y="7"/>
                  </a:cubicBezTo>
                  <a:cubicBezTo>
                    <a:pt x="28" y="7"/>
                    <a:pt x="30" y="5"/>
                    <a:pt x="32" y="5"/>
                  </a:cubicBezTo>
                  <a:cubicBezTo>
                    <a:pt x="33" y="5"/>
                    <a:pt x="34" y="7"/>
                    <a:pt x="35" y="7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4" y="2"/>
                    <a:pt x="47" y="1"/>
                    <a:pt x="48" y="1"/>
                  </a:cubicBezTo>
                  <a:cubicBezTo>
                    <a:pt x="48" y="1"/>
                    <a:pt x="51" y="3"/>
                    <a:pt x="51" y="3"/>
                  </a:cubicBezTo>
                  <a:cubicBezTo>
                    <a:pt x="51" y="4"/>
                    <a:pt x="48" y="4"/>
                    <a:pt x="47" y="5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10"/>
                    <a:pt x="36" y="11"/>
                    <a:pt x="35" y="11"/>
                  </a:cubicBezTo>
                  <a:cubicBezTo>
                    <a:pt x="34" y="11"/>
                    <a:pt x="31" y="13"/>
                    <a:pt x="31" y="13"/>
                  </a:cubicBezTo>
                  <a:cubicBezTo>
                    <a:pt x="30" y="13"/>
                    <a:pt x="28" y="11"/>
                    <a:pt x="27" y="11"/>
                  </a:cubicBezTo>
                  <a:cubicBezTo>
                    <a:pt x="26" y="10"/>
                    <a:pt x="25" y="10"/>
                    <a:pt x="23" y="9"/>
                  </a:cubicBezTo>
                  <a:cubicBezTo>
                    <a:pt x="23" y="9"/>
                    <a:pt x="20" y="7"/>
                    <a:pt x="20" y="7"/>
                  </a:cubicBezTo>
                  <a:cubicBezTo>
                    <a:pt x="19" y="7"/>
                    <a:pt x="16" y="8"/>
                    <a:pt x="16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5" y="11"/>
                    <a:pt x="4" y="11"/>
                  </a:cubicBezTo>
                  <a:cubicBezTo>
                    <a:pt x="3" y="11"/>
                    <a:pt x="0" y="9"/>
                    <a:pt x="0" y="8"/>
                  </a:cubicBezTo>
                  <a:cubicBezTo>
                    <a:pt x="0" y="8"/>
                    <a:pt x="4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1" name="Freeform 22"/>
            <p:cNvSpPr>
              <a:spLocks/>
            </p:cNvSpPr>
            <p:nvPr/>
          </p:nvSpPr>
          <p:spPr bwMode="auto">
            <a:xfrm>
              <a:off x="4527550" y="5276851"/>
              <a:ext cx="26988" cy="19050"/>
            </a:xfrm>
            <a:custGeom>
              <a:avLst/>
              <a:gdLst>
                <a:gd name="T0" fmla="*/ 7 w 16"/>
                <a:gd name="T1" fmla="*/ 11 h 11"/>
                <a:gd name="T2" fmla="*/ 4 w 16"/>
                <a:gd name="T3" fmla="*/ 9 h 11"/>
                <a:gd name="T4" fmla="*/ 0 w 16"/>
                <a:gd name="T5" fmla="*/ 6 h 11"/>
                <a:gd name="T6" fmla="*/ 4 w 16"/>
                <a:gd name="T7" fmla="*/ 4 h 11"/>
                <a:gd name="T8" fmla="*/ 8 w 16"/>
                <a:gd name="T9" fmla="*/ 2 h 11"/>
                <a:gd name="T10" fmla="*/ 12 w 16"/>
                <a:gd name="T11" fmla="*/ 0 h 11"/>
                <a:gd name="T12" fmla="*/ 16 w 16"/>
                <a:gd name="T13" fmla="*/ 2 h 11"/>
                <a:gd name="T14" fmla="*/ 12 w 16"/>
                <a:gd name="T15" fmla="*/ 4 h 11"/>
                <a:gd name="T16" fmla="*/ 16 w 16"/>
                <a:gd name="T17" fmla="*/ 7 h 11"/>
                <a:gd name="T18" fmla="*/ 11 w 16"/>
                <a:gd name="T19" fmla="*/ 9 h 11"/>
                <a:gd name="T20" fmla="*/ 7 w 16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1">
                  <a:moveTo>
                    <a:pt x="7" y="11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0" y="7"/>
                    <a:pt x="0" y="6"/>
                  </a:cubicBezTo>
                  <a:cubicBezTo>
                    <a:pt x="0" y="5"/>
                    <a:pt x="3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4" y="0"/>
                    <a:pt x="14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ubicBezTo>
                    <a:pt x="12" y="5"/>
                    <a:pt x="16" y="6"/>
                    <a:pt x="16" y="7"/>
                  </a:cubicBezTo>
                  <a:cubicBezTo>
                    <a:pt x="15" y="7"/>
                    <a:pt x="12" y="8"/>
                    <a:pt x="11" y="9"/>
                  </a:cubicBezTo>
                  <a:cubicBezTo>
                    <a:pt x="10" y="9"/>
                    <a:pt x="9" y="10"/>
                    <a:pt x="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2" name="Freeform 23"/>
            <p:cNvSpPr>
              <a:spLocks/>
            </p:cNvSpPr>
            <p:nvPr/>
          </p:nvSpPr>
          <p:spPr bwMode="auto">
            <a:xfrm>
              <a:off x="4600575" y="5286376"/>
              <a:ext cx="49213" cy="19050"/>
            </a:xfrm>
            <a:custGeom>
              <a:avLst/>
              <a:gdLst>
                <a:gd name="T0" fmla="*/ 0 w 28"/>
                <a:gd name="T1" fmla="*/ 9 h 11"/>
                <a:gd name="T2" fmla="*/ 5 w 28"/>
                <a:gd name="T3" fmla="*/ 7 h 11"/>
                <a:gd name="T4" fmla="*/ 9 w 28"/>
                <a:gd name="T5" fmla="*/ 4 h 11"/>
                <a:gd name="T6" fmla="*/ 13 w 28"/>
                <a:gd name="T7" fmla="*/ 2 h 11"/>
                <a:gd name="T8" fmla="*/ 17 w 28"/>
                <a:gd name="T9" fmla="*/ 0 h 11"/>
                <a:gd name="T10" fmla="*/ 21 w 28"/>
                <a:gd name="T11" fmla="*/ 2 h 11"/>
                <a:gd name="T12" fmla="*/ 25 w 28"/>
                <a:gd name="T13" fmla="*/ 0 h 11"/>
                <a:gd name="T14" fmla="*/ 28 w 28"/>
                <a:gd name="T15" fmla="*/ 3 h 11"/>
                <a:gd name="T16" fmla="*/ 24 w 28"/>
                <a:gd name="T17" fmla="*/ 5 h 11"/>
                <a:gd name="T18" fmla="*/ 20 w 28"/>
                <a:gd name="T19" fmla="*/ 7 h 11"/>
                <a:gd name="T20" fmla="*/ 16 w 28"/>
                <a:gd name="T21" fmla="*/ 9 h 11"/>
                <a:gd name="T22" fmla="*/ 12 w 28"/>
                <a:gd name="T23" fmla="*/ 11 h 11"/>
                <a:gd name="T24" fmla="*/ 8 w 28"/>
                <a:gd name="T25" fmla="*/ 9 h 11"/>
                <a:gd name="T26" fmla="*/ 4 w 28"/>
                <a:gd name="T27" fmla="*/ 11 h 11"/>
                <a:gd name="T28" fmla="*/ 0 w 28"/>
                <a:gd name="T2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6"/>
                    <a:pt x="7" y="5"/>
                    <a:pt x="9" y="4"/>
                  </a:cubicBezTo>
                  <a:cubicBezTo>
                    <a:pt x="10" y="4"/>
                    <a:pt x="11" y="3"/>
                    <a:pt x="13" y="2"/>
                  </a:cubicBezTo>
                  <a:cubicBezTo>
                    <a:pt x="14" y="2"/>
                    <a:pt x="16" y="0"/>
                    <a:pt x="17" y="0"/>
                  </a:cubicBezTo>
                  <a:cubicBezTo>
                    <a:pt x="18" y="0"/>
                    <a:pt x="20" y="2"/>
                    <a:pt x="21" y="2"/>
                  </a:cubicBezTo>
                  <a:cubicBezTo>
                    <a:pt x="22" y="2"/>
                    <a:pt x="24" y="0"/>
                    <a:pt x="25" y="0"/>
                  </a:cubicBezTo>
                  <a:cubicBezTo>
                    <a:pt x="26" y="1"/>
                    <a:pt x="27" y="2"/>
                    <a:pt x="28" y="3"/>
                  </a:cubicBezTo>
                  <a:cubicBezTo>
                    <a:pt x="27" y="3"/>
                    <a:pt x="26" y="4"/>
                    <a:pt x="24" y="5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19" y="7"/>
                    <a:pt x="18" y="8"/>
                    <a:pt x="16" y="9"/>
                  </a:cubicBezTo>
                  <a:cubicBezTo>
                    <a:pt x="15" y="9"/>
                    <a:pt x="13" y="11"/>
                    <a:pt x="12" y="11"/>
                  </a:cubicBezTo>
                  <a:cubicBezTo>
                    <a:pt x="11" y="11"/>
                    <a:pt x="9" y="9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2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3" name="Freeform 24"/>
            <p:cNvSpPr>
              <a:spLocks/>
            </p:cNvSpPr>
            <p:nvPr/>
          </p:nvSpPr>
          <p:spPr bwMode="auto">
            <a:xfrm>
              <a:off x="4641850" y="5299076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9 w 20"/>
                <a:gd name="T7" fmla="*/ 7 h 13"/>
                <a:gd name="T8" fmla="*/ 5 w 20"/>
                <a:gd name="T9" fmla="*/ 4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4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9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9" y="7"/>
                  </a:cubicBezTo>
                  <a:cubicBezTo>
                    <a:pt x="9" y="6"/>
                    <a:pt x="4" y="5"/>
                    <a:pt x="5" y="4"/>
                  </a:cubicBezTo>
                  <a:cubicBezTo>
                    <a:pt x="5" y="4"/>
                    <a:pt x="8" y="3"/>
                    <a:pt x="9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3"/>
                    <a:pt x="12" y="4"/>
                    <a:pt x="13" y="4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9"/>
                    <a:pt x="16" y="11"/>
                    <a:pt x="16" y="11"/>
                  </a:cubicBezTo>
                  <a:cubicBezTo>
                    <a:pt x="15" y="11"/>
                    <a:pt x="13" y="9"/>
                    <a:pt x="12" y="9"/>
                  </a:cubicBezTo>
                  <a:cubicBezTo>
                    <a:pt x="11" y="9"/>
                    <a:pt x="9" y="10"/>
                    <a:pt x="8" y="11"/>
                  </a:cubicBez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4" name="Freeform 25"/>
            <p:cNvSpPr>
              <a:spLocks/>
            </p:cNvSpPr>
            <p:nvPr/>
          </p:nvSpPr>
          <p:spPr bwMode="auto">
            <a:xfrm>
              <a:off x="4748213" y="5259388"/>
              <a:ext cx="22225" cy="15875"/>
            </a:xfrm>
            <a:custGeom>
              <a:avLst/>
              <a:gdLst>
                <a:gd name="T0" fmla="*/ 4 w 12"/>
                <a:gd name="T1" fmla="*/ 2 h 8"/>
                <a:gd name="T2" fmla="*/ 8 w 12"/>
                <a:gd name="T3" fmla="*/ 0 h 8"/>
                <a:gd name="T4" fmla="*/ 12 w 12"/>
                <a:gd name="T5" fmla="*/ 2 h 8"/>
                <a:gd name="T6" fmla="*/ 8 w 12"/>
                <a:gd name="T7" fmla="*/ 4 h 8"/>
                <a:gd name="T8" fmla="*/ 11 w 12"/>
                <a:gd name="T9" fmla="*/ 6 h 8"/>
                <a:gd name="T10" fmla="*/ 7 w 12"/>
                <a:gd name="T11" fmla="*/ 8 h 8"/>
                <a:gd name="T12" fmla="*/ 4 w 12"/>
                <a:gd name="T13" fmla="*/ 6 h 8"/>
                <a:gd name="T14" fmla="*/ 0 w 12"/>
                <a:gd name="T15" fmla="*/ 4 h 8"/>
                <a:gd name="T16" fmla="*/ 4 w 12"/>
                <a:gd name="T1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4" y="2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2"/>
                    <a:pt x="8" y="4"/>
                    <a:pt x="8" y="4"/>
                  </a:cubicBezTo>
                  <a:cubicBezTo>
                    <a:pt x="8" y="5"/>
                    <a:pt x="11" y="5"/>
                    <a:pt x="11" y="6"/>
                  </a:cubicBezTo>
                  <a:cubicBezTo>
                    <a:pt x="10" y="6"/>
                    <a:pt x="9" y="8"/>
                    <a:pt x="7" y="8"/>
                  </a:cubicBezTo>
                  <a:cubicBezTo>
                    <a:pt x="7" y="8"/>
                    <a:pt x="4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5" name="Freeform 26"/>
            <p:cNvSpPr>
              <a:spLocks noEditPoints="1"/>
            </p:cNvSpPr>
            <p:nvPr/>
          </p:nvSpPr>
          <p:spPr bwMode="auto">
            <a:xfrm>
              <a:off x="452438" y="5267326"/>
              <a:ext cx="4189413" cy="93663"/>
            </a:xfrm>
            <a:custGeom>
              <a:avLst/>
              <a:gdLst>
                <a:gd name="T0" fmla="*/ 108 w 2377"/>
                <a:gd name="T1" fmla="*/ 6 h 51"/>
                <a:gd name="T2" fmla="*/ 198 w 2377"/>
                <a:gd name="T3" fmla="*/ 10 h 51"/>
                <a:gd name="T4" fmla="*/ 281 w 2377"/>
                <a:gd name="T5" fmla="*/ 5 h 51"/>
                <a:gd name="T6" fmla="*/ 387 w 2377"/>
                <a:gd name="T7" fmla="*/ 5 h 51"/>
                <a:gd name="T8" fmla="*/ 482 w 2377"/>
                <a:gd name="T9" fmla="*/ 3 h 51"/>
                <a:gd name="T10" fmla="*/ 572 w 2377"/>
                <a:gd name="T11" fmla="*/ 7 h 51"/>
                <a:gd name="T12" fmla="*/ 682 w 2377"/>
                <a:gd name="T13" fmla="*/ 9 h 51"/>
                <a:gd name="T14" fmla="*/ 784 w 2377"/>
                <a:gd name="T15" fmla="*/ 6 h 51"/>
                <a:gd name="T16" fmla="*/ 918 w 2377"/>
                <a:gd name="T17" fmla="*/ 4 h 51"/>
                <a:gd name="T18" fmla="*/ 1028 w 2377"/>
                <a:gd name="T19" fmla="*/ 7 h 51"/>
                <a:gd name="T20" fmla="*/ 1142 w 2377"/>
                <a:gd name="T21" fmla="*/ 7 h 51"/>
                <a:gd name="T22" fmla="*/ 1216 w 2377"/>
                <a:gd name="T23" fmla="*/ 6 h 51"/>
                <a:gd name="T24" fmla="*/ 1350 w 2377"/>
                <a:gd name="T25" fmla="*/ 8 h 51"/>
                <a:gd name="T26" fmla="*/ 1460 w 2377"/>
                <a:gd name="T27" fmla="*/ 6 h 51"/>
                <a:gd name="T28" fmla="*/ 1554 w 2377"/>
                <a:gd name="T29" fmla="*/ 3 h 51"/>
                <a:gd name="T30" fmla="*/ 1668 w 2377"/>
                <a:gd name="T31" fmla="*/ 8 h 51"/>
                <a:gd name="T32" fmla="*/ 1754 w 2377"/>
                <a:gd name="T33" fmla="*/ 9 h 51"/>
                <a:gd name="T34" fmla="*/ 1864 w 2377"/>
                <a:gd name="T35" fmla="*/ 7 h 51"/>
                <a:gd name="T36" fmla="*/ 1982 w 2377"/>
                <a:gd name="T37" fmla="*/ 5 h 51"/>
                <a:gd name="T38" fmla="*/ 2092 w 2377"/>
                <a:gd name="T39" fmla="*/ 7 h 51"/>
                <a:gd name="T40" fmla="*/ 2190 w 2377"/>
                <a:gd name="T41" fmla="*/ 15 h 51"/>
                <a:gd name="T42" fmla="*/ 2292 w 2377"/>
                <a:gd name="T43" fmla="*/ 13 h 51"/>
                <a:gd name="T44" fmla="*/ 2368 w 2377"/>
                <a:gd name="T45" fmla="*/ 41 h 51"/>
                <a:gd name="T46" fmla="*/ 2338 w 2377"/>
                <a:gd name="T47" fmla="*/ 31 h 51"/>
                <a:gd name="T48" fmla="*/ 2318 w 2377"/>
                <a:gd name="T49" fmla="*/ 38 h 51"/>
                <a:gd name="T50" fmla="*/ 2295 w 2377"/>
                <a:gd name="T51" fmla="*/ 24 h 51"/>
                <a:gd name="T52" fmla="*/ 2239 w 2377"/>
                <a:gd name="T53" fmla="*/ 36 h 51"/>
                <a:gd name="T54" fmla="*/ 2175 w 2377"/>
                <a:gd name="T55" fmla="*/ 48 h 51"/>
                <a:gd name="T56" fmla="*/ 2050 w 2377"/>
                <a:gd name="T57" fmla="*/ 50 h 51"/>
                <a:gd name="T58" fmla="*/ 1948 w 2377"/>
                <a:gd name="T59" fmla="*/ 44 h 51"/>
                <a:gd name="T60" fmla="*/ 1830 w 2377"/>
                <a:gd name="T61" fmla="*/ 46 h 51"/>
                <a:gd name="T62" fmla="*/ 1708 w 2377"/>
                <a:gd name="T63" fmla="*/ 46 h 51"/>
                <a:gd name="T64" fmla="*/ 1583 w 2377"/>
                <a:gd name="T65" fmla="*/ 43 h 51"/>
                <a:gd name="T66" fmla="*/ 1504 w 2377"/>
                <a:gd name="T67" fmla="*/ 46 h 51"/>
                <a:gd name="T68" fmla="*/ 1394 w 2377"/>
                <a:gd name="T69" fmla="*/ 48 h 51"/>
                <a:gd name="T70" fmla="*/ 1276 w 2377"/>
                <a:gd name="T71" fmla="*/ 46 h 51"/>
                <a:gd name="T72" fmla="*/ 1150 w 2377"/>
                <a:gd name="T73" fmla="*/ 48 h 51"/>
                <a:gd name="T74" fmla="*/ 1041 w 2377"/>
                <a:gd name="T75" fmla="*/ 33 h 51"/>
                <a:gd name="T76" fmla="*/ 963 w 2377"/>
                <a:gd name="T77" fmla="*/ 36 h 51"/>
                <a:gd name="T78" fmla="*/ 867 w 2377"/>
                <a:gd name="T79" fmla="*/ 47 h 51"/>
                <a:gd name="T80" fmla="*/ 750 w 2377"/>
                <a:gd name="T81" fmla="*/ 45 h 51"/>
                <a:gd name="T82" fmla="*/ 624 w 2377"/>
                <a:gd name="T83" fmla="*/ 42 h 51"/>
                <a:gd name="T84" fmla="*/ 530 w 2377"/>
                <a:gd name="T85" fmla="*/ 45 h 51"/>
                <a:gd name="T86" fmla="*/ 388 w 2377"/>
                <a:gd name="T87" fmla="*/ 47 h 51"/>
                <a:gd name="T88" fmla="*/ 262 w 2377"/>
                <a:gd name="T89" fmla="*/ 49 h 51"/>
                <a:gd name="T90" fmla="*/ 129 w 2377"/>
                <a:gd name="T91" fmla="*/ 46 h 51"/>
                <a:gd name="T92" fmla="*/ 35 w 2377"/>
                <a:gd name="T93" fmla="*/ 36 h 51"/>
                <a:gd name="T94" fmla="*/ 1076 w 2377"/>
                <a:gd name="T95" fmla="*/ 40 h 51"/>
                <a:gd name="T96" fmla="*/ 75 w 2377"/>
                <a:gd name="T97" fmla="*/ 36 h 51"/>
                <a:gd name="T98" fmla="*/ 251 w 2377"/>
                <a:gd name="T99" fmla="*/ 38 h 51"/>
                <a:gd name="T100" fmla="*/ 417 w 2377"/>
                <a:gd name="T101" fmla="*/ 28 h 51"/>
                <a:gd name="T102" fmla="*/ 650 w 2377"/>
                <a:gd name="T103" fmla="*/ 12 h 51"/>
                <a:gd name="T104" fmla="*/ 963 w 2377"/>
                <a:gd name="T105" fmla="*/ 27 h 51"/>
                <a:gd name="T106" fmla="*/ 1129 w 2377"/>
                <a:gd name="T107" fmla="*/ 17 h 51"/>
                <a:gd name="T108" fmla="*/ 1400 w 2377"/>
                <a:gd name="T109" fmla="*/ 20 h 51"/>
                <a:gd name="T110" fmla="*/ 1502 w 2377"/>
                <a:gd name="T111" fmla="*/ 22 h 51"/>
                <a:gd name="T112" fmla="*/ 1561 w 2377"/>
                <a:gd name="T113" fmla="*/ 17 h 51"/>
                <a:gd name="T114" fmla="*/ 1773 w 2377"/>
                <a:gd name="T115" fmla="*/ 16 h 51"/>
                <a:gd name="T116" fmla="*/ 1934 w 2377"/>
                <a:gd name="T117" fmla="*/ 26 h 51"/>
                <a:gd name="T118" fmla="*/ 2059 w 2377"/>
                <a:gd name="T119" fmla="*/ 28 h 51"/>
                <a:gd name="T120" fmla="*/ 2091 w 2377"/>
                <a:gd name="T121" fmla="*/ 25 h 51"/>
                <a:gd name="T122" fmla="*/ 2204 w 2377"/>
                <a:gd name="T12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7" h="51">
                  <a:moveTo>
                    <a:pt x="43" y="36"/>
                  </a:moveTo>
                  <a:cubicBezTo>
                    <a:pt x="44" y="35"/>
                    <a:pt x="47" y="34"/>
                    <a:pt x="47" y="34"/>
                  </a:cubicBezTo>
                  <a:cubicBezTo>
                    <a:pt x="47" y="33"/>
                    <a:pt x="43" y="32"/>
                    <a:pt x="44" y="31"/>
                  </a:cubicBezTo>
                  <a:cubicBezTo>
                    <a:pt x="44" y="31"/>
                    <a:pt x="48" y="30"/>
                    <a:pt x="48" y="29"/>
                  </a:cubicBezTo>
                  <a:cubicBezTo>
                    <a:pt x="47" y="29"/>
                    <a:pt x="45" y="28"/>
                    <a:pt x="44" y="27"/>
                  </a:cubicBezTo>
                  <a:cubicBezTo>
                    <a:pt x="44" y="27"/>
                    <a:pt x="40" y="25"/>
                    <a:pt x="40" y="25"/>
                  </a:cubicBezTo>
                  <a:cubicBezTo>
                    <a:pt x="40" y="25"/>
                    <a:pt x="44" y="23"/>
                    <a:pt x="44" y="23"/>
                  </a:cubicBezTo>
                  <a:cubicBezTo>
                    <a:pt x="46" y="23"/>
                    <a:pt x="47" y="25"/>
                    <a:pt x="48" y="25"/>
                  </a:cubicBezTo>
                  <a:cubicBezTo>
                    <a:pt x="49" y="25"/>
                    <a:pt x="51" y="23"/>
                    <a:pt x="52" y="23"/>
                  </a:cubicBezTo>
                  <a:cubicBezTo>
                    <a:pt x="53" y="23"/>
                    <a:pt x="56" y="25"/>
                    <a:pt x="56" y="25"/>
                  </a:cubicBezTo>
                  <a:cubicBezTo>
                    <a:pt x="56" y="25"/>
                    <a:pt x="60" y="23"/>
                    <a:pt x="60" y="23"/>
                  </a:cubicBezTo>
                  <a:cubicBezTo>
                    <a:pt x="60" y="22"/>
                    <a:pt x="56" y="21"/>
                    <a:pt x="56" y="21"/>
                  </a:cubicBezTo>
                  <a:cubicBezTo>
                    <a:pt x="56" y="20"/>
                    <a:pt x="52" y="19"/>
                    <a:pt x="52" y="18"/>
                  </a:cubicBezTo>
                  <a:cubicBezTo>
                    <a:pt x="53" y="18"/>
                    <a:pt x="56" y="17"/>
                    <a:pt x="57" y="16"/>
                  </a:cubicBezTo>
                  <a:cubicBezTo>
                    <a:pt x="57" y="16"/>
                    <a:pt x="53" y="15"/>
                    <a:pt x="53" y="14"/>
                  </a:cubicBezTo>
                  <a:cubicBezTo>
                    <a:pt x="53" y="14"/>
                    <a:pt x="56" y="12"/>
                    <a:pt x="57" y="12"/>
                  </a:cubicBezTo>
                  <a:cubicBezTo>
                    <a:pt x="58" y="11"/>
                    <a:pt x="60" y="11"/>
                    <a:pt x="61" y="10"/>
                  </a:cubicBezTo>
                  <a:cubicBezTo>
                    <a:pt x="62" y="10"/>
                    <a:pt x="63" y="12"/>
                    <a:pt x="65" y="12"/>
                  </a:cubicBezTo>
                  <a:cubicBezTo>
                    <a:pt x="65" y="12"/>
                    <a:pt x="69" y="10"/>
                    <a:pt x="69" y="10"/>
                  </a:cubicBezTo>
                  <a:cubicBezTo>
                    <a:pt x="69" y="10"/>
                    <a:pt x="73" y="12"/>
                    <a:pt x="73" y="12"/>
                  </a:cubicBezTo>
                  <a:cubicBezTo>
                    <a:pt x="73" y="12"/>
                    <a:pt x="72" y="13"/>
                    <a:pt x="71" y="13"/>
                  </a:cubicBezTo>
                  <a:cubicBezTo>
                    <a:pt x="70" y="14"/>
                    <a:pt x="69" y="14"/>
                    <a:pt x="69" y="14"/>
                  </a:cubicBezTo>
                  <a:cubicBezTo>
                    <a:pt x="69" y="15"/>
                    <a:pt x="71" y="17"/>
                    <a:pt x="72" y="17"/>
                  </a:cubicBezTo>
                  <a:cubicBezTo>
                    <a:pt x="73" y="17"/>
                    <a:pt x="75" y="14"/>
                    <a:pt x="76" y="15"/>
                  </a:cubicBezTo>
                  <a:cubicBezTo>
                    <a:pt x="78" y="15"/>
                    <a:pt x="79" y="17"/>
                    <a:pt x="80" y="17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4"/>
                    <a:pt x="87" y="13"/>
                    <a:pt x="88" y="13"/>
                  </a:cubicBezTo>
                  <a:cubicBezTo>
                    <a:pt x="89" y="12"/>
                    <a:pt x="92" y="11"/>
                    <a:pt x="92" y="11"/>
                  </a:cubicBezTo>
                  <a:cubicBezTo>
                    <a:pt x="92" y="10"/>
                    <a:pt x="89" y="8"/>
                    <a:pt x="89" y="8"/>
                  </a:cubicBezTo>
                  <a:cubicBezTo>
                    <a:pt x="89" y="8"/>
                    <a:pt x="92" y="6"/>
                    <a:pt x="93" y="6"/>
                  </a:cubicBezTo>
                  <a:cubicBezTo>
                    <a:pt x="94" y="6"/>
                    <a:pt x="95" y="9"/>
                    <a:pt x="97" y="8"/>
                  </a:cubicBezTo>
                  <a:cubicBezTo>
                    <a:pt x="97" y="8"/>
                    <a:pt x="100" y="6"/>
                    <a:pt x="101" y="6"/>
                  </a:cubicBezTo>
                  <a:cubicBezTo>
                    <a:pt x="102" y="7"/>
                    <a:pt x="103" y="8"/>
                    <a:pt x="104" y="9"/>
                  </a:cubicBezTo>
                  <a:cubicBezTo>
                    <a:pt x="105" y="9"/>
                    <a:pt x="108" y="11"/>
                    <a:pt x="108" y="11"/>
                  </a:cubicBezTo>
                  <a:cubicBezTo>
                    <a:pt x="108" y="11"/>
                    <a:pt x="112" y="9"/>
                    <a:pt x="112" y="9"/>
                  </a:cubicBezTo>
                  <a:cubicBezTo>
                    <a:pt x="112" y="9"/>
                    <a:pt x="109" y="7"/>
                    <a:pt x="108" y="6"/>
                  </a:cubicBezTo>
                  <a:cubicBezTo>
                    <a:pt x="110" y="7"/>
                    <a:pt x="111" y="4"/>
                    <a:pt x="113" y="4"/>
                  </a:cubicBezTo>
                  <a:cubicBezTo>
                    <a:pt x="114" y="4"/>
                    <a:pt x="115" y="7"/>
                    <a:pt x="116" y="7"/>
                  </a:cubicBezTo>
                  <a:cubicBezTo>
                    <a:pt x="118" y="7"/>
                    <a:pt x="119" y="5"/>
                    <a:pt x="120" y="5"/>
                  </a:cubicBezTo>
                  <a:cubicBezTo>
                    <a:pt x="122" y="5"/>
                    <a:pt x="123" y="7"/>
                    <a:pt x="124" y="7"/>
                  </a:cubicBezTo>
                  <a:cubicBezTo>
                    <a:pt x="125" y="7"/>
                    <a:pt x="127" y="9"/>
                    <a:pt x="128" y="9"/>
                  </a:cubicBezTo>
                  <a:cubicBezTo>
                    <a:pt x="129" y="9"/>
                    <a:pt x="131" y="7"/>
                    <a:pt x="132" y="7"/>
                  </a:cubicBezTo>
                  <a:cubicBezTo>
                    <a:pt x="133" y="7"/>
                    <a:pt x="135" y="9"/>
                    <a:pt x="136" y="9"/>
                  </a:cubicBezTo>
                  <a:cubicBezTo>
                    <a:pt x="136" y="9"/>
                    <a:pt x="139" y="11"/>
                    <a:pt x="139" y="11"/>
                  </a:cubicBezTo>
                  <a:cubicBezTo>
                    <a:pt x="140" y="11"/>
                    <a:pt x="144" y="9"/>
                    <a:pt x="144" y="9"/>
                  </a:cubicBezTo>
                  <a:cubicBezTo>
                    <a:pt x="144" y="9"/>
                    <a:pt x="140" y="7"/>
                    <a:pt x="140" y="7"/>
                  </a:cubicBezTo>
                  <a:cubicBezTo>
                    <a:pt x="140" y="7"/>
                    <a:pt x="143" y="5"/>
                    <a:pt x="144" y="5"/>
                  </a:cubicBezTo>
                  <a:cubicBezTo>
                    <a:pt x="145" y="5"/>
                    <a:pt x="147" y="7"/>
                    <a:pt x="148" y="7"/>
                  </a:cubicBezTo>
                  <a:cubicBezTo>
                    <a:pt x="148" y="7"/>
                    <a:pt x="151" y="10"/>
                    <a:pt x="151" y="9"/>
                  </a:cubicBezTo>
                  <a:cubicBezTo>
                    <a:pt x="152" y="9"/>
                    <a:pt x="155" y="8"/>
                    <a:pt x="156" y="7"/>
                  </a:cubicBezTo>
                  <a:cubicBezTo>
                    <a:pt x="156" y="7"/>
                    <a:pt x="152" y="5"/>
                    <a:pt x="152" y="5"/>
                  </a:cubicBezTo>
                  <a:cubicBezTo>
                    <a:pt x="153" y="5"/>
                    <a:pt x="155" y="3"/>
                    <a:pt x="156" y="3"/>
                  </a:cubicBezTo>
                  <a:cubicBezTo>
                    <a:pt x="156" y="3"/>
                    <a:pt x="160" y="5"/>
                    <a:pt x="160" y="5"/>
                  </a:cubicBezTo>
                  <a:cubicBezTo>
                    <a:pt x="160" y="5"/>
                    <a:pt x="159" y="6"/>
                    <a:pt x="158" y="6"/>
                  </a:cubicBezTo>
                  <a:cubicBezTo>
                    <a:pt x="157" y="7"/>
                    <a:pt x="156" y="7"/>
                    <a:pt x="156" y="7"/>
                  </a:cubicBezTo>
                  <a:cubicBezTo>
                    <a:pt x="157" y="8"/>
                    <a:pt x="158" y="10"/>
                    <a:pt x="159" y="10"/>
                  </a:cubicBezTo>
                  <a:cubicBezTo>
                    <a:pt x="160" y="10"/>
                    <a:pt x="163" y="8"/>
                    <a:pt x="163" y="8"/>
                  </a:cubicBezTo>
                  <a:cubicBezTo>
                    <a:pt x="164" y="7"/>
                    <a:pt x="166" y="6"/>
                    <a:pt x="167" y="5"/>
                  </a:cubicBezTo>
                  <a:cubicBezTo>
                    <a:pt x="169" y="5"/>
                    <a:pt x="170" y="8"/>
                    <a:pt x="171" y="8"/>
                  </a:cubicBezTo>
                  <a:cubicBezTo>
                    <a:pt x="172" y="8"/>
                    <a:pt x="174" y="10"/>
                    <a:pt x="175" y="10"/>
                  </a:cubicBezTo>
                  <a:cubicBezTo>
                    <a:pt x="176" y="10"/>
                    <a:pt x="178" y="8"/>
                    <a:pt x="179" y="8"/>
                  </a:cubicBezTo>
                  <a:cubicBezTo>
                    <a:pt x="180" y="7"/>
                    <a:pt x="182" y="6"/>
                    <a:pt x="183" y="6"/>
                  </a:cubicBezTo>
                  <a:cubicBezTo>
                    <a:pt x="184" y="6"/>
                    <a:pt x="186" y="8"/>
                    <a:pt x="187" y="8"/>
                  </a:cubicBezTo>
                  <a:cubicBezTo>
                    <a:pt x="188" y="8"/>
                    <a:pt x="190" y="6"/>
                    <a:pt x="191" y="6"/>
                  </a:cubicBezTo>
                  <a:cubicBezTo>
                    <a:pt x="191" y="6"/>
                    <a:pt x="195" y="8"/>
                    <a:pt x="195" y="8"/>
                  </a:cubicBezTo>
                  <a:cubicBezTo>
                    <a:pt x="195" y="9"/>
                    <a:pt x="190" y="10"/>
                    <a:pt x="191" y="10"/>
                  </a:cubicBezTo>
                  <a:cubicBezTo>
                    <a:pt x="191" y="11"/>
                    <a:pt x="194" y="12"/>
                    <a:pt x="194" y="12"/>
                  </a:cubicBezTo>
                  <a:cubicBezTo>
                    <a:pt x="195" y="13"/>
                    <a:pt x="197" y="14"/>
                    <a:pt x="198" y="15"/>
                  </a:cubicBezTo>
                  <a:cubicBezTo>
                    <a:pt x="202" y="17"/>
                    <a:pt x="202" y="17"/>
                    <a:pt x="202" y="17"/>
                  </a:cubicBezTo>
                  <a:cubicBezTo>
                    <a:pt x="202" y="16"/>
                    <a:pt x="206" y="16"/>
                    <a:pt x="206" y="15"/>
                  </a:cubicBezTo>
                  <a:cubicBezTo>
                    <a:pt x="206" y="14"/>
                    <a:pt x="203" y="13"/>
                    <a:pt x="202" y="13"/>
                  </a:cubicBezTo>
                  <a:cubicBezTo>
                    <a:pt x="202" y="12"/>
                    <a:pt x="198" y="11"/>
                    <a:pt x="198" y="10"/>
                  </a:cubicBezTo>
                  <a:cubicBezTo>
                    <a:pt x="199" y="10"/>
                    <a:pt x="202" y="9"/>
                    <a:pt x="203" y="8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07" y="6"/>
                    <a:pt x="210" y="4"/>
                    <a:pt x="211" y="4"/>
                  </a:cubicBezTo>
                  <a:cubicBezTo>
                    <a:pt x="211" y="4"/>
                    <a:pt x="215" y="6"/>
                    <a:pt x="215" y="6"/>
                  </a:cubicBezTo>
                  <a:cubicBezTo>
                    <a:pt x="214" y="7"/>
                    <a:pt x="211" y="8"/>
                    <a:pt x="210" y="8"/>
                  </a:cubicBezTo>
                  <a:cubicBezTo>
                    <a:pt x="218" y="13"/>
                    <a:pt x="218" y="13"/>
                    <a:pt x="218" y="13"/>
                  </a:cubicBezTo>
                  <a:cubicBezTo>
                    <a:pt x="219" y="13"/>
                    <a:pt x="221" y="14"/>
                    <a:pt x="222" y="15"/>
                  </a:cubicBezTo>
                  <a:cubicBezTo>
                    <a:pt x="222" y="16"/>
                    <a:pt x="218" y="17"/>
                    <a:pt x="218" y="17"/>
                  </a:cubicBezTo>
                  <a:cubicBezTo>
                    <a:pt x="218" y="18"/>
                    <a:pt x="221" y="19"/>
                    <a:pt x="221" y="20"/>
                  </a:cubicBezTo>
                  <a:cubicBezTo>
                    <a:pt x="221" y="20"/>
                    <a:pt x="217" y="21"/>
                    <a:pt x="217" y="22"/>
                  </a:cubicBezTo>
                  <a:cubicBezTo>
                    <a:pt x="217" y="22"/>
                    <a:pt x="221" y="23"/>
                    <a:pt x="221" y="24"/>
                  </a:cubicBezTo>
                  <a:cubicBezTo>
                    <a:pt x="225" y="22"/>
                    <a:pt x="225" y="22"/>
                    <a:pt x="225" y="22"/>
                  </a:cubicBezTo>
                  <a:cubicBezTo>
                    <a:pt x="226" y="21"/>
                    <a:pt x="229" y="20"/>
                    <a:pt x="229" y="20"/>
                  </a:cubicBezTo>
                  <a:cubicBezTo>
                    <a:pt x="229" y="19"/>
                    <a:pt x="226" y="18"/>
                    <a:pt x="225" y="17"/>
                  </a:cubicBezTo>
                  <a:cubicBezTo>
                    <a:pt x="225" y="17"/>
                    <a:pt x="222" y="16"/>
                    <a:pt x="222" y="15"/>
                  </a:cubicBezTo>
                  <a:cubicBezTo>
                    <a:pt x="222" y="15"/>
                    <a:pt x="225" y="13"/>
                    <a:pt x="226" y="13"/>
                  </a:cubicBezTo>
                  <a:cubicBezTo>
                    <a:pt x="226" y="13"/>
                    <a:pt x="230" y="11"/>
                    <a:pt x="230" y="11"/>
                  </a:cubicBezTo>
                  <a:cubicBezTo>
                    <a:pt x="230" y="11"/>
                    <a:pt x="226" y="9"/>
                    <a:pt x="226" y="9"/>
                  </a:cubicBezTo>
                  <a:cubicBezTo>
                    <a:pt x="227" y="8"/>
                    <a:pt x="230" y="7"/>
                    <a:pt x="230" y="7"/>
                  </a:cubicBezTo>
                  <a:cubicBezTo>
                    <a:pt x="231" y="7"/>
                    <a:pt x="233" y="9"/>
                    <a:pt x="234" y="9"/>
                  </a:cubicBezTo>
                  <a:cubicBezTo>
                    <a:pt x="235" y="9"/>
                    <a:pt x="237" y="7"/>
                    <a:pt x="238" y="7"/>
                  </a:cubicBezTo>
                  <a:cubicBezTo>
                    <a:pt x="239" y="6"/>
                    <a:pt x="241" y="5"/>
                    <a:pt x="242" y="5"/>
                  </a:cubicBezTo>
                  <a:cubicBezTo>
                    <a:pt x="243" y="5"/>
                    <a:pt x="245" y="7"/>
                    <a:pt x="246" y="7"/>
                  </a:cubicBezTo>
                  <a:cubicBezTo>
                    <a:pt x="246" y="7"/>
                    <a:pt x="250" y="5"/>
                    <a:pt x="250" y="5"/>
                  </a:cubicBezTo>
                  <a:cubicBezTo>
                    <a:pt x="250" y="5"/>
                    <a:pt x="254" y="7"/>
                    <a:pt x="254" y="7"/>
                  </a:cubicBezTo>
                  <a:cubicBezTo>
                    <a:pt x="254" y="7"/>
                    <a:pt x="250" y="9"/>
                    <a:pt x="250" y="9"/>
                  </a:cubicBezTo>
                  <a:cubicBezTo>
                    <a:pt x="251" y="10"/>
                    <a:pt x="252" y="11"/>
                    <a:pt x="253" y="11"/>
                  </a:cubicBezTo>
                  <a:cubicBezTo>
                    <a:pt x="255" y="12"/>
                    <a:pt x="256" y="9"/>
                    <a:pt x="257" y="9"/>
                  </a:cubicBezTo>
                  <a:cubicBezTo>
                    <a:pt x="259" y="9"/>
                    <a:pt x="260" y="12"/>
                    <a:pt x="261" y="12"/>
                  </a:cubicBezTo>
                  <a:cubicBezTo>
                    <a:pt x="263" y="12"/>
                    <a:pt x="264" y="9"/>
                    <a:pt x="265" y="9"/>
                  </a:cubicBezTo>
                  <a:cubicBezTo>
                    <a:pt x="267" y="10"/>
                    <a:pt x="268" y="12"/>
                    <a:pt x="269" y="12"/>
                  </a:cubicBezTo>
                  <a:cubicBezTo>
                    <a:pt x="269" y="12"/>
                    <a:pt x="273" y="10"/>
                    <a:pt x="273" y="10"/>
                  </a:cubicBezTo>
                  <a:cubicBezTo>
                    <a:pt x="273" y="9"/>
                    <a:pt x="269" y="8"/>
                    <a:pt x="269" y="7"/>
                  </a:cubicBezTo>
                  <a:cubicBezTo>
                    <a:pt x="270" y="7"/>
                    <a:pt x="273" y="5"/>
                    <a:pt x="274" y="5"/>
                  </a:cubicBezTo>
                  <a:cubicBezTo>
                    <a:pt x="274" y="5"/>
                    <a:pt x="277" y="8"/>
                    <a:pt x="277" y="8"/>
                  </a:cubicBezTo>
                  <a:cubicBezTo>
                    <a:pt x="279" y="7"/>
                    <a:pt x="280" y="6"/>
                    <a:pt x="281" y="5"/>
                  </a:cubicBezTo>
                  <a:cubicBezTo>
                    <a:pt x="282" y="5"/>
                    <a:pt x="284" y="3"/>
                    <a:pt x="285" y="3"/>
                  </a:cubicBezTo>
                  <a:cubicBezTo>
                    <a:pt x="286" y="3"/>
                    <a:pt x="288" y="6"/>
                    <a:pt x="289" y="6"/>
                  </a:cubicBezTo>
                  <a:cubicBezTo>
                    <a:pt x="291" y="6"/>
                    <a:pt x="292" y="3"/>
                    <a:pt x="293" y="3"/>
                  </a:cubicBezTo>
                  <a:cubicBezTo>
                    <a:pt x="295" y="3"/>
                    <a:pt x="296" y="6"/>
                    <a:pt x="297" y="6"/>
                  </a:cubicBezTo>
                  <a:cubicBezTo>
                    <a:pt x="298" y="6"/>
                    <a:pt x="300" y="4"/>
                    <a:pt x="301" y="4"/>
                  </a:cubicBezTo>
                  <a:cubicBezTo>
                    <a:pt x="302" y="4"/>
                    <a:pt x="304" y="6"/>
                    <a:pt x="305" y="6"/>
                  </a:cubicBezTo>
                  <a:cubicBezTo>
                    <a:pt x="306" y="6"/>
                    <a:pt x="308" y="4"/>
                    <a:pt x="309" y="4"/>
                  </a:cubicBezTo>
                  <a:cubicBezTo>
                    <a:pt x="310" y="4"/>
                    <a:pt x="311" y="6"/>
                    <a:pt x="313" y="6"/>
                  </a:cubicBezTo>
                  <a:cubicBezTo>
                    <a:pt x="314" y="6"/>
                    <a:pt x="315" y="8"/>
                    <a:pt x="317" y="8"/>
                  </a:cubicBezTo>
                  <a:cubicBezTo>
                    <a:pt x="317" y="8"/>
                    <a:pt x="320" y="6"/>
                    <a:pt x="321" y="6"/>
                  </a:cubicBezTo>
                  <a:cubicBezTo>
                    <a:pt x="322" y="6"/>
                    <a:pt x="323" y="4"/>
                    <a:pt x="325" y="4"/>
                  </a:cubicBezTo>
                  <a:cubicBezTo>
                    <a:pt x="326" y="4"/>
                    <a:pt x="327" y="6"/>
                    <a:pt x="328" y="6"/>
                  </a:cubicBezTo>
                  <a:cubicBezTo>
                    <a:pt x="330" y="6"/>
                    <a:pt x="331" y="4"/>
                    <a:pt x="333" y="4"/>
                  </a:cubicBezTo>
                  <a:cubicBezTo>
                    <a:pt x="334" y="4"/>
                    <a:pt x="335" y="6"/>
                    <a:pt x="336" y="6"/>
                  </a:cubicBezTo>
                  <a:cubicBezTo>
                    <a:pt x="338" y="6"/>
                    <a:pt x="339" y="4"/>
                    <a:pt x="340" y="4"/>
                  </a:cubicBezTo>
                  <a:cubicBezTo>
                    <a:pt x="342" y="4"/>
                    <a:pt x="343" y="7"/>
                    <a:pt x="344" y="7"/>
                  </a:cubicBezTo>
                  <a:cubicBezTo>
                    <a:pt x="345" y="7"/>
                    <a:pt x="347" y="4"/>
                    <a:pt x="348" y="5"/>
                  </a:cubicBezTo>
                  <a:cubicBezTo>
                    <a:pt x="349" y="5"/>
                    <a:pt x="352" y="7"/>
                    <a:pt x="352" y="7"/>
                  </a:cubicBezTo>
                  <a:cubicBezTo>
                    <a:pt x="352" y="7"/>
                    <a:pt x="348" y="9"/>
                    <a:pt x="348" y="9"/>
                  </a:cubicBezTo>
                  <a:cubicBezTo>
                    <a:pt x="348" y="9"/>
                    <a:pt x="344" y="11"/>
                    <a:pt x="344" y="11"/>
                  </a:cubicBezTo>
                  <a:cubicBezTo>
                    <a:pt x="344" y="11"/>
                    <a:pt x="347" y="13"/>
                    <a:pt x="348" y="13"/>
                  </a:cubicBezTo>
                  <a:cubicBezTo>
                    <a:pt x="349" y="13"/>
                    <a:pt x="351" y="11"/>
                    <a:pt x="352" y="11"/>
                  </a:cubicBezTo>
                  <a:cubicBezTo>
                    <a:pt x="353" y="11"/>
                    <a:pt x="354" y="13"/>
                    <a:pt x="355" y="13"/>
                  </a:cubicBezTo>
                  <a:cubicBezTo>
                    <a:pt x="359" y="11"/>
                    <a:pt x="359" y="11"/>
                    <a:pt x="359" y="11"/>
                  </a:cubicBezTo>
                  <a:cubicBezTo>
                    <a:pt x="360" y="11"/>
                    <a:pt x="364" y="9"/>
                    <a:pt x="364" y="9"/>
                  </a:cubicBezTo>
                  <a:cubicBezTo>
                    <a:pt x="364" y="9"/>
                    <a:pt x="363" y="9"/>
                    <a:pt x="362" y="8"/>
                  </a:cubicBezTo>
                  <a:cubicBezTo>
                    <a:pt x="361" y="7"/>
                    <a:pt x="360" y="7"/>
                    <a:pt x="360" y="7"/>
                  </a:cubicBezTo>
                  <a:cubicBezTo>
                    <a:pt x="361" y="7"/>
                    <a:pt x="363" y="5"/>
                    <a:pt x="364" y="5"/>
                  </a:cubicBezTo>
                  <a:cubicBezTo>
                    <a:pt x="365" y="5"/>
                    <a:pt x="367" y="7"/>
                    <a:pt x="368" y="7"/>
                  </a:cubicBezTo>
                  <a:cubicBezTo>
                    <a:pt x="368" y="7"/>
                    <a:pt x="371" y="5"/>
                    <a:pt x="372" y="5"/>
                  </a:cubicBezTo>
                  <a:cubicBezTo>
                    <a:pt x="372" y="5"/>
                    <a:pt x="376" y="7"/>
                    <a:pt x="376" y="7"/>
                  </a:cubicBezTo>
                  <a:cubicBezTo>
                    <a:pt x="375" y="8"/>
                    <a:pt x="371" y="9"/>
                    <a:pt x="371" y="9"/>
                  </a:cubicBezTo>
                  <a:cubicBezTo>
                    <a:pt x="371" y="9"/>
                    <a:pt x="375" y="12"/>
                    <a:pt x="375" y="12"/>
                  </a:cubicBezTo>
                  <a:cubicBezTo>
                    <a:pt x="376" y="12"/>
                    <a:pt x="379" y="10"/>
                    <a:pt x="379" y="9"/>
                  </a:cubicBezTo>
                  <a:cubicBezTo>
                    <a:pt x="383" y="7"/>
                    <a:pt x="383" y="7"/>
                    <a:pt x="383" y="7"/>
                  </a:cubicBezTo>
                  <a:cubicBezTo>
                    <a:pt x="387" y="5"/>
                    <a:pt x="387" y="5"/>
                    <a:pt x="387" y="5"/>
                  </a:cubicBezTo>
                  <a:cubicBezTo>
                    <a:pt x="388" y="5"/>
                    <a:pt x="390" y="3"/>
                    <a:pt x="392" y="3"/>
                  </a:cubicBezTo>
                  <a:cubicBezTo>
                    <a:pt x="392" y="3"/>
                    <a:pt x="395" y="5"/>
                    <a:pt x="395" y="5"/>
                  </a:cubicBezTo>
                  <a:cubicBezTo>
                    <a:pt x="397" y="5"/>
                    <a:pt x="398" y="3"/>
                    <a:pt x="399" y="3"/>
                  </a:cubicBezTo>
                  <a:cubicBezTo>
                    <a:pt x="401" y="3"/>
                    <a:pt x="402" y="6"/>
                    <a:pt x="403" y="6"/>
                  </a:cubicBezTo>
                  <a:cubicBezTo>
                    <a:pt x="404" y="6"/>
                    <a:pt x="406" y="3"/>
                    <a:pt x="407" y="3"/>
                  </a:cubicBezTo>
                  <a:cubicBezTo>
                    <a:pt x="409" y="3"/>
                    <a:pt x="410" y="6"/>
                    <a:pt x="411" y="6"/>
                  </a:cubicBezTo>
                  <a:cubicBezTo>
                    <a:pt x="412" y="6"/>
                    <a:pt x="414" y="3"/>
                    <a:pt x="415" y="4"/>
                  </a:cubicBezTo>
                  <a:cubicBezTo>
                    <a:pt x="415" y="4"/>
                    <a:pt x="419" y="6"/>
                    <a:pt x="419" y="6"/>
                  </a:cubicBezTo>
                  <a:cubicBezTo>
                    <a:pt x="419" y="6"/>
                    <a:pt x="415" y="7"/>
                    <a:pt x="415" y="8"/>
                  </a:cubicBezTo>
                  <a:cubicBezTo>
                    <a:pt x="415" y="8"/>
                    <a:pt x="418" y="10"/>
                    <a:pt x="418" y="10"/>
                  </a:cubicBezTo>
                  <a:cubicBezTo>
                    <a:pt x="419" y="10"/>
                    <a:pt x="422" y="8"/>
                    <a:pt x="423" y="8"/>
                  </a:cubicBezTo>
                  <a:cubicBezTo>
                    <a:pt x="423" y="8"/>
                    <a:pt x="426" y="10"/>
                    <a:pt x="426" y="10"/>
                  </a:cubicBezTo>
                  <a:cubicBezTo>
                    <a:pt x="426" y="10"/>
                    <a:pt x="427" y="10"/>
                    <a:pt x="428" y="9"/>
                  </a:cubicBezTo>
                  <a:cubicBezTo>
                    <a:pt x="429" y="9"/>
                    <a:pt x="430" y="8"/>
                    <a:pt x="430" y="8"/>
                  </a:cubicBezTo>
                  <a:cubicBezTo>
                    <a:pt x="430" y="8"/>
                    <a:pt x="427" y="6"/>
                    <a:pt x="427" y="6"/>
                  </a:cubicBezTo>
                  <a:cubicBezTo>
                    <a:pt x="425" y="6"/>
                    <a:pt x="424" y="8"/>
                    <a:pt x="423" y="8"/>
                  </a:cubicBezTo>
                  <a:cubicBezTo>
                    <a:pt x="422" y="8"/>
                    <a:pt x="419" y="6"/>
                    <a:pt x="419" y="6"/>
                  </a:cubicBezTo>
                  <a:cubicBezTo>
                    <a:pt x="419" y="5"/>
                    <a:pt x="422" y="4"/>
                    <a:pt x="423" y="4"/>
                  </a:cubicBezTo>
                  <a:cubicBezTo>
                    <a:pt x="423" y="3"/>
                    <a:pt x="426" y="2"/>
                    <a:pt x="427" y="2"/>
                  </a:cubicBezTo>
                  <a:cubicBezTo>
                    <a:pt x="428" y="2"/>
                    <a:pt x="430" y="4"/>
                    <a:pt x="431" y="4"/>
                  </a:cubicBezTo>
                  <a:cubicBezTo>
                    <a:pt x="432" y="4"/>
                    <a:pt x="434" y="6"/>
                    <a:pt x="435" y="6"/>
                  </a:cubicBezTo>
                  <a:cubicBezTo>
                    <a:pt x="435" y="6"/>
                    <a:pt x="438" y="4"/>
                    <a:pt x="439" y="4"/>
                  </a:cubicBezTo>
                  <a:cubicBezTo>
                    <a:pt x="440" y="4"/>
                    <a:pt x="442" y="2"/>
                    <a:pt x="443" y="2"/>
                  </a:cubicBezTo>
                  <a:cubicBezTo>
                    <a:pt x="444" y="2"/>
                    <a:pt x="445" y="4"/>
                    <a:pt x="446" y="4"/>
                  </a:cubicBezTo>
                  <a:cubicBezTo>
                    <a:pt x="448" y="4"/>
                    <a:pt x="450" y="2"/>
                    <a:pt x="451" y="2"/>
                  </a:cubicBezTo>
                  <a:cubicBezTo>
                    <a:pt x="452" y="2"/>
                    <a:pt x="454" y="4"/>
                    <a:pt x="454" y="4"/>
                  </a:cubicBezTo>
                  <a:cubicBezTo>
                    <a:pt x="455" y="5"/>
                    <a:pt x="457" y="7"/>
                    <a:pt x="458" y="7"/>
                  </a:cubicBezTo>
                  <a:cubicBezTo>
                    <a:pt x="459" y="7"/>
                    <a:pt x="461" y="9"/>
                    <a:pt x="462" y="9"/>
                  </a:cubicBezTo>
                  <a:cubicBezTo>
                    <a:pt x="462" y="9"/>
                    <a:pt x="466" y="7"/>
                    <a:pt x="466" y="7"/>
                  </a:cubicBezTo>
                  <a:cubicBezTo>
                    <a:pt x="466" y="7"/>
                    <a:pt x="465" y="6"/>
                    <a:pt x="464" y="6"/>
                  </a:cubicBezTo>
                  <a:cubicBezTo>
                    <a:pt x="463" y="5"/>
                    <a:pt x="462" y="5"/>
                    <a:pt x="462" y="5"/>
                  </a:cubicBezTo>
                  <a:cubicBezTo>
                    <a:pt x="463" y="4"/>
                    <a:pt x="465" y="2"/>
                    <a:pt x="466" y="2"/>
                  </a:cubicBezTo>
                  <a:cubicBezTo>
                    <a:pt x="467" y="2"/>
                    <a:pt x="469" y="5"/>
                    <a:pt x="470" y="5"/>
                  </a:cubicBezTo>
                  <a:cubicBezTo>
                    <a:pt x="471" y="5"/>
                    <a:pt x="473" y="3"/>
                    <a:pt x="474" y="3"/>
                  </a:cubicBezTo>
                  <a:cubicBezTo>
                    <a:pt x="475" y="3"/>
                    <a:pt x="477" y="5"/>
                    <a:pt x="478" y="5"/>
                  </a:cubicBezTo>
                  <a:cubicBezTo>
                    <a:pt x="479" y="5"/>
                    <a:pt x="481" y="3"/>
                    <a:pt x="482" y="3"/>
                  </a:cubicBezTo>
                  <a:cubicBezTo>
                    <a:pt x="483" y="3"/>
                    <a:pt x="484" y="5"/>
                    <a:pt x="486" y="5"/>
                  </a:cubicBezTo>
                  <a:cubicBezTo>
                    <a:pt x="487" y="5"/>
                    <a:pt x="489" y="3"/>
                    <a:pt x="490" y="3"/>
                  </a:cubicBezTo>
                  <a:cubicBezTo>
                    <a:pt x="491" y="3"/>
                    <a:pt x="493" y="5"/>
                    <a:pt x="494" y="5"/>
                  </a:cubicBezTo>
                  <a:cubicBezTo>
                    <a:pt x="495" y="5"/>
                    <a:pt x="497" y="3"/>
                    <a:pt x="498" y="3"/>
                  </a:cubicBezTo>
                  <a:cubicBezTo>
                    <a:pt x="502" y="1"/>
                    <a:pt x="502" y="1"/>
                    <a:pt x="502" y="1"/>
                  </a:cubicBezTo>
                  <a:cubicBezTo>
                    <a:pt x="509" y="5"/>
                    <a:pt x="509" y="5"/>
                    <a:pt x="509" y="5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04" y="8"/>
                    <a:pt x="501" y="9"/>
                    <a:pt x="501" y="10"/>
                  </a:cubicBezTo>
                  <a:cubicBezTo>
                    <a:pt x="501" y="10"/>
                    <a:pt x="504" y="12"/>
                    <a:pt x="505" y="12"/>
                  </a:cubicBezTo>
                  <a:cubicBezTo>
                    <a:pt x="506" y="12"/>
                    <a:pt x="508" y="10"/>
                    <a:pt x="509" y="10"/>
                  </a:cubicBezTo>
                  <a:cubicBezTo>
                    <a:pt x="510" y="10"/>
                    <a:pt x="512" y="12"/>
                    <a:pt x="513" y="12"/>
                  </a:cubicBezTo>
                  <a:cubicBezTo>
                    <a:pt x="514" y="13"/>
                    <a:pt x="515" y="14"/>
                    <a:pt x="516" y="14"/>
                  </a:cubicBezTo>
                  <a:cubicBezTo>
                    <a:pt x="517" y="14"/>
                    <a:pt x="520" y="13"/>
                    <a:pt x="520" y="12"/>
                  </a:cubicBezTo>
                  <a:cubicBezTo>
                    <a:pt x="521" y="11"/>
                    <a:pt x="517" y="11"/>
                    <a:pt x="517" y="10"/>
                  </a:cubicBezTo>
                  <a:cubicBezTo>
                    <a:pt x="517" y="9"/>
                    <a:pt x="521" y="9"/>
                    <a:pt x="521" y="8"/>
                  </a:cubicBezTo>
                  <a:cubicBezTo>
                    <a:pt x="521" y="8"/>
                    <a:pt x="520" y="7"/>
                    <a:pt x="519" y="7"/>
                  </a:cubicBezTo>
                  <a:cubicBezTo>
                    <a:pt x="518" y="6"/>
                    <a:pt x="517" y="6"/>
                    <a:pt x="517" y="6"/>
                  </a:cubicBezTo>
                  <a:cubicBezTo>
                    <a:pt x="518" y="5"/>
                    <a:pt x="520" y="3"/>
                    <a:pt x="521" y="3"/>
                  </a:cubicBezTo>
                  <a:cubicBezTo>
                    <a:pt x="522" y="3"/>
                    <a:pt x="524" y="6"/>
                    <a:pt x="525" y="6"/>
                  </a:cubicBezTo>
                  <a:cubicBezTo>
                    <a:pt x="525" y="6"/>
                    <a:pt x="529" y="3"/>
                    <a:pt x="529" y="4"/>
                  </a:cubicBezTo>
                  <a:cubicBezTo>
                    <a:pt x="529" y="4"/>
                    <a:pt x="533" y="6"/>
                    <a:pt x="533" y="6"/>
                  </a:cubicBezTo>
                  <a:cubicBezTo>
                    <a:pt x="533" y="6"/>
                    <a:pt x="528" y="7"/>
                    <a:pt x="529" y="8"/>
                  </a:cubicBezTo>
                  <a:cubicBezTo>
                    <a:pt x="529" y="8"/>
                    <a:pt x="532" y="10"/>
                    <a:pt x="532" y="10"/>
                  </a:cubicBezTo>
                  <a:cubicBezTo>
                    <a:pt x="533" y="10"/>
                    <a:pt x="536" y="9"/>
                    <a:pt x="536" y="8"/>
                  </a:cubicBezTo>
                  <a:cubicBezTo>
                    <a:pt x="541" y="6"/>
                    <a:pt x="541" y="6"/>
                    <a:pt x="541" y="6"/>
                  </a:cubicBezTo>
                  <a:cubicBezTo>
                    <a:pt x="545" y="4"/>
                    <a:pt x="545" y="4"/>
                    <a:pt x="545" y="4"/>
                  </a:cubicBezTo>
                  <a:cubicBezTo>
                    <a:pt x="545" y="4"/>
                    <a:pt x="548" y="2"/>
                    <a:pt x="549" y="2"/>
                  </a:cubicBezTo>
                  <a:cubicBezTo>
                    <a:pt x="550" y="2"/>
                    <a:pt x="551" y="4"/>
                    <a:pt x="553" y="4"/>
                  </a:cubicBezTo>
                  <a:cubicBezTo>
                    <a:pt x="553" y="4"/>
                    <a:pt x="556" y="2"/>
                    <a:pt x="557" y="2"/>
                  </a:cubicBezTo>
                  <a:cubicBezTo>
                    <a:pt x="557" y="2"/>
                    <a:pt x="560" y="4"/>
                    <a:pt x="560" y="4"/>
                  </a:cubicBezTo>
                  <a:cubicBezTo>
                    <a:pt x="560" y="4"/>
                    <a:pt x="559" y="5"/>
                    <a:pt x="558" y="5"/>
                  </a:cubicBezTo>
                  <a:cubicBezTo>
                    <a:pt x="557" y="6"/>
                    <a:pt x="556" y="6"/>
                    <a:pt x="556" y="6"/>
                  </a:cubicBezTo>
                  <a:cubicBezTo>
                    <a:pt x="557" y="7"/>
                    <a:pt x="559" y="9"/>
                    <a:pt x="560" y="9"/>
                  </a:cubicBezTo>
                  <a:cubicBezTo>
                    <a:pt x="561" y="9"/>
                    <a:pt x="563" y="6"/>
                    <a:pt x="564" y="6"/>
                  </a:cubicBezTo>
                  <a:cubicBezTo>
                    <a:pt x="565" y="7"/>
                    <a:pt x="567" y="9"/>
                    <a:pt x="568" y="9"/>
                  </a:cubicBezTo>
                  <a:cubicBezTo>
                    <a:pt x="568" y="9"/>
                    <a:pt x="572" y="7"/>
                    <a:pt x="572" y="7"/>
                  </a:cubicBezTo>
                  <a:cubicBezTo>
                    <a:pt x="572" y="6"/>
                    <a:pt x="568" y="5"/>
                    <a:pt x="568" y="4"/>
                  </a:cubicBezTo>
                  <a:cubicBezTo>
                    <a:pt x="569" y="4"/>
                    <a:pt x="572" y="2"/>
                    <a:pt x="572" y="2"/>
                  </a:cubicBezTo>
                  <a:cubicBezTo>
                    <a:pt x="573" y="2"/>
                    <a:pt x="575" y="5"/>
                    <a:pt x="576" y="4"/>
                  </a:cubicBezTo>
                  <a:cubicBezTo>
                    <a:pt x="577" y="4"/>
                    <a:pt x="579" y="3"/>
                    <a:pt x="580" y="2"/>
                  </a:cubicBezTo>
                  <a:cubicBezTo>
                    <a:pt x="581" y="2"/>
                    <a:pt x="583" y="0"/>
                    <a:pt x="584" y="0"/>
                  </a:cubicBezTo>
                  <a:cubicBezTo>
                    <a:pt x="585" y="0"/>
                    <a:pt x="588" y="2"/>
                    <a:pt x="588" y="3"/>
                  </a:cubicBezTo>
                  <a:cubicBezTo>
                    <a:pt x="588" y="3"/>
                    <a:pt x="591" y="5"/>
                    <a:pt x="592" y="5"/>
                  </a:cubicBezTo>
                  <a:cubicBezTo>
                    <a:pt x="592" y="5"/>
                    <a:pt x="595" y="3"/>
                    <a:pt x="596" y="3"/>
                  </a:cubicBezTo>
                  <a:cubicBezTo>
                    <a:pt x="597" y="2"/>
                    <a:pt x="599" y="1"/>
                    <a:pt x="600" y="1"/>
                  </a:cubicBezTo>
                  <a:cubicBezTo>
                    <a:pt x="601" y="1"/>
                    <a:pt x="602" y="3"/>
                    <a:pt x="604" y="3"/>
                  </a:cubicBezTo>
                  <a:cubicBezTo>
                    <a:pt x="605" y="3"/>
                    <a:pt x="606" y="1"/>
                    <a:pt x="608" y="1"/>
                  </a:cubicBezTo>
                  <a:cubicBezTo>
                    <a:pt x="609" y="1"/>
                    <a:pt x="610" y="3"/>
                    <a:pt x="612" y="3"/>
                  </a:cubicBezTo>
                  <a:cubicBezTo>
                    <a:pt x="613" y="3"/>
                    <a:pt x="614" y="1"/>
                    <a:pt x="616" y="1"/>
                  </a:cubicBezTo>
                  <a:cubicBezTo>
                    <a:pt x="617" y="1"/>
                    <a:pt x="618" y="3"/>
                    <a:pt x="619" y="3"/>
                  </a:cubicBezTo>
                  <a:cubicBezTo>
                    <a:pt x="621" y="3"/>
                    <a:pt x="622" y="1"/>
                    <a:pt x="623" y="1"/>
                  </a:cubicBezTo>
                  <a:cubicBezTo>
                    <a:pt x="625" y="1"/>
                    <a:pt x="626" y="3"/>
                    <a:pt x="627" y="3"/>
                  </a:cubicBezTo>
                  <a:cubicBezTo>
                    <a:pt x="629" y="3"/>
                    <a:pt x="630" y="1"/>
                    <a:pt x="631" y="1"/>
                  </a:cubicBezTo>
                  <a:cubicBezTo>
                    <a:pt x="633" y="1"/>
                    <a:pt x="634" y="3"/>
                    <a:pt x="635" y="3"/>
                  </a:cubicBezTo>
                  <a:cubicBezTo>
                    <a:pt x="636" y="3"/>
                    <a:pt x="638" y="1"/>
                    <a:pt x="639" y="1"/>
                  </a:cubicBezTo>
                  <a:cubicBezTo>
                    <a:pt x="640" y="1"/>
                    <a:pt x="642" y="4"/>
                    <a:pt x="643" y="4"/>
                  </a:cubicBezTo>
                  <a:cubicBezTo>
                    <a:pt x="644" y="4"/>
                    <a:pt x="646" y="1"/>
                    <a:pt x="647" y="1"/>
                  </a:cubicBezTo>
                  <a:cubicBezTo>
                    <a:pt x="648" y="2"/>
                    <a:pt x="649" y="4"/>
                    <a:pt x="651" y="4"/>
                  </a:cubicBezTo>
                  <a:cubicBezTo>
                    <a:pt x="652" y="4"/>
                    <a:pt x="654" y="2"/>
                    <a:pt x="655" y="2"/>
                  </a:cubicBezTo>
                  <a:cubicBezTo>
                    <a:pt x="656" y="2"/>
                    <a:pt x="657" y="4"/>
                    <a:pt x="659" y="4"/>
                  </a:cubicBezTo>
                  <a:cubicBezTo>
                    <a:pt x="660" y="4"/>
                    <a:pt x="662" y="2"/>
                    <a:pt x="663" y="2"/>
                  </a:cubicBezTo>
                  <a:cubicBezTo>
                    <a:pt x="663" y="2"/>
                    <a:pt x="666" y="4"/>
                    <a:pt x="666" y="4"/>
                  </a:cubicBezTo>
                  <a:cubicBezTo>
                    <a:pt x="666" y="5"/>
                    <a:pt x="662" y="6"/>
                    <a:pt x="662" y="6"/>
                  </a:cubicBezTo>
                  <a:cubicBezTo>
                    <a:pt x="662" y="6"/>
                    <a:pt x="666" y="8"/>
                    <a:pt x="666" y="8"/>
                  </a:cubicBezTo>
                  <a:cubicBezTo>
                    <a:pt x="667" y="8"/>
                    <a:pt x="670" y="7"/>
                    <a:pt x="670" y="6"/>
                  </a:cubicBezTo>
                  <a:cubicBezTo>
                    <a:pt x="671" y="6"/>
                    <a:pt x="674" y="4"/>
                    <a:pt x="674" y="4"/>
                  </a:cubicBezTo>
                  <a:cubicBezTo>
                    <a:pt x="674" y="4"/>
                    <a:pt x="671" y="2"/>
                    <a:pt x="671" y="2"/>
                  </a:cubicBezTo>
                  <a:cubicBezTo>
                    <a:pt x="672" y="2"/>
                    <a:pt x="673" y="0"/>
                    <a:pt x="675" y="0"/>
                  </a:cubicBezTo>
                  <a:cubicBezTo>
                    <a:pt x="675" y="0"/>
                    <a:pt x="678" y="2"/>
                    <a:pt x="678" y="2"/>
                  </a:cubicBezTo>
                  <a:cubicBezTo>
                    <a:pt x="679" y="2"/>
                    <a:pt x="682" y="4"/>
                    <a:pt x="682" y="4"/>
                  </a:cubicBezTo>
                  <a:cubicBezTo>
                    <a:pt x="682" y="4"/>
                    <a:pt x="678" y="6"/>
                    <a:pt x="678" y="6"/>
                  </a:cubicBezTo>
                  <a:cubicBezTo>
                    <a:pt x="679" y="7"/>
                    <a:pt x="680" y="8"/>
                    <a:pt x="682" y="9"/>
                  </a:cubicBezTo>
                  <a:cubicBezTo>
                    <a:pt x="683" y="9"/>
                    <a:pt x="685" y="7"/>
                    <a:pt x="686" y="7"/>
                  </a:cubicBezTo>
                  <a:cubicBezTo>
                    <a:pt x="687" y="7"/>
                    <a:pt x="689" y="9"/>
                    <a:pt x="690" y="9"/>
                  </a:cubicBezTo>
                  <a:cubicBezTo>
                    <a:pt x="691" y="9"/>
                    <a:pt x="693" y="7"/>
                    <a:pt x="694" y="7"/>
                  </a:cubicBezTo>
                  <a:cubicBezTo>
                    <a:pt x="698" y="5"/>
                    <a:pt x="698" y="5"/>
                    <a:pt x="698" y="5"/>
                  </a:cubicBezTo>
                  <a:cubicBezTo>
                    <a:pt x="702" y="3"/>
                    <a:pt x="702" y="3"/>
                    <a:pt x="702" y="3"/>
                  </a:cubicBezTo>
                  <a:cubicBezTo>
                    <a:pt x="702" y="2"/>
                    <a:pt x="705" y="0"/>
                    <a:pt x="706" y="0"/>
                  </a:cubicBezTo>
                  <a:cubicBezTo>
                    <a:pt x="707" y="0"/>
                    <a:pt x="709" y="2"/>
                    <a:pt x="710" y="3"/>
                  </a:cubicBezTo>
                  <a:cubicBezTo>
                    <a:pt x="711" y="3"/>
                    <a:pt x="712" y="5"/>
                    <a:pt x="714" y="5"/>
                  </a:cubicBezTo>
                  <a:cubicBezTo>
                    <a:pt x="714" y="5"/>
                    <a:pt x="717" y="3"/>
                    <a:pt x="718" y="3"/>
                  </a:cubicBezTo>
                  <a:cubicBezTo>
                    <a:pt x="719" y="3"/>
                    <a:pt x="720" y="5"/>
                    <a:pt x="721" y="5"/>
                  </a:cubicBezTo>
                  <a:cubicBezTo>
                    <a:pt x="723" y="5"/>
                    <a:pt x="724" y="7"/>
                    <a:pt x="725" y="7"/>
                  </a:cubicBezTo>
                  <a:cubicBezTo>
                    <a:pt x="726" y="7"/>
                    <a:pt x="729" y="6"/>
                    <a:pt x="729" y="5"/>
                  </a:cubicBezTo>
                  <a:cubicBezTo>
                    <a:pt x="730" y="5"/>
                    <a:pt x="732" y="3"/>
                    <a:pt x="733" y="3"/>
                  </a:cubicBezTo>
                  <a:cubicBezTo>
                    <a:pt x="734" y="3"/>
                    <a:pt x="736" y="5"/>
                    <a:pt x="737" y="5"/>
                  </a:cubicBezTo>
                  <a:cubicBezTo>
                    <a:pt x="738" y="5"/>
                    <a:pt x="740" y="3"/>
                    <a:pt x="741" y="3"/>
                  </a:cubicBezTo>
                  <a:cubicBezTo>
                    <a:pt x="742" y="3"/>
                    <a:pt x="744" y="6"/>
                    <a:pt x="745" y="6"/>
                  </a:cubicBezTo>
                  <a:cubicBezTo>
                    <a:pt x="746" y="5"/>
                    <a:pt x="748" y="3"/>
                    <a:pt x="749" y="3"/>
                  </a:cubicBezTo>
                  <a:cubicBezTo>
                    <a:pt x="750" y="3"/>
                    <a:pt x="752" y="6"/>
                    <a:pt x="753" y="6"/>
                  </a:cubicBezTo>
                  <a:cubicBezTo>
                    <a:pt x="754" y="6"/>
                    <a:pt x="755" y="4"/>
                    <a:pt x="757" y="4"/>
                  </a:cubicBezTo>
                  <a:cubicBezTo>
                    <a:pt x="758" y="4"/>
                    <a:pt x="759" y="6"/>
                    <a:pt x="761" y="6"/>
                  </a:cubicBezTo>
                  <a:cubicBezTo>
                    <a:pt x="762" y="6"/>
                    <a:pt x="764" y="4"/>
                    <a:pt x="765" y="4"/>
                  </a:cubicBezTo>
                  <a:cubicBezTo>
                    <a:pt x="765" y="4"/>
                    <a:pt x="768" y="6"/>
                    <a:pt x="768" y="6"/>
                  </a:cubicBezTo>
                  <a:cubicBezTo>
                    <a:pt x="768" y="7"/>
                    <a:pt x="764" y="7"/>
                    <a:pt x="764" y="8"/>
                  </a:cubicBezTo>
                  <a:cubicBezTo>
                    <a:pt x="765" y="9"/>
                    <a:pt x="768" y="9"/>
                    <a:pt x="768" y="10"/>
                  </a:cubicBezTo>
                  <a:cubicBezTo>
                    <a:pt x="768" y="11"/>
                    <a:pt x="764" y="12"/>
                    <a:pt x="764" y="12"/>
                  </a:cubicBezTo>
                  <a:cubicBezTo>
                    <a:pt x="764" y="13"/>
                    <a:pt x="768" y="15"/>
                    <a:pt x="768" y="15"/>
                  </a:cubicBezTo>
                  <a:cubicBezTo>
                    <a:pt x="769" y="15"/>
                    <a:pt x="770" y="13"/>
                    <a:pt x="772" y="13"/>
                  </a:cubicBezTo>
                  <a:cubicBezTo>
                    <a:pt x="772" y="12"/>
                    <a:pt x="768" y="11"/>
                    <a:pt x="768" y="10"/>
                  </a:cubicBezTo>
                  <a:cubicBezTo>
                    <a:pt x="768" y="10"/>
                    <a:pt x="772" y="9"/>
                    <a:pt x="772" y="8"/>
                  </a:cubicBezTo>
                  <a:cubicBezTo>
                    <a:pt x="773" y="7"/>
                    <a:pt x="775" y="7"/>
                    <a:pt x="776" y="6"/>
                  </a:cubicBezTo>
                  <a:cubicBezTo>
                    <a:pt x="775" y="6"/>
                    <a:pt x="774" y="4"/>
                    <a:pt x="773" y="4"/>
                  </a:cubicBezTo>
                  <a:cubicBezTo>
                    <a:pt x="773" y="4"/>
                    <a:pt x="776" y="2"/>
                    <a:pt x="777" y="2"/>
                  </a:cubicBezTo>
                  <a:cubicBezTo>
                    <a:pt x="778" y="2"/>
                    <a:pt x="779" y="4"/>
                    <a:pt x="780" y="4"/>
                  </a:cubicBezTo>
                  <a:cubicBezTo>
                    <a:pt x="781" y="4"/>
                    <a:pt x="784" y="2"/>
                    <a:pt x="784" y="2"/>
                  </a:cubicBezTo>
                  <a:cubicBezTo>
                    <a:pt x="785" y="2"/>
                    <a:pt x="788" y="4"/>
                    <a:pt x="788" y="4"/>
                  </a:cubicBezTo>
                  <a:cubicBezTo>
                    <a:pt x="788" y="4"/>
                    <a:pt x="784" y="6"/>
                    <a:pt x="784" y="6"/>
                  </a:cubicBezTo>
                  <a:cubicBezTo>
                    <a:pt x="785" y="7"/>
                    <a:pt x="787" y="8"/>
                    <a:pt x="788" y="9"/>
                  </a:cubicBezTo>
                  <a:cubicBezTo>
                    <a:pt x="789" y="9"/>
                    <a:pt x="791" y="6"/>
                    <a:pt x="792" y="6"/>
                  </a:cubicBezTo>
                  <a:cubicBezTo>
                    <a:pt x="793" y="6"/>
                    <a:pt x="795" y="9"/>
                    <a:pt x="796" y="9"/>
                  </a:cubicBezTo>
                  <a:cubicBezTo>
                    <a:pt x="797" y="9"/>
                    <a:pt x="799" y="7"/>
                    <a:pt x="800" y="7"/>
                  </a:cubicBezTo>
                  <a:cubicBezTo>
                    <a:pt x="804" y="4"/>
                    <a:pt x="804" y="4"/>
                    <a:pt x="804" y="4"/>
                  </a:cubicBezTo>
                  <a:cubicBezTo>
                    <a:pt x="804" y="4"/>
                    <a:pt x="807" y="2"/>
                    <a:pt x="808" y="2"/>
                  </a:cubicBezTo>
                  <a:cubicBezTo>
                    <a:pt x="809" y="2"/>
                    <a:pt x="810" y="5"/>
                    <a:pt x="812" y="5"/>
                  </a:cubicBezTo>
                  <a:cubicBezTo>
                    <a:pt x="813" y="5"/>
                    <a:pt x="815" y="2"/>
                    <a:pt x="816" y="3"/>
                  </a:cubicBezTo>
                  <a:cubicBezTo>
                    <a:pt x="817" y="3"/>
                    <a:pt x="818" y="5"/>
                    <a:pt x="820" y="5"/>
                  </a:cubicBezTo>
                  <a:cubicBezTo>
                    <a:pt x="821" y="5"/>
                    <a:pt x="823" y="3"/>
                    <a:pt x="824" y="3"/>
                  </a:cubicBezTo>
                  <a:cubicBezTo>
                    <a:pt x="824" y="3"/>
                    <a:pt x="827" y="5"/>
                    <a:pt x="827" y="5"/>
                  </a:cubicBezTo>
                  <a:cubicBezTo>
                    <a:pt x="828" y="5"/>
                    <a:pt x="830" y="7"/>
                    <a:pt x="831" y="7"/>
                  </a:cubicBezTo>
                  <a:cubicBezTo>
                    <a:pt x="832" y="7"/>
                    <a:pt x="835" y="5"/>
                    <a:pt x="835" y="5"/>
                  </a:cubicBezTo>
                  <a:cubicBezTo>
                    <a:pt x="836" y="5"/>
                    <a:pt x="838" y="3"/>
                    <a:pt x="839" y="3"/>
                  </a:cubicBezTo>
                  <a:cubicBezTo>
                    <a:pt x="840" y="3"/>
                    <a:pt x="842" y="5"/>
                    <a:pt x="843" y="5"/>
                  </a:cubicBezTo>
                  <a:cubicBezTo>
                    <a:pt x="844" y="5"/>
                    <a:pt x="847" y="3"/>
                    <a:pt x="847" y="3"/>
                  </a:cubicBezTo>
                  <a:cubicBezTo>
                    <a:pt x="848" y="3"/>
                    <a:pt x="850" y="5"/>
                    <a:pt x="851" y="5"/>
                  </a:cubicBezTo>
                  <a:cubicBezTo>
                    <a:pt x="852" y="6"/>
                    <a:pt x="854" y="8"/>
                    <a:pt x="855" y="8"/>
                  </a:cubicBezTo>
                  <a:cubicBezTo>
                    <a:pt x="855" y="8"/>
                    <a:pt x="859" y="6"/>
                    <a:pt x="859" y="5"/>
                  </a:cubicBezTo>
                  <a:cubicBezTo>
                    <a:pt x="859" y="5"/>
                    <a:pt x="855" y="3"/>
                    <a:pt x="855" y="3"/>
                  </a:cubicBezTo>
                  <a:cubicBezTo>
                    <a:pt x="856" y="3"/>
                    <a:pt x="858" y="1"/>
                    <a:pt x="859" y="1"/>
                  </a:cubicBezTo>
                  <a:cubicBezTo>
                    <a:pt x="860" y="1"/>
                    <a:pt x="862" y="3"/>
                    <a:pt x="863" y="3"/>
                  </a:cubicBezTo>
                  <a:cubicBezTo>
                    <a:pt x="864" y="4"/>
                    <a:pt x="866" y="5"/>
                    <a:pt x="867" y="6"/>
                  </a:cubicBezTo>
                  <a:cubicBezTo>
                    <a:pt x="867" y="6"/>
                    <a:pt x="870" y="8"/>
                    <a:pt x="870" y="8"/>
                  </a:cubicBezTo>
                  <a:cubicBezTo>
                    <a:pt x="872" y="8"/>
                    <a:pt x="873" y="10"/>
                    <a:pt x="874" y="10"/>
                  </a:cubicBezTo>
                  <a:cubicBezTo>
                    <a:pt x="875" y="10"/>
                    <a:pt x="877" y="8"/>
                    <a:pt x="878" y="8"/>
                  </a:cubicBezTo>
                  <a:cubicBezTo>
                    <a:pt x="880" y="8"/>
                    <a:pt x="881" y="7"/>
                    <a:pt x="882" y="6"/>
                  </a:cubicBezTo>
                  <a:cubicBezTo>
                    <a:pt x="883" y="6"/>
                    <a:pt x="885" y="4"/>
                    <a:pt x="886" y="4"/>
                  </a:cubicBezTo>
                  <a:cubicBezTo>
                    <a:pt x="887" y="4"/>
                    <a:pt x="889" y="6"/>
                    <a:pt x="890" y="6"/>
                  </a:cubicBezTo>
                  <a:cubicBezTo>
                    <a:pt x="892" y="6"/>
                    <a:pt x="893" y="4"/>
                    <a:pt x="894" y="4"/>
                  </a:cubicBezTo>
                  <a:cubicBezTo>
                    <a:pt x="896" y="4"/>
                    <a:pt x="897" y="6"/>
                    <a:pt x="898" y="6"/>
                  </a:cubicBezTo>
                  <a:cubicBezTo>
                    <a:pt x="899" y="6"/>
                    <a:pt x="901" y="4"/>
                    <a:pt x="902" y="4"/>
                  </a:cubicBezTo>
                  <a:cubicBezTo>
                    <a:pt x="903" y="4"/>
                    <a:pt x="905" y="6"/>
                    <a:pt x="906" y="6"/>
                  </a:cubicBezTo>
                  <a:cubicBezTo>
                    <a:pt x="907" y="6"/>
                    <a:pt x="909" y="5"/>
                    <a:pt x="910" y="4"/>
                  </a:cubicBezTo>
                  <a:cubicBezTo>
                    <a:pt x="911" y="4"/>
                    <a:pt x="913" y="2"/>
                    <a:pt x="914" y="2"/>
                  </a:cubicBezTo>
                  <a:cubicBezTo>
                    <a:pt x="914" y="2"/>
                    <a:pt x="918" y="4"/>
                    <a:pt x="918" y="4"/>
                  </a:cubicBezTo>
                  <a:cubicBezTo>
                    <a:pt x="918" y="5"/>
                    <a:pt x="914" y="7"/>
                    <a:pt x="914" y="7"/>
                  </a:cubicBezTo>
                  <a:cubicBezTo>
                    <a:pt x="915" y="7"/>
                    <a:pt x="916" y="9"/>
                    <a:pt x="917" y="9"/>
                  </a:cubicBezTo>
                  <a:cubicBezTo>
                    <a:pt x="918" y="9"/>
                    <a:pt x="921" y="7"/>
                    <a:pt x="922" y="7"/>
                  </a:cubicBezTo>
                  <a:cubicBezTo>
                    <a:pt x="923" y="6"/>
                    <a:pt x="924" y="5"/>
                    <a:pt x="926" y="5"/>
                  </a:cubicBezTo>
                  <a:cubicBezTo>
                    <a:pt x="927" y="4"/>
                    <a:pt x="928" y="3"/>
                    <a:pt x="930" y="2"/>
                  </a:cubicBezTo>
                  <a:cubicBezTo>
                    <a:pt x="930" y="2"/>
                    <a:pt x="933" y="5"/>
                    <a:pt x="934" y="5"/>
                  </a:cubicBezTo>
                  <a:cubicBezTo>
                    <a:pt x="934" y="5"/>
                    <a:pt x="937" y="3"/>
                    <a:pt x="938" y="3"/>
                  </a:cubicBezTo>
                  <a:cubicBezTo>
                    <a:pt x="938" y="2"/>
                    <a:pt x="941" y="1"/>
                    <a:pt x="942" y="1"/>
                  </a:cubicBezTo>
                  <a:cubicBezTo>
                    <a:pt x="942" y="1"/>
                    <a:pt x="945" y="3"/>
                    <a:pt x="945" y="3"/>
                  </a:cubicBezTo>
                  <a:cubicBezTo>
                    <a:pt x="946" y="3"/>
                    <a:pt x="948" y="5"/>
                    <a:pt x="949" y="5"/>
                  </a:cubicBezTo>
                  <a:cubicBezTo>
                    <a:pt x="950" y="5"/>
                    <a:pt x="952" y="3"/>
                    <a:pt x="953" y="3"/>
                  </a:cubicBezTo>
                  <a:cubicBezTo>
                    <a:pt x="955" y="3"/>
                    <a:pt x="956" y="5"/>
                    <a:pt x="957" y="5"/>
                  </a:cubicBezTo>
                  <a:cubicBezTo>
                    <a:pt x="958" y="5"/>
                    <a:pt x="959" y="7"/>
                    <a:pt x="961" y="7"/>
                  </a:cubicBezTo>
                  <a:cubicBezTo>
                    <a:pt x="962" y="7"/>
                    <a:pt x="964" y="6"/>
                    <a:pt x="965" y="5"/>
                  </a:cubicBezTo>
                  <a:cubicBezTo>
                    <a:pt x="966" y="5"/>
                    <a:pt x="968" y="3"/>
                    <a:pt x="969" y="3"/>
                  </a:cubicBezTo>
                  <a:cubicBezTo>
                    <a:pt x="970" y="3"/>
                    <a:pt x="972" y="5"/>
                    <a:pt x="973" y="5"/>
                  </a:cubicBezTo>
                  <a:cubicBezTo>
                    <a:pt x="974" y="5"/>
                    <a:pt x="976" y="3"/>
                    <a:pt x="977" y="3"/>
                  </a:cubicBezTo>
                  <a:cubicBezTo>
                    <a:pt x="977" y="3"/>
                    <a:pt x="981" y="5"/>
                    <a:pt x="981" y="6"/>
                  </a:cubicBezTo>
                  <a:cubicBezTo>
                    <a:pt x="981" y="6"/>
                    <a:pt x="977" y="8"/>
                    <a:pt x="976" y="8"/>
                  </a:cubicBezTo>
                  <a:cubicBezTo>
                    <a:pt x="978" y="8"/>
                    <a:pt x="979" y="10"/>
                    <a:pt x="980" y="10"/>
                  </a:cubicBezTo>
                  <a:cubicBezTo>
                    <a:pt x="981" y="10"/>
                    <a:pt x="983" y="8"/>
                    <a:pt x="984" y="8"/>
                  </a:cubicBezTo>
                  <a:cubicBezTo>
                    <a:pt x="986" y="7"/>
                    <a:pt x="987" y="6"/>
                    <a:pt x="988" y="6"/>
                  </a:cubicBezTo>
                  <a:cubicBezTo>
                    <a:pt x="989" y="5"/>
                    <a:pt x="992" y="4"/>
                    <a:pt x="993" y="4"/>
                  </a:cubicBezTo>
                  <a:cubicBezTo>
                    <a:pt x="994" y="4"/>
                    <a:pt x="995" y="6"/>
                    <a:pt x="996" y="6"/>
                  </a:cubicBezTo>
                  <a:cubicBezTo>
                    <a:pt x="997" y="6"/>
                    <a:pt x="1000" y="4"/>
                    <a:pt x="1000" y="4"/>
                  </a:cubicBezTo>
                  <a:cubicBezTo>
                    <a:pt x="1002" y="4"/>
                    <a:pt x="1003" y="6"/>
                    <a:pt x="1004" y="6"/>
                  </a:cubicBezTo>
                  <a:cubicBezTo>
                    <a:pt x="1005" y="6"/>
                    <a:pt x="1007" y="8"/>
                    <a:pt x="1008" y="8"/>
                  </a:cubicBezTo>
                  <a:cubicBezTo>
                    <a:pt x="1008" y="8"/>
                    <a:pt x="1012" y="6"/>
                    <a:pt x="1012" y="6"/>
                  </a:cubicBezTo>
                  <a:cubicBezTo>
                    <a:pt x="1012" y="6"/>
                    <a:pt x="1008" y="4"/>
                    <a:pt x="1008" y="4"/>
                  </a:cubicBezTo>
                  <a:cubicBezTo>
                    <a:pt x="1010" y="4"/>
                    <a:pt x="1011" y="2"/>
                    <a:pt x="1012" y="2"/>
                  </a:cubicBezTo>
                  <a:cubicBezTo>
                    <a:pt x="1013" y="2"/>
                    <a:pt x="1015" y="4"/>
                    <a:pt x="1016" y="4"/>
                  </a:cubicBezTo>
                  <a:cubicBezTo>
                    <a:pt x="1017" y="4"/>
                    <a:pt x="1020" y="2"/>
                    <a:pt x="1020" y="2"/>
                  </a:cubicBezTo>
                  <a:cubicBezTo>
                    <a:pt x="1021" y="2"/>
                    <a:pt x="1024" y="4"/>
                    <a:pt x="1024" y="4"/>
                  </a:cubicBezTo>
                  <a:cubicBezTo>
                    <a:pt x="1024" y="4"/>
                    <a:pt x="1020" y="6"/>
                    <a:pt x="1020" y="6"/>
                  </a:cubicBezTo>
                  <a:cubicBezTo>
                    <a:pt x="1021" y="6"/>
                    <a:pt x="1022" y="9"/>
                    <a:pt x="1024" y="9"/>
                  </a:cubicBezTo>
                  <a:cubicBezTo>
                    <a:pt x="1025" y="9"/>
                    <a:pt x="1027" y="7"/>
                    <a:pt x="1028" y="7"/>
                  </a:cubicBezTo>
                  <a:cubicBezTo>
                    <a:pt x="1029" y="6"/>
                    <a:pt x="1031" y="5"/>
                    <a:pt x="1032" y="4"/>
                  </a:cubicBezTo>
                  <a:cubicBezTo>
                    <a:pt x="1033" y="4"/>
                    <a:pt x="1035" y="2"/>
                    <a:pt x="1036" y="2"/>
                  </a:cubicBezTo>
                  <a:cubicBezTo>
                    <a:pt x="1037" y="2"/>
                    <a:pt x="1039" y="5"/>
                    <a:pt x="1040" y="5"/>
                  </a:cubicBezTo>
                  <a:cubicBezTo>
                    <a:pt x="1041" y="5"/>
                    <a:pt x="1042" y="2"/>
                    <a:pt x="1044" y="2"/>
                  </a:cubicBezTo>
                  <a:cubicBezTo>
                    <a:pt x="1045" y="3"/>
                    <a:pt x="1046" y="5"/>
                    <a:pt x="1047" y="5"/>
                  </a:cubicBezTo>
                  <a:cubicBezTo>
                    <a:pt x="1049" y="5"/>
                    <a:pt x="1050" y="3"/>
                    <a:pt x="1052" y="3"/>
                  </a:cubicBezTo>
                  <a:cubicBezTo>
                    <a:pt x="1053" y="3"/>
                    <a:pt x="1054" y="5"/>
                    <a:pt x="1055" y="5"/>
                  </a:cubicBezTo>
                  <a:cubicBezTo>
                    <a:pt x="1056" y="5"/>
                    <a:pt x="1059" y="3"/>
                    <a:pt x="1059" y="3"/>
                  </a:cubicBezTo>
                  <a:cubicBezTo>
                    <a:pt x="1061" y="3"/>
                    <a:pt x="1062" y="4"/>
                    <a:pt x="1063" y="5"/>
                  </a:cubicBezTo>
                  <a:cubicBezTo>
                    <a:pt x="1067" y="7"/>
                    <a:pt x="1067" y="7"/>
                    <a:pt x="1067" y="7"/>
                  </a:cubicBezTo>
                  <a:cubicBezTo>
                    <a:pt x="1068" y="8"/>
                    <a:pt x="1069" y="9"/>
                    <a:pt x="1071" y="10"/>
                  </a:cubicBezTo>
                  <a:cubicBezTo>
                    <a:pt x="1072" y="9"/>
                    <a:pt x="1073" y="7"/>
                    <a:pt x="1075" y="7"/>
                  </a:cubicBezTo>
                  <a:cubicBezTo>
                    <a:pt x="1075" y="7"/>
                    <a:pt x="1078" y="10"/>
                    <a:pt x="1078" y="10"/>
                  </a:cubicBezTo>
                  <a:cubicBezTo>
                    <a:pt x="1079" y="10"/>
                    <a:pt x="1083" y="8"/>
                    <a:pt x="1083" y="8"/>
                  </a:cubicBezTo>
                  <a:cubicBezTo>
                    <a:pt x="1083" y="7"/>
                    <a:pt x="1079" y="5"/>
                    <a:pt x="1079" y="5"/>
                  </a:cubicBezTo>
                  <a:cubicBezTo>
                    <a:pt x="1079" y="5"/>
                    <a:pt x="1078" y="6"/>
                    <a:pt x="1077" y="6"/>
                  </a:cubicBezTo>
                  <a:cubicBezTo>
                    <a:pt x="1076" y="7"/>
                    <a:pt x="1075" y="7"/>
                    <a:pt x="1075" y="7"/>
                  </a:cubicBezTo>
                  <a:cubicBezTo>
                    <a:pt x="1074" y="7"/>
                    <a:pt x="1071" y="6"/>
                    <a:pt x="1071" y="5"/>
                  </a:cubicBezTo>
                  <a:cubicBezTo>
                    <a:pt x="1071" y="5"/>
                    <a:pt x="1075" y="3"/>
                    <a:pt x="1075" y="3"/>
                  </a:cubicBezTo>
                  <a:cubicBezTo>
                    <a:pt x="1076" y="3"/>
                    <a:pt x="1077" y="5"/>
                    <a:pt x="1079" y="5"/>
                  </a:cubicBezTo>
                  <a:cubicBezTo>
                    <a:pt x="1080" y="5"/>
                    <a:pt x="1082" y="3"/>
                    <a:pt x="1083" y="3"/>
                  </a:cubicBezTo>
                  <a:cubicBezTo>
                    <a:pt x="1084" y="3"/>
                    <a:pt x="1085" y="5"/>
                    <a:pt x="1087" y="5"/>
                  </a:cubicBezTo>
                  <a:cubicBezTo>
                    <a:pt x="1088" y="6"/>
                    <a:pt x="1089" y="8"/>
                    <a:pt x="1090" y="8"/>
                  </a:cubicBezTo>
                  <a:cubicBezTo>
                    <a:pt x="1091" y="8"/>
                    <a:pt x="1094" y="6"/>
                    <a:pt x="1095" y="6"/>
                  </a:cubicBezTo>
                  <a:cubicBezTo>
                    <a:pt x="1095" y="5"/>
                    <a:pt x="1097" y="4"/>
                    <a:pt x="1099" y="4"/>
                  </a:cubicBezTo>
                  <a:cubicBezTo>
                    <a:pt x="1100" y="3"/>
                    <a:pt x="1101" y="6"/>
                    <a:pt x="1102" y="6"/>
                  </a:cubicBezTo>
                  <a:cubicBezTo>
                    <a:pt x="1104" y="6"/>
                    <a:pt x="1105" y="4"/>
                    <a:pt x="1106" y="4"/>
                  </a:cubicBezTo>
                  <a:cubicBezTo>
                    <a:pt x="1108" y="4"/>
                    <a:pt x="1109" y="6"/>
                    <a:pt x="1110" y="6"/>
                  </a:cubicBezTo>
                  <a:cubicBezTo>
                    <a:pt x="1111" y="6"/>
                    <a:pt x="1113" y="8"/>
                    <a:pt x="1114" y="8"/>
                  </a:cubicBezTo>
                  <a:cubicBezTo>
                    <a:pt x="1115" y="8"/>
                    <a:pt x="1117" y="6"/>
                    <a:pt x="1118" y="6"/>
                  </a:cubicBezTo>
                  <a:cubicBezTo>
                    <a:pt x="1119" y="6"/>
                    <a:pt x="1121" y="4"/>
                    <a:pt x="1122" y="4"/>
                  </a:cubicBezTo>
                  <a:cubicBezTo>
                    <a:pt x="1123" y="4"/>
                    <a:pt x="1125" y="6"/>
                    <a:pt x="1126" y="6"/>
                  </a:cubicBezTo>
                  <a:cubicBezTo>
                    <a:pt x="1127" y="6"/>
                    <a:pt x="1129" y="4"/>
                    <a:pt x="1130" y="4"/>
                  </a:cubicBezTo>
                  <a:cubicBezTo>
                    <a:pt x="1131" y="4"/>
                    <a:pt x="1133" y="6"/>
                    <a:pt x="1134" y="6"/>
                  </a:cubicBezTo>
                  <a:cubicBezTo>
                    <a:pt x="1134" y="6"/>
                    <a:pt x="1137" y="4"/>
                    <a:pt x="1138" y="4"/>
                  </a:cubicBezTo>
                  <a:cubicBezTo>
                    <a:pt x="1139" y="5"/>
                    <a:pt x="1141" y="6"/>
                    <a:pt x="1142" y="7"/>
                  </a:cubicBezTo>
                  <a:cubicBezTo>
                    <a:pt x="1142" y="7"/>
                    <a:pt x="1145" y="8"/>
                    <a:pt x="1145" y="9"/>
                  </a:cubicBezTo>
                  <a:cubicBezTo>
                    <a:pt x="1146" y="9"/>
                    <a:pt x="1141" y="10"/>
                    <a:pt x="1141" y="11"/>
                  </a:cubicBezTo>
                  <a:cubicBezTo>
                    <a:pt x="1141" y="11"/>
                    <a:pt x="1144" y="13"/>
                    <a:pt x="1145" y="13"/>
                  </a:cubicBezTo>
                  <a:cubicBezTo>
                    <a:pt x="1146" y="13"/>
                    <a:pt x="1148" y="15"/>
                    <a:pt x="1149" y="15"/>
                  </a:cubicBezTo>
                  <a:cubicBezTo>
                    <a:pt x="1150" y="15"/>
                    <a:pt x="1152" y="13"/>
                    <a:pt x="1153" y="13"/>
                  </a:cubicBezTo>
                  <a:cubicBezTo>
                    <a:pt x="1154" y="14"/>
                    <a:pt x="1155" y="15"/>
                    <a:pt x="1157" y="15"/>
                  </a:cubicBezTo>
                  <a:cubicBezTo>
                    <a:pt x="1156" y="15"/>
                    <a:pt x="1161" y="14"/>
                    <a:pt x="1161" y="13"/>
                  </a:cubicBezTo>
                  <a:cubicBezTo>
                    <a:pt x="1161" y="13"/>
                    <a:pt x="1157" y="11"/>
                    <a:pt x="1157" y="11"/>
                  </a:cubicBezTo>
                  <a:cubicBezTo>
                    <a:pt x="1157" y="11"/>
                    <a:pt x="1153" y="13"/>
                    <a:pt x="1153" y="13"/>
                  </a:cubicBezTo>
                  <a:cubicBezTo>
                    <a:pt x="1152" y="13"/>
                    <a:pt x="1149" y="11"/>
                    <a:pt x="1149" y="11"/>
                  </a:cubicBezTo>
                  <a:cubicBezTo>
                    <a:pt x="1149" y="11"/>
                    <a:pt x="1145" y="9"/>
                    <a:pt x="1145" y="9"/>
                  </a:cubicBezTo>
                  <a:cubicBezTo>
                    <a:pt x="1145" y="8"/>
                    <a:pt x="1150" y="7"/>
                    <a:pt x="1149" y="7"/>
                  </a:cubicBezTo>
                  <a:cubicBezTo>
                    <a:pt x="1149" y="6"/>
                    <a:pt x="1146" y="5"/>
                    <a:pt x="1146" y="4"/>
                  </a:cubicBezTo>
                  <a:cubicBezTo>
                    <a:pt x="1145" y="4"/>
                    <a:pt x="1150" y="3"/>
                    <a:pt x="1150" y="2"/>
                  </a:cubicBezTo>
                  <a:cubicBezTo>
                    <a:pt x="1154" y="5"/>
                    <a:pt x="1154" y="5"/>
                    <a:pt x="1154" y="5"/>
                  </a:cubicBezTo>
                  <a:cubicBezTo>
                    <a:pt x="1154" y="5"/>
                    <a:pt x="1157" y="7"/>
                    <a:pt x="1157" y="7"/>
                  </a:cubicBezTo>
                  <a:cubicBezTo>
                    <a:pt x="1158" y="7"/>
                    <a:pt x="1161" y="5"/>
                    <a:pt x="1161" y="5"/>
                  </a:cubicBezTo>
                  <a:cubicBezTo>
                    <a:pt x="1162" y="4"/>
                    <a:pt x="1164" y="3"/>
                    <a:pt x="1165" y="3"/>
                  </a:cubicBezTo>
                  <a:cubicBezTo>
                    <a:pt x="1166" y="2"/>
                    <a:pt x="1168" y="5"/>
                    <a:pt x="1169" y="5"/>
                  </a:cubicBezTo>
                  <a:cubicBezTo>
                    <a:pt x="1170" y="5"/>
                    <a:pt x="1172" y="7"/>
                    <a:pt x="1173" y="7"/>
                  </a:cubicBezTo>
                  <a:cubicBezTo>
                    <a:pt x="1174" y="7"/>
                    <a:pt x="1176" y="5"/>
                    <a:pt x="1177" y="5"/>
                  </a:cubicBezTo>
                  <a:cubicBezTo>
                    <a:pt x="1178" y="5"/>
                    <a:pt x="1180" y="3"/>
                    <a:pt x="1181" y="3"/>
                  </a:cubicBezTo>
                  <a:cubicBezTo>
                    <a:pt x="1182" y="3"/>
                    <a:pt x="1184" y="5"/>
                    <a:pt x="1185" y="5"/>
                  </a:cubicBezTo>
                  <a:cubicBezTo>
                    <a:pt x="1186" y="5"/>
                    <a:pt x="1188" y="3"/>
                    <a:pt x="1189" y="3"/>
                  </a:cubicBezTo>
                  <a:cubicBezTo>
                    <a:pt x="1190" y="3"/>
                    <a:pt x="1192" y="5"/>
                    <a:pt x="1193" y="5"/>
                  </a:cubicBezTo>
                  <a:cubicBezTo>
                    <a:pt x="1193" y="6"/>
                    <a:pt x="1196" y="8"/>
                    <a:pt x="1196" y="8"/>
                  </a:cubicBezTo>
                  <a:cubicBezTo>
                    <a:pt x="1197" y="8"/>
                    <a:pt x="1200" y="6"/>
                    <a:pt x="1201" y="5"/>
                  </a:cubicBezTo>
                  <a:cubicBezTo>
                    <a:pt x="1201" y="5"/>
                    <a:pt x="1204" y="3"/>
                    <a:pt x="1205" y="3"/>
                  </a:cubicBezTo>
                  <a:cubicBezTo>
                    <a:pt x="1205" y="3"/>
                    <a:pt x="1208" y="5"/>
                    <a:pt x="1208" y="6"/>
                  </a:cubicBezTo>
                  <a:cubicBezTo>
                    <a:pt x="1208" y="6"/>
                    <a:pt x="1205" y="8"/>
                    <a:pt x="1204" y="8"/>
                  </a:cubicBezTo>
                  <a:cubicBezTo>
                    <a:pt x="1206" y="8"/>
                    <a:pt x="1207" y="10"/>
                    <a:pt x="1208" y="10"/>
                  </a:cubicBezTo>
                  <a:cubicBezTo>
                    <a:pt x="1208" y="10"/>
                    <a:pt x="1212" y="8"/>
                    <a:pt x="1212" y="8"/>
                  </a:cubicBezTo>
                  <a:cubicBezTo>
                    <a:pt x="1212" y="8"/>
                    <a:pt x="1211" y="7"/>
                    <a:pt x="1210" y="7"/>
                  </a:cubicBezTo>
                  <a:cubicBezTo>
                    <a:pt x="1209" y="6"/>
                    <a:pt x="1208" y="6"/>
                    <a:pt x="1208" y="6"/>
                  </a:cubicBezTo>
                  <a:cubicBezTo>
                    <a:pt x="1209" y="5"/>
                    <a:pt x="1212" y="3"/>
                    <a:pt x="1213" y="3"/>
                  </a:cubicBezTo>
                  <a:cubicBezTo>
                    <a:pt x="1213" y="4"/>
                    <a:pt x="1216" y="6"/>
                    <a:pt x="1216" y="6"/>
                  </a:cubicBezTo>
                  <a:cubicBezTo>
                    <a:pt x="1218" y="5"/>
                    <a:pt x="1219" y="4"/>
                    <a:pt x="1220" y="4"/>
                  </a:cubicBezTo>
                  <a:cubicBezTo>
                    <a:pt x="1221" y="3"/>
                    <a:pt x="1224" y="1"/>
                    <a:pt x="1224" y="2"/>
                  </a:cubicBezTo>
                  <a:cubicBezTo>
                    <a:pt x="1226" y="2"/>
                    <a:pt x="1227" y="3"/>
                    <a:pt x="1228" y="4"/>
                  </a:cubicBezTo>
                  <a:cubicBezTo>
                    <a:pt x="1232" y="6"/>
                    <a:pt x="1232" y="6"/>
                    <a:pt x="1232" y="6"/>
                  </a:cubicBezTo>
                  <a:cubicBezTo>
                    <a:pt x="1236" y="8"/>
                    <a:pt x="1236" y="8"/>
                    <a:pt x="1236" y="8"/>
                  </a:cubicBezTo>
                  <a:cubicBezTo>
                    <a:pt x="1236" y="9"/>
                    <a:pt x="1239" y="11"/>
                    <a:pt x="1239" y="11"/>
                  </a:cubicBezTo>
                  <a:cubicBezTo>
                    <a:pt x="1240" y="11"/>
                    <a:pt x="1243" y="9"/>
                    <a:pt x="1244" y="8"/>
                  </a:cubicBezTo>
                  <a:cubicBezTo>
                    <a:pt x="1248" y="6"/>
                    <a:pt x="1248" y="6"/>
                    <a:pt x="1248" y="6"/>
                  </a:cubicBezTo>
                  <a:cubicBezTo>
                    <a:pt x="1252" y="4"/>
                    <a:pt x="1252" y="4"/>
                    <a:pt x="1252" y="4"/>
                  </a:cubicBezTo>
                  <a:cubicBezTo>
                    <a:pt x="1253" y="4"/>
                    <a:pt x="1255" y="2"/>
                    <a:pt x="1256" y="2"/>
                  </a:cubicBezTo>
                  <a:cubicBezTo>
                    <a:pt x="1256" y="2"/>
                    <a:pt x="1259" y="4"/>
                    <a:pt x="1260" y="4"/>
                  </a:cubicBezTo>
                  <a:cubicBezTo>
                    <a:pt x="1260" y="5"/>
                    <a:pt x="1263" y="7"/>
                    <a:pt x="1263" y="7"/>
                  </a:cubicBezTo>
                  <a:cubicBezTo>
                    <a:pt x="1264" y="7"/>
                    <a:pt x="1267" y="5"/>
                    <a:pt x="1267" y="5"/>
                  </a:cubicBezTo>
                  <a:cubicBezTo>
                    <a:pt x="1268" y="4"/>
                    <a:pt x="1271" y="2"/>
                    <a:pt x="1272" y="2"/>
                  </a:cubicBezTo>
                  <a:cubicBezTo>
                    <a:pt x="1273" y="3"/>
                    <a:pt x="1275" y="4"/>
                    <a:pt x="1275" y="5"/>
                  </a:cubicBezTo>
                  <a:cubicBezTo>
                    <a:pt x="1276" y="5"/>
                    <a:pt x="1278" y="6"/>
                    <a:pt x="1279" y="7"/>
                  </a:cubicBezTo>
                  <a:cubicBezTo>
                    <a:pt x="1280" y="7"/>
                    <a:pt x="1282" y="9"/>
                    <a:pt x="1283" y="9"/>
                  </a:cubicBezTo>
                  <a:cubicBezTo>
                    <a:pt x="1284" y="9"/>
                    <a:pt x="1286" y="7"/>
                    <a:pt x="1287" y="7"/>
                  </a:cubicBezTo>
                  <a:cubicBezTo>
                    <a:pt x="1288" y="7"/>
                    <a:pt x="1290" y="9"/>
                    <a:pt x="1291" y="9"/>
                  </a:cubicBezTo>
                  <a:cubicBezTo>
                    <a:pt x="1291" y="10"/>
                    <a:pt x="1294" y="12"/>
                    <a:pt x="1294" y="12"/>
                  </a:cubicBezTo>
                  <a:cubicBezTo>
                    <a:pt x="1295" y="12"/>
                    <a:pt x="1298" y="10"/>
                    <a:pt x="1298" y="9"/>
                  </a:cubicBezTo>
                  <a:cubicBezTo>
                    <a:pt x="1298" y="9"/>
                    <a:pt x="1295" y="7"/>
                    <a:pt x="1295" y="7"/>
                  </a:cubicBezTo>
                  <a:cubicBezTo>
                    <a:pt x="1296" y="7"/>
                    <a:pt x="1298" y="5"/>
                    <a:pt x="1299" y="5"/>
                  </a:cubicBezTo>
                  <a:cubicBezTo>
                    <a:pt x="1300" y="5"/>
                    <a:pt x="1301" y="7"/>
                    <a:pt x="1303" y="7"/>
                  </a:cubicBezTo>
                  <a:cubicBezTo>
                    <a:pt x="1304" y="8"/>
                    <a:pt x="1305" y="10"/>
                    <a:pt x="1306" y="10"/>
                  </a:cubicBezTo>
                  <a:cubicBezTo>
                    <a:pt x="1307" y="10"/>
                    <a:pt x="1309" y="7"/>
                    <a:pt x="1310" y="8"/>
                  </a:cubicBezTo>
                  <a:cubicBezTo>
                    <a:pt x="1312" y="8"/>
                    <a:pt x="1313" y="10"/>
                    <a:pt x="1314" y="10"/>
                  </a:cubicBezTo>
                  <a:cubicBezTo>
                    <a:pt x="1315" y="10"/>
                    <a:pt x="1317" y="8"/>
                    <a:pt x="1318" y="8"/>
                  </a:cubicBezTo>
                  <a:cubicBezTo>
                    <a:pt x="1319" y="8"/>
                    <a:pt x="1321" y="10"/>
                    <a:pt x="1322" y="10"/>
                  </a:cubicBezTo>
                  <a:cubicBezTo>
                    <a:pt x="1323" y="10"/>
                    <a:pt x="1325" y="8"/>
                    <a:pt x="1326" y="8"/>
                  </a:cubicBezTo>
                  <a:cubicBezTo>
                    <a:pt x="1330" y="6"/>
                    <a:pt x="1330" y="6"/>
                    <a:pt x="1330" y="6"/>
                  </a:cubicBezTo>
                  <a:cubicBezTo>
                    <a:pt x="1331" y="5"/>
                    <a:pt x="1333" y="4"/>
                    <a:pt x="1334" y="4"/>
                  </a:cubicBezTo>
                  <a:cubicBezTo>
                    <a:pt x="1335" y="4"/>
                    <a:pt x="1337" y="6"/>
                    <a:pt x="1338" y="6"/>
                  </a:cubicBezTo>
                  <a:cubicBezTo>
                    <a:pt x="1339" y="6"/>
                    <a:pt x="1341" y="4"/>
                    <a:pt x="1342" y="4"/>
                  </a:cubicBezTo>
                  <a:cubicBezTo>
                    <a:pt x="1343" y="4"/>
                    <a:pt x="1345" y="5"/>
                    <a:pt x="1346" y="6"/>
                  </a:cubicBezTo>
                  <a:cubicBezTo>
                    <a:pt x="1346" y="6"/>
                    <a:pt x="1349" y="8"/>
                    <a:pt x="1350" y="8"/>
                  </a:cubicBezTo>
                  <a:cubicBezTo>
                    <a:pt x="1350" y="8"/>
                    <a:pt x="1353" y="6"/>
                    <a:pt x="1354" y="6"/>
                  </a:cubicBezTo>
                  <a:cubicBezTo>
                    <a:pt x="1354" y="6"/>
                    <a:pt x="1357" y="4"/>
                    <a:pt x="1358" y="4"/>
                  </a:cubicBezTo>
                  <a:cubicBezTo>
                    <a:pt x="1359" y="4"/>
                    <a:pt x="1360" y="6"/>
                    <a:pt x="1362" y="6"/>
                  </a:cubicBezTo>
                  <a:cubicBezTo>
                    <a:pt x="1363" y="6"/>
                    <a:pt x="1364" y="4"/>
                    <a:pt x="1366" y="4"/>
                  </a:cubicBezTo>
                  <a:cubicBezTo>
                    <a:pt x="1367" y="4"/>
                    <a:pt x="1368" y="6"/>
                    <a:pt x="1369" y="6"/>
                  </a:cubicBezTo>
                  <a:cubicBezTo>
                    <a:pt x="1371" y="6"/>
                    <a:pt x="1372" y="4"/>
                    <a:pt x="1374" y="4"/>
                  </a:cubicBezTo>
                  <a:cubicBezTo>
                    <a:pt x="1375" y="4"/>
                    <a:pt x="1376" y="7"/>
                    <a:pt x="1377" y="7"/>
                  </a:cubicBezTo>
                  <a:cubicBezTo>
                    <a:pt x="1378" y="7"/>
                    <a:pt x="1381" y="5"/>
                    <a:pt x="1381" y="5"/>
                  </a:cubicBezTo>
                  <a:cubicBezTo>
                    <a:pt x="1382" y="4"/>
                    <a:pt x="1385" y="2"/>
                    <a:pt x="1385" y="2"/>
                  </a:cubicBezTo>
                  <a:cubicBezTo>
                    <a:pt x="1386" y="2"/>
                    <a:pt x="1389" y="5"/>
                    <a:pt x="1389" y="5"/>
                  </a:cubicBezTo>
                  <a:cubicBezTo>
                    <a:pt x="1389" y="5"/>
                    <a:pt x="1385" y="7"/>
                    <a:pt x="1385" y="7"/>
                  </a:cubicBezTo>
                  <a:cubicBezTo>
                    <a:pt x="1386" y="7"/>
                    <a:pt x="1388" y="9"/>
                    <a:pt x="1389" y="9"/>
                  </a:cubicBezTo>
                  <a:cubicBezTo>
                    <a:pt x="1390" y="9"/>
                    <a:pt x="1392" y="7"/>
                    <a:pt x="1393" y="7"/>
                  </a:cubicBezTo>
                  <a:cubicBezTo>
                    <a:pt x="1394" y="7"/>
                    <a:pt x="1395" y="9"/>
                    <a:pt x="1397" y="9"/>
                  </a:cubicBezTo>
                  <a:cubicBezTo>
                    <a:pt x="1398" y="9"/>
                    <a:pt x="1400" y="7"/>
                    <a:pt x="1401" y="7"/>
                  </a:cubicBezTo>
                  <a:cubicBezTo>
                    <a:pt x="1402" y="7"/>
                    <a:pt x="1403" y="9"/>
                    <a:pt x="1405" y="9"/>
                  </a:cubicBezTo>
                  <a:cubicBezTo>
                    <a:pt x="1406" y="9"/>
                    <a:pt x="1407" y="7"/>
                    <a:pt x="1409" y="7"/>
                  </a:cubicBezTo>
                  <a:cubicBezTo>
                    <a:pt x="1409" y="7"/>
                    <a:pt x="1412" y="10"/>
                    <a:pt x="1412" y="9"/>
                  </a:cubicBezTo>
                  <a:cubicBezTo>
                    <a:pt x="1413" y="9"/>
                    <a:pt x="1416" y="8"/>
                    <a:pt x="1416" y="7"/>
                  </a:cubicBezTo>
                  <a:cubicBezTo>
                    <a:pt x="1416" y="7"/>
                    <a:pt x="1413" y="5"/>
                    <a:pt x="1413" y="5"/>
                  </a:cubicBezTo>
                  <a:cubicBezTo>
                    <a:pt x="1414" y="5"/>
                    <a:pt x="1415" y="3"/>
                    <a:pt x="1417" y="3"/>
                  </a:cubicBezTo>
                  <a:cubicBezTo>
                    <a:pt x="1418" y="3"/>
                    <a:pt x="1420" y="5"/>
                    <a:pt x="1421" y="5"/>
                  </a:cubicBezTo>
                  <a:cubicBezTo>
                    <a:pt x="1421" y="6"/>
                    <a:pt x="1424" y="8"/>
                    <a:pt x="1424" y="8"/>
                  </a:cubicBezTo>
                  <a:cubicBezTo>
                    <a:pt x="1425" y="7"/>
                    <a:pt x="1428" y="6"/>
                    <a:pt x="1428" y="5"/>
                  </a:cubicBezTo>
                  <a:cubicBezTo>
                    <a:pt x="1429" y="5"/>
                    <a:pt x="1432" y="3"/>
                    <a:pt x="1433" y="3"/>
                  </a:cubicBezTo>
                  <a:cubicBezTo>
                    <a:pt x="1433" y="3"/>
                    <a:pt x="1436" y="5"/>
                    <a:pt x="1436" y="6"/>
                  </a:cubicBezTo>
                  <a:cubicBezTo>
                    <a:pt x="1436" y="6"/>
                    <a:pt x="1432" y="8"/>
                    <a:pt x="1432" y="8"/>
                  </a:cubicBezTo>
                  <a:cubicBezTo>
                    <a:pt x="1433" y="8"/>
                    <a:pt x="1435" y="10"/>
                    <a:pt x="1436" y="10"/>
                  </a:cubicBezTo>
                  <a:cubicBezTo>
                    <a:pt x="1436" y="10"/>
                    <a:pt x="1440" y="8"/>
                    <a:pt x="1440" y="8"/>
                  </a:cubicBezTo>
                  <a:cubicBezTo>
                    <a:pt x="1440" y="8"/>
                    <a:pt x="1436" y="6"/>
                    <a:pt x="1436" y="6"/>
                  </a:cubicBezTo>
                  <a:cubicBezTo>
                    <a:pt x="1437" y="5"/>
                    <a:pt x="1439" y="3"/>
                    <a:pt x="1440" y="3"/>
                  </a:cubicBezTo>
                  <a:cubicBezTo>
                    <a:pt x="1441" y="3"/>
                    <a:pt x="1443" y="6"/>
                    <a:pt x="1444" y="6"/>
                  </a:cubicBezTo>
                  <a:cubicBezTo>
                    <a:pt x="1445" y="6"/>
                    <a:pt x="1448" y="3"/>
                    <a:pt x="1448" y="4"/>
                  </a:cubicBezTo>
                  <a:cubicBezTo>
                    <a:pt x="1449" y="4"/>
                    <a:pt x="1451" y="5"/>
                    <a:pt x="1452" y="6"/>
                  </a:cubicBezTo>
                  <a:cubicBezTo>
                    <a:pt x="1453" y="6"/>
                    <a:pt x="1455" y="8"/>
                    <a:pt x="1456" y="8"/>
                  </a:cubicBezTo>
                  <a:cubicBezTo>
                    <a:pt x="1456" y="8"/>
                    <a:pt x="1460" y="6"/>
                    <a:pt x="1460" y="6"/>
                  </a:cubicBezTo>
                  <a:cubicBezTo>
                    <a:pt x="1460" y="6"/>
                    <a:pt x="1456" y="4"/>
                    <a:pt x="1456" y="4"/>
                  </a:cubicBezTo>
                  <a:cubicBezTo>
                    <a:pt x="1457" y="4"/>
                    <a:pt x="1459" y="2"/>
                    <a:pt x="1460" y="2"/>
                  </a:cubicBezTo>
                  <a:cubicBezTo>
                    <a:pt x="1461" y="2"/>
                    <a:pt x="1463" y="4"/>
                    <a:pt x="1464" y="4"/>
                  </a:cubicBezTo>
                  <a:cubicBezTo>
                    <a:pt x="1465" y="4"/>
                    <a:pt x="1466" y="6"/>
                    <a:pt x="1468" y="6"/>
                  </a:cubicBezTo>
                  <a:cubicBezTo>
                    <a:pt x="1469" y="6"/>
                    <a:pt x="1471" y="4"/>
                    <a:pt x="1472" y="4"/>
                  </a:cubicBezTo>
                  <a:cubicBezTo>
                    <a:pt x="1473" y="4"/>
                    <a:pt x="1474" y="6"/>
                    <a:pt x="1475" y="6"/>
                  </a:cubicBezTo>
                  <a:cubicBezTo>
                    <a:pt x="1477" y="6"/>
                    <a:pt x="1478" y="4"/>
                    <a:pt x="1480" y="4"/>
                  </a:cubicBezTo>
                  <a:cubicBezTo>
                    <a:pt x="1480" y="4"/>
                    <a:pt x="1483" y="7"/>
                    <a:pt x="1483" y="6"/>
                  </a:cubicBezTo>
                  <a:cubicBezTo>
                    <a:pt x="1485" y="6"/>
                    <a:pt x="1486" y="5"/>
                    <a:pt x="1487" y="4"/>
                  </a:cubicBezTo>
                  <a:cubicBezTo>
                    <a:pt x="1488" y="4"/>
                    <a:pt x="1491" y="2"/>
                    <a:pt x="1492" y="2"/>
                  </a:cubicBezTo>
                  <a:cubicBezTo>
                    <a:pt x="1492" y="2"/>
                    <a:pt x="1495" y="4"/>
                    <a:pt x="1495" y="5"/>
                  </a:cubicBezTo>
                  <a:cubicBezTo>
                    <a:pt x="1495" y="5"/>
                    <a:pt x="1491" y="7"/>
                    <a:pt x="1491" y="7"/>
                  </a:cubicBezTo>
                  <a:cubicBezTo>
                    <a:pt x="1492" y="7"/>
                    <a:pt x="1494" y="9"/>
                    <a:pt x="1495" y="9"/>
                  </a:cubicBezTo>
                  <a:cubicBezTo>
                    <a:pt x="1496" y="9"/>
                    <a:pt x="1498" y="7"/>
                    <a:pt x="1499" y="7"/>
                  </a:cubicBezTo>
                  <a:cubicBezTo>
                    <a:pt x="1500" y="7"/>
                    <a:pt x="1503" y="5"/>
                    <a:pt x="1503" y="5"/>
                  </a:cubicBezTo>
                  <a:cubicBezTo>
                    <a:pt x="1504" y="5"/>
                    <a:pt x="1506" y="6"/>
                    <a:pt x="1507" y="7"/>
                  </a:cubicBezTo>
                  <a:cubicBezTo>
                    <a:pt x="1508" y="8"/>
                    <a:pt x="1509" y="8"/>
                    <a:pt x="1511" y="9"/>
                  </a:cubicBezTo>
                  <a:cubicBezTo>
                    <a:pt x="1509" y="9"/>
                    <a:pt x="1508" y="11"/>
                    <a:pt x="1507" y="11"/>
                  </a:cubicBezTo>
                  <a:cubicBezTo>
                    <a:pt x="1505" y="11"/>
                    <a:pt x="1504" y="9"/>
                    <a:pt x="1503" y="9"/>
                  </a:cubicBezTo>
                  <a:cubicBezTo>
                    <a:pt x="1502" y="9"/>
                    <a:pt x="1499" y="11"/>
                    <a:pt x="1499" y="11"/>
                  </a:cubicBezTo>
                  <a:cubicBezTo>
                    <a:pt x="1499" y="11"/>
                    <a:pt x="1502" y="13"/>
                    <a:pt x="1502" y="13"/>
                  </a:cubicBezTo>
                  <a:cubicBezTo>
                    <a:pt x="1504" y="13"/>
                    <a:pt x="1505" y="11"/>
                    <a:pt x="1507" y="11"/>
                  </a:cubicBezTo>
                  <a:cubicBezTo>
                    <a:pt x="1508" y="11"/>
                    <a:pt x="1509" y="13"/>
                    <a:pt x="1510" y="13"/>
                  </a:cubicBezTo>
                  <a:cubicBezTo>
                    <a:pt x="1512" y="14"/>
                    <a:pt x="1513" y="12"/>
                    <a:pt x="1514" y="11"/>
                  </a:cubicBezTo>
                  <a:cubicBezTo>
                    <a:pt x="1514" y="11"/>
                    <a:pt x="1511" y="10"/>
                    <a:pt x="1511" y="9"/>
                  </a:cubicBezTo>
                  <a:cubicBezTo>
                    <a:pt x="1511" y="9"/>
                    <a:pt x="1514" y="7"/>
                    <a:pt x="1515" y="7"/>
                  </a:cubicBezTo>
                  <a:cubicBezTo>
                    <a:pt x="1516" y="7"/>
                    <a:pt x="1518" y="5"/>
                    <a:pt x="1519" y="5"/>
                  </a:cubicBezTo>
                  <a:cubicBezTo>
                    <a:pt x="1519" y="5"/>
                    <a:pt x="1522" y="7"/>
                    <a:pt x="1523" y="7"/>
                  </a:cubicBezTo>
                  <a:cubicBezTo>
                    <a:pt x="1523" y="7"/>
                    <a:pt x="1526" y="5"/>
                    <a:pt x="1527" y="5"/>
                  </a:cubicBezTo>
                  <a:cubicBezTo>
                    <a:pt x="1527" y="5"/>
                    <a:pt x="1530" y="3"/>
                    <a:pt x="1531" y="3"/>
                  </a:cubicBezTo>
                  <a:cubicBezTo>
                    <a:pt x="1531" y="3"/>
                    <a:pt x="1534" y="5"/>
                    <a:pt x="1535" y="5"/>
                  </a:cubicBezTo>
                  <a:cubicBezTo>
                    <a:pt x="1535" y="6"/>
                    <a:pt x="1538" y="7"/>
                    <a:pt x="1538" y="7"/>
                  </a:cubicBezTo>
                  <a:cubicBezTo>
                    <a:pt x="1539" y="8"/>
                    <a:pt x="1542" y="6"/>
                    <a:pt x="1542" y="5"/>
                  </a:cubicBezTo>
                  <a:cubicBezTo>
                    <a:pt x="1543" y="5"/>
                    <a:pt x="1545" y="4"/>
                    <a:pt x="1546" y="3"/>
                  </a:cubicBezTo>
                  <a:cubicBezTo>
                    <a:pt x="1547" y="3"/>
                    <a:pt x="1549" y="6"/>
                    <a:pt x="1550" y="6"/>
                  </a:cubicBezTo>
                  <a:cubicBezTo>
                    <a:pt x="1552" y="6"/>
                    <a:pt x="1553" y="4"/>
                    <a:pt x="1554" y="3"/>
                  </a:cubicBezTo>
                  <a:cubicBezTo>
                    <a:pt x="1555" y="3"/>
                    <a:pt x="1557" y="6"/>
                    <a:pt x="1558" y="6"/>
                  </a:cubicBezTo>
                  <a:cubicBezTo>
                    <a:pt x="1559" y="6"/>
                    <a:pt x="1561" y="4"/>
                    <a:pt x="1562" y="4"/>
                  </a:cubicBezTo>
                  <a:cubicBezTo>
                    <a:pt x="1563" y="4"/>
                    <a:pt x="1565" y="6"/>
                    <a:pt x="1566" y="6"/>
                  </a:cubicBezTo>
                  <a:cubicBezTo>
                    <a:pt x="1567" y="6"/>
                    <a:pt x="1569" y="4"/>
                    <a:pt x="1570" y="4"/>
                  </a:cubicBezTo>
                  <a:cubicBezTo>
                    <a:pt x="1570" y="4"/>
                    <a:pt x="1574" y="6"/>
                    <a:pt x="1574" y="6"/>
                  </a:cubicBezTo>
                  <a:cubicBezTo>
                    <a:pt x="1574" y="7"/>
                    <a:pt x="1569" y="8"/>
                    <a:pt x="1570" y="8"/>
                  </a:cubicBezTo>
                  <a:cubicBezTo>
                    <a:pt x="1570" y="8"/>
                    <a:pt x="1573" y="10"/>
                    <a:pt x="1573" y="10"/>
                  </a:cubicBezTo>
                  <a:cubicBezTo>
                    <a:pt x="1574" y="10"/>
                    <a:pt x="1577" y="8"/>
                    <a:pt x="1577" y="8"/>
                  </a:cubicBezTo>
                  <a:cubicBezTo>
                    <a:pt x="1578" y="8"/>
                    <a:pt x="1573" y="7"/>
                    <a:pt x="1574" y="6"/>
                  </a:cubicBezTo>
                  <a:cubicBezTo>
                    <a:pt x="1574" y="5"/>
                    <a:pt x="1577" y="4"/>
                    <a:pt x="1578" y="4"/>
                  </a:cubicBezTo>
                  <a:cubicBezTo>
                    <a:pt x="1578" y="4"/>
                    <a:pt x="1581" y="6"/>
                    <a:pt x="1582" y="6"/>
                  </a:cubicBezTo>
                  <a:cubicBezTo>
                    <a:pt x="1582" y="6"/>
                    <a:pt x="1585" y="4"/>
                    <a:pt x="1586" y="4"/>
                  </a:cubicBezTo>
                  <a:cubicBezTo>
                    <a:pt x="1586" y="4"/>
                    <a:pt x="1589" y="2"/>
                    <a:pt x="1590" y="2"/>
                  </a:cubicBezTo>
                  <a:cubicBezTo>
                    <a:pt x="1590" y="2"/>
                    <a:pt x="1593" y="4"/>
                    <a:pt x="1594" y="4"/>
                  </a:cubicBezTo>
                  <a:cubicBezTo>
                    <a:pt x="1597" y="6"/>
                    <a:pt x="1597" y="6"/>
                    <a:pt x="1597" y="6"/>
                  </a:cubicBezTo>
                  <a:cubicBezTo>
                    <a:pt x="1599" y="7"/>
                    <a:pt x="1600" y="8"/>
                    <a:pt x="1601" y="9"/>
                  </a:cubicBezTo>
                  <a:cubicBezTo>
                    <a:pt x="1601" y="9"/>
                    <a:pt x="1604" y="11"/>
                    <a:pt x="1605" y="11"/>
                  </a:cubicBezTo>
                  <a:cubicBezTo>
                    <a:pt x="1606" y="11"/>
                    <a:pt x="1608" y="9"/>
                    <a:pt x="1609" y="9"/>
                  </a:cubicBezTo>
                  <a:cubicBezTo>
                    <a:pt x="1613" y="7"/>
                    <a:pt x="1613" y="7"/>
                    <a:pt x="1613" y="7"/>
                  </a:cubicBezTo>
                  <a:cubicBezTo>
                    <a:pt x="1617" y="5"/>
                    <a:pt x="1617" y="5"/>
                    <a:pt x="1617" y="5"/>
                  </a:cubicBezTo>
                  <a:cubicBezTo>
                    <a:pt x="1618" y="4"/>
                    <a:pt x="1620" y="3"/>
                    <a:pt x="1621" y="3"/>
                  </a:cubicBezTo>
                  <a:cubicBezTo>
                    <a:pt x="1621" y="2"/>
                    <a:pt x="1625" y="5"/>
                    <a:pt x="1625" y="5"/>
                  </a:cubicBezTo>
                  <a:cubicBezTo>
                    <a:pt x="1625" y="5"/>
                    <a:pt x="1628" y="7"/>
                    <a:pt x="1629" y="7"/>
                  </a:cubicBezTo>
                  <a:cubicBezTo>
                    <a:pt x="1629" y="7"/>
                    <a:pt x="1632" y="5"/>
                    <a:pt x="1633" y="5"/>
                  </a:cubicBezTo>
                  <a:cubicBezTo>
                    <a:pt x="1633" y="5"/>
                    <a:pt x="1636" y="3"/>
                    <a:pt x="1637" y="3"/>
                  </a:cubicBezTo>
                  <a:cubicBezTo>
                    <a:pt x="1638" y="3"/>
                    <a:pt x="1640" y="5"/>
                    <a:pt x="1641" y="5"/>
                  </a:cubicBezTo>
                  <a:cubicBezTo>
                    <a:pt x="1642" y="6"/>
                    <a:pt x="1643" y="7"/>
                    <a:pt x="1644" y="7"/>
                  </a:cubicBezTo>
                  <a:cubicBezTo>
                    <a:pt x="1645" y="8"/>
                    <a:pt x="1647" y="10"/>
                    <a:pt x="1648" y="10"/>
                  </a:cubicBezTo>
                  <a:cubicBezTo>
                    <a:pt x="1649" y="10"/>
                    <a:pt x="1651" y="7"/>
                    <a:pt x="1652" y="7"/>
                  </a:cubicBezTo>
                  <a:cubicBezTo>
                    <a:pt x="1653" y="8"/>
                    <a:pt x="1655" y="9"/>
                    <a:pt x="1656" y="10"/>
                  </a:cubicBezTo>
                  <a:cubicBezTo>
                    <a:pt x="1656" y="10"/>
                    <a:pt x="1659" y="12"/>
                    <a:pt x="1660" y="12"/>
                  </a:cubicBezTo>
                  <a:cubicBezTo>
                    <a:pt x="1660" y="12"/>
                    <a:pt x="1664" y="10"/>
                    <a:pt x="1664" y="10"/>
                  </a:cubicBezTo>
                  <a:cubicBezTo>
                    <a:pt x="1664" y="10"/>
                    <a:pt x="1663" y="9"/>
                    <a:pt x="1662" y="9"/>
                  </a:cubicBezTo>
                  <a:cubicBezTo>
                    <a:pt x="1661" y="8"/>
                    <a:pt x="1660" y="8"/>
                    <a:pt x="1660" y="8"/>
                  </a:cubicBezTo>
                  <a:cubicBezTo>
                    <a:pt x="1661" y="7"/>
                    <a:pt x="1663" y="6"/>
                    <a:pt x="1664" y="6"/>
                  </a:cubicBezTo>
                  <a:cubicBezTo>
                    <a:pt x="1665" y="6"/>
                    <a:pt x="1667" y="7"/>
                    <a:pt x="1668" y="8"/>
                  </a:cubicBezTo>
                  <a:cubicBezTo>
                    <a:pt x="1668" y="8"/>
                    <a:pt x="1671" y="10"/>
                    <a:pt x="1672" y="10"/>
                  </a:cubicBezTo>
                  <a:cubicBezTo>
                    <a:pt x="1672" y="10"/>
                    <a:pt x="1676" y="8"/>
                    <a:pt x="1676" y="8"/>
                  </a:cubicBezTo>
                  <a:cubicBezTo>
                    <a:pt x="1676" y="7"/>
                    <a:pt x="1672" y="6"/>
                    <a:pt x="1672" y="6"/>
                  </a:cubicBezTo>
                  <a:cubicBezTo>
                    <a:pt x="1672" y="5"/>
                    <a:pt x="1675" y="4"/>
                    <a:pt x="1676" y="4"/>
                  </a:cubicBezTo>
                  <a:cubicBezTo>
                    <a:pt x="1677" y="3"/>
                    <a:pt x="1679" y="6"/>
                    <a:pt x="1680" y="6"/>
                  </a:cubicBezTo>
                  <a:cubicBezTo>
                    <a:pt x="1681" y="6"/>
                    <a:pt x="1683" y="4"/>
                    <a:pt x="1684" y="4"/>
                  </a:cubicBezTo>
                  <a:cubicBezTo>
                    <a:pt x="1684" y="4"/>
                    <a:pt x="1688" y="6"/>
                    <a:pt x="1688" y="6"/>
                  </a:cubicBezTo>
                  <a:cubicBezTo>
                    <a:pt x="1688" y="7"/>
                    <a:pt x="1683" y="7"/>
                    <a:pt x="1684" y="8"/>
                  </a:cubicBezTo>
                  <a:cubicBezTo>
                    <a:pt x="1684" y="9"/>
                    <a:pt x="1687" y="10"/>
                    <a:pt x="1687" y="10"/>
                  </a:cubicBezTo>
                  <a:cubicBezTo>
                    <a:pt x="1688" y="11"/>
                    <a:pt x="1690" y="12"/>
                    <a:pt x="1691" y="13"/>
                  </a:cubicBezTo>
                  <a:cubicBezTo>
                    <a:pt x="1695" y="15"/>
                    <a:pt x="1695" y="15"/>
                    <a:pt x="1695" y="15"/>
                  </a:cubicBezTo>
                  <a:cubicBezTo>
                    <a:pt x="1695" y="14"/>
                    <a:pt x="1699" y="13"/>
                    <a:pt x="1699" y="13"/>
                  </a:cubicBezTo>
                  <a:cubicBezTo>
                    <a:pt x="1699" y="12"/>
                    <a:pt x="1696" y="11"/>
                    <a:pt x="1695" y="10"/>
                  </a:cubicBezTo>
                  <a:cubicBezTo>
                    <a:pt x="1695" y="10"/>
                    <a:pt x="1691" y="9"/>
                    <a:pt x="1691" y="8"/>
                  </a:cubicBezTo>
                  <a:cubicBezTo>
                    <a:pt x="1692" y="8"/>
                    <a:pt x="1695" y="6"/>
                    <a:pt x="1696" y="6"/>
                  </a:cubicBezTo>
                  <a:cubicBezTo>
                    <a:pt x="1700" y="4"/>
                    <a:pt x="1700" y="4"/>
                    <a:pt x="1700" y="4"/>
                  </a:cubicBezTo>
                  <a:cubicBezTo>
                    <a:pt x="1700" y="5"/>
                    <a:pt x="1703" y="6"/>
                    <a:pt x="1703" y="6"/>
                  </a:cubicBezTo>
                  <a:cubicBezTo>
                    <a:pt x="1703" y="7"/>
                    <a:pt x="1700" y="8"/>
                    <a:pt x="1699" y="8"/>
                  </a:cubicBezTo>
                  <a:cubicBezTo>
                    <a:pt x="1701" y="9"/>
                    <a:pt x="1702" y="11"/>
                    <a:pt x="1703" y="11"/>
                  </a:cubicBezTo>
                  <a:cubicBezTo>
                    <a:pt x="1703" y="11"/>
                    <a:pt x="1707" y="9"/>
                    <a:pt x="1707" y="9"/>
                  </a:cubicBezTo>
                  <a:cubicBezTo>
                    <a:pt x="1707" y="8"/>
                    <a:pt x="1703" y="6"/>
                    <a:pt x="1703" y="6"/>
                  </a:cubicBezTo>
                  <a:cubicBezTo>
                    <a:pt x="1705" y="6"/>
                    <a:pt x="1706" y="4"/>
                    <a:pt x="1707" y="4"/>
                  </a:cubicBezTo>
                  <a:cubicBezTo>
                    <a:pt x="1708" y="4"/>
                    <a:pt x="1711" y="6"/>
                    <a:pt x="1711" y="6"/>
                  </a:cubicBezTo>
                  <a:cubicBezTo>
                    <a:pt x="1712" y="7"/>
                    <a:pt x="1714" y="9"/>
                    <a:pt x="1715" y="9"/>
                  </a:cubicBezTo>
                  <a:cubicBezTo>
                    <a:pt x="1716" y="9"/>
                    <a:pt x="1718" y="7"/>
                    <a:pt x="1719" y="7"/>
                  </a:cubicBezTo>
                  <a:cubicBezTo>
                    <a:pt x="1720" y="6"/>
                    <a:pt x="1722" y="5"/>
                    <a:pt x="1723" y="4"/>
                  </a:cubicBezTo>
                  <a:cubicBezTo>
                    <a:pt x="1724" y="4"/>
                    <a:pt x="1726" y="7"/>
                    <a:pt x="1727" y="7"/>
                  </a:cubicBezTo>
                  <a:cubicBezTo>
                    <a:pt x="1728" y="7"/>
                    <a:pt x="1730" y="5"/>
                    <a:pt x="1731" y="5"/>
                  </a:cubicBezTo>
                  <a:cubicBezTo>
                    <a:pt x="1732" y="5"/>
                    <a:pt x="1733" y="7"/>
                    <a:pt x="1735" y="7"/>
                  </a:cubicBezTo>
                  <a:cubicBezTo>
                    <a:pt x="1736" y="7"/>
                    <a:pt x="1737" y="5"/>
                    <a:pt x="1739" y="5"/>
                  </a:cubicBezTo>
                  <a:cubicBezTo>
                    <a:pt x="1740" y="5"/>
                    <a:pt x="1741" y="7"/>
                    <a:pt x="1743" y="7"/>
                  </a:cubicBezTo>
                  <a:cubicBezTo>
                    <a:pt x="1743" y="7"/>
                    <a:pt x="1746" y="5"/>
                    <a:pt x="1747" y="5"/>
                  </a:cubicBezTo>
                  <a:cubicBezTo>
                    <a:pt x="1747" y="5"/>
                    <a:pt x="1750" y="3"/>
                    <a:pt x="1751" y="3"/>
                  </a:cubicBezTo>
                  <a:cubicBezTo>
                    <a:pt x="1751" y="3"/>
                    <a:pt x="1755" y="5"/>
                    <a:pt x="1755" y="5"/>
                  </a:cubicBezTo>
                  <a:cubicBezTo>
                    <a:pt x="1754" y="5"/>
                    <a:pt x="1751" y="7"/>
                    <a:pt x="1750" y="7"/>
                  </a:cubicBezTo>
                  <a:cubicBezTo>
                    <a:pt x="1752" y="7"/>
                    <a:pt x="1753" y="9"/>
                    <a:pt x="1754" y="9"/>
                  </a:cubicBezTo>
                  <a:cubicBezTo>
                    <a:pt x="1755" y="9"/>
                    <a:pt x="1757" y="8"/>
                    <a:pt x="1758" y="7"/>
                  </a:cubicBezTo>
                  <a:cubicBezTo>
                    <a:pt x="1760" y="7"/>
                    <a:pt x="1761" y="6"/>
                    <a:pt x="1762" y="5"/>
                  </a:cubicBezTo>
                  <a:cubicBezTo>
                    <a:pt x="1763" y="5"/>
                    <a:pt x="1766" y="3"/>
                    <a:pt x="1766" y="3"/>
                  </a:cubicBezTo>
                  <a:cubicBezTo>
                    <a:pt x="1767" y="3"/>
                    <a:pt x="1770" y="5"/>
                    <a:pt x="1770" y="5"/>
                  </a:cubicBezTo>
                  <a:cubicBezTo>
                    <a:pt x="1771" y="6"/>
                    <a:pt x="1773" y="7"/>
                    <a:pt x="1774" y="8"/>
                  </a:cubicBezTo>
                  <a:cubicBezTo>
                    <a:pt x="1774" y="8"/>
                    <a:pt x="1777" y="10"/>
                    <a:pt x="1778" y="10"/>
                  </a:cubicBezTo>
                  <a:cubicBezTo>
                    <a:pt x="1778" y="10"/>
                    <a:pt x="1781" y="8"/>
                    <a:pt x="1782" y="8"/>
                  </a:cubicBezTo>
                  <a:cubicBezTo>
                    <a:pt x="1786" y="6"/>
                    <a:pt x="1786" y="6"/>
                    <a:pt x="1786" y="6"/>
                  </a:cubicBezTo>
                  <a:cubicBezTo>
                    <a:pt x="1786" y="5"/>
                    <a:pt x="1789" y="4"/>
                    <a:pt x="1790" y="4"/>
                  </a:cubicBezTo>
                  <a:cubicBezTo>
                    <a:pt x="1791" y="4"/>
                    <a:pt x="1793" y="5"/>
                    <a:pt x="1794" y="6"/>
                  </a:cubicBezTo>
                  <a:cubicBezTo>
                    <a:pt x="1795" y="7"/>
                    <a:pt x="1796" y="7"/>
                    <a:pt x="1797" y="8"/>
                  </a:cubicBezTo>
                  <a:cubicBezTo>
                    <a:pt x="1799" y="8"/>
                    <a:pt x="1800" y="10"/>
                    <a:pt x="1801" y="10"/>
                  </a:cubicBezTo>
                  <a:cubicBezTo>
                    <a:pt x="1802" y="10"/>
                    <a:pt x="1804" y="8"/>
                    <a:pt x="1805" y="8"/>
                  </a:cubicBezTo>
                  <a:cubicBezTo>
                    <a:pt x="1806" y="8"/>
                    <a:pt x="1808" y="11"/>
                    <a:pt x="1809" y="10"/>
                  </a:cubicBezTo>
                  <a:cubicBezTo>
                    <a:pt x="1811" y="10"/>
                    <a:pt x="1812" y="9"/>
                    <a:pt x="1813" y="8"/>
                  </a:cubicBezTo>
                  <a:cubicBezTo>
                    <a:pt x="1812" y="8"/>
                    <a:pt x="1810" y="6"/>
                    <a:pt x="1809" y="6"/>
                  </a:cubicBezTo>
                  <a:cubicBezTo>
                    <a:pt x="1811" y="6"/>
                    <a:pt x="1812" y="4"/>
                    <a:pt x="1814" y="4"/>
                  </a:cubicBezTo>
                  <a:cubicBezTo>
                    <a:pt x="1814" y="4"/>
                    <a:pt x="1817" y="6"/>
                    <a:pt x="1817" y="6"/>
                  </a:cubicBezTo>
                  <a:cubicBezTo>
                    <a:pt x="1817" y="6"/>
                    <a:pt x="1814" y="8"/>
                    <a:pt x="1813" y="8"/>
                  </a:cubicBezTo>
                  <a:cubicBezTo>
                    <a:pt x="1814" y="8"/>
                    <a:pt x="1816" y="11"/>
                    <a:pt x="1817" y="11"/>
                  </a:cubicBezTo>
                  <a:cubicBezTo>
                    <a:pt x="1818" y="11"/>
                    <a:pt x="1820" y="9"/>
                    <a:pt x="1821" y="9"/>
                  </a:cubicBezTo>
                  <a:cubicBezTo>
                    <a:pt x="1822" y="8"/>
                    <a:pt x="1825" y="7"/>
                    <a:pt x="1825" y="6"/>
                  </a:cubicBezTo>
                  <a:cubicBezTo>
                    <a:pt x="1825" y="6"/>
                    <a:pt x="1822" y="4"/>
                    <a:pt x="1821" y="4"/>
                  </a:cubicBezTo>
                  <a:cubicBezTo>
                    <a:pt x="1823" y="4"/>
                    <a:pt x="1824" y="2"/>
                    <a:pt x="1825" y="2"/>
                  </a:cubicBezTo>
                  <a:cubicBezTo>
                    <a:pt x="1826" y="2"/>
                    <a:pt x="1829" y="4"/>
                    <a:pt x="1829" y="4"/>
                  </a:cubicBezTo>
                  <a:cubicBezTo>
                    <a:pt x="1830" y="5"/>
                    <a:pt x="1832" y="6"/>
                    <a:pt x="1833" y="7"/>
                  </a:cubicBezTo>
                  <a:cubicBezTo>
                    <a:pt x="1834" y="7"/>
                    <a:pt x="1836" y="4"/>
                    <a:pt x="1837" y="4"/>
                  </a:cubicBezTo>
                  <a:cubicBezTo>
                    <a:pt x="1838" y="4"/>
                    <a:pt x="1840" y="6"/>
                    <a:pt x="1841" y="7"/>
                  </a:cubicBezTo>
                  <a:cubicBezTo>
                    <a:pt x="1841" y="7"/>
                    <a:pt x="1844" y="9"/>
                    <a:pt x="1845" y="9"/>
                  </a:cubicBezTo>
                  <a:cubicBezTo>
                    <a:pt x="1846" y="9"/>
                    <a:pt x="1848" y="7"/>
                    <a:pt x="1849" y="7"/>
                  </a:cubicBezTo>
                  <a:cubicBezTo>
                    <a:pt x="1853" y="5"/>
                    <a:pt x="1853" y="5"/>
                    <a:pt x="1853" y="5"/>
                  </a:cubicBezTo>
                  <a:cubicBezTo>
                    <a:pt x="1853" y="4"/>
                    <a:pt x="1856" y="3"/>
                    <a:pt x="1857" y="3"/>
                  </a:cubicBezTo>
                  <a:cubicBezTo>
                    <a:pt x="1857" y="3"/>
                    <a:pt x="1861" y="5"/>
                    <a:pt x="1861" y="5"/>
                  </a:cubicBezTo>
                  <a:cubicBezTo>
                    <a:pt x="1861" y="5"/>
                    <a:pt x="1857" y="7"/>
                    <a:pt x="1856" y="7"/>
                  </a:cubicBezTo>
                  <a:cubicBezTo>
                    <a:pt x="1858" y="7"/>
                    <a:pt x="1859" y="9"/>
                    <a:pt x="1860" y="9"/>
                  </a:cubicBezTo>
                  <a:cubicBezTo>
                    <a:pt x="1861" y="9"/>
                    <a:pt x="1864" y="7"/>
                    <a:pt x="1864" y="7"/>
                  </a:cubicBezTo>
                  <a:cubicBezTo>
                    <a:pt x="1865" y="7"/>
                    <a:pt x="1867" y="5"/>
                    <a:pt x="1868" y="5"/>
                  </a:cubicBezTo>
                  <a:cubicBezTo>
                    <a:pt x="1870" y="5"/>
                    <a:pt x="1871" y="3"/>
                    <a:pt x="1873" y="3"/>
                  </a:cubicBezTo>
                  <a:cubicBezTo>
                    <a:pt x="1874" y="3"/>
                    <a:pt x="1875" y="5"/>
                    <a:pt x="1876" y="5"/>
                  </a:cubicBezTo>
                  <a:cubicBezTo>
                    <a:pt x="1878" y="5"/>
                    <a:pt x="1879" y="3"/>
                    <a:pt x="1880" y="3"/>
                  </a:cubicBezTo>
                  <a:cubicBezTo>
                    <a:pt x="1881" y="3"/>
                    <a:pt x="1884" y="5"/>
                    <a:pt x="1884" y="5"/>
                  </a:cubicBezTo>
                  <a:cubicBezTo>
                    <a:pt x="1885" y="6"/>
                    <a:pt x="1887" y="7"/>
                    <a:pt x="1888" y="8"/>
                  </a:cubicBezTo>
                  <a:cubicBezTo>
                    <a:pt x="1889" y="8"/>
                    <a:pt x="1891" y="10"/>
                    <a:pt x="1892" y="10"/>
                  </a:cubicBezTo>
                  <a:cubicBezTo>
                    <a:pt x="1893" y="10"/>
                    <a:pt x="1894" y="8"/>
                    <a:pt x="1896" y="8"/>
                  </a:cubicBezTo>
                  <a:cubicBezTo>
                    <a:pt x="1897" y="8"/>
                    <a:pt x="1898" y="10"/>
                    <a:pt x="1899" y="10"/>
                  </a:cubicBezTo>
                  <a:cubicBezTo>
                    <a:pt x="1901" y="10"/>
                    <a:pt x="1902" y="8"/>
                    <a:pt x="1904" y="8"/>
                  </a:cubicBezTo>
                  <a:cubicBezTo>
                    <a:pt x="1905" y="8"/>
                    <a:pt x="1906" y="10"/>
                    <a:pt x="1907" y="10"/>
                  </a:cubicBezTo>
                  <a:cubicBezTo>
                    <a:pt x="1908" y="10"/>
                    <a:pt x="1911" y="8"/>
                    <a:pt x="1911" y="8"/>
                  </a:cubicBezTo>
                  <a:cubicBezTo>
                    <a:pt x="1911" y="7"/>
                    <a:pt x="1907" y="6"/>
                    <a:pt x="1908" y="6"/>
                  </a:cubicBezTo>
                  <a:cubicBezTo>
                    <a:pt x="1908" y="5"/>
                    <a:pt x="1911" y="4"/>
                    <a:pt x="1912" y="4"/>
                  </a:cubicBezTo>
                  <a:cubicBezTo>
                    <a:pt x="1912" y="4"/>
                    <a:pt x="1915" y="6"/>
                    <a:pt x="1915" y="6"/>
                  </a:cubicBezTo>
                  <a:cubicBezTo>
                    <a:pt x="1917" y="6"/>
                    <a:pt x="1918" y="4"/>
                    <a:pt x="1920" y="4"/>
                  </a:cubicBezTo>
                  <a:cubicBezTo>
                    <a:pt x="1920" y="4"/>
                    <a:pt x="1923" y="6"/>
                    <a:pt x="1923" y="6"/>
                  </a:cubicBezTo>
                  <a:cubicBezTo>
                    <a:pt x="1923" y="6"/>
                    <a:pt x="1920" y="8"/>
                    <a:pt x="1919" y="8"/>
                  </a:cubicBezTo>
                  <a:cubicBezTo>
                    <a:pt x="1921" y="8"/>
                    <a:pt x="1922" y="10"/>
                    <a:pt x="1923" y="10"/>
                  </a:cubicBezTo>
                  <a:cubicBezTo>
                    <a:pt x="1924" y="10"/>
                    <a:pt x="1926" y="9"/>
                    <a:pt x="1927" y="8"/>
                  </a:cubicBezTo>
                  <a:cubicBezTo>
                    <a:pt x="1929" y="8"/>
                    <a:pt x="1930" y="7"/>
                    <a:pt x="1931" y="6"/>
                  </a:cubicBezTo>
                  <a:cubicBezTo>
                    <a:pt x="1932" y="6"/>
                    <a:pt x="1934" y="4"/>
                    <a:pt x="1935" y="4"/>
                  </a:cubicBezTo>
                  <a:cubicBezTo>
                    <a:pt x="1936" y="4"/>
                    <a:pt x="1938" y="6"/>
                    <a:pt x="1939" y="6"/>
                  </a:cubicBezTo>
                  <a:cubicBezTo>
                    <a:pt x="1940" y="6"/>
                    <a:pt x="1942" y="4"/>
                    <a:pt x="1943" y="4"/>
                  </a:cubicBezTo>
                  <a:cubicBezTo>
                    <a:pt x="1944" y="4"/>
                    <a:pt x="1946" y="7"/>
                    <a:pt x="1947" y="7"/>
                  </a:cubicBezTo>
                  <a:cubicBezTo>
                    <a:pt x="1948" y="7"/>
                    <a:pt x="1950" y="4"/>
                    <a:pt x="1951" y="4"/>
                  </a:cubicBezTo>
                  <a:cubicBezTo>
                    <a:pt x="1952" y="4"/>
                    <a:pt x="1953" y="7"/>
                    <a:pt x="1955" y="7"/>
                  </a:cubicBezTo>
                  <a:cubicBezTo>
                    <a:pt x="1955" y="7"/>
                    <a:pt x="1958" y="4"/>
                    <a:pt x="1959" y="5"/>
                  </a:cubicBezTo>
                  <a:cubicBezTo>
                    <a:pt x="1959" y="5"/>
                    <a:pt x="1963" y="7"/>
                    <a:pt x="1963" y="7"/>
                  </a:cubicBezTo>
                  <a:cubicBezTo>
                    <a:pt x="1963" y="7"/>
                    <a:pt x="1958" y="8"/>
                    <a:pt x="1958" y="9"/>
                  </a:cubicBezTo>
                  <a:cubicBezTo>
                    <a:pt x="1959" y="9"/>
                    <a:pt x="1962" y="11"/>
                    <a:pt x="1962" y="11"/>
                  </a:cubicBezTo>
                  <a:cubicBezTo>
                    <a:pt x="1963" y="11"/>
                    <a:pt x="1966" y="9"/>
                    <a:pt x="1966" y="9"/>
                  </a:cubicBezTo>
                  <a:cubicBezTo>
                    <a:pt x="1970" y="7"/>
                    <a:pt x="1970" y="7"/>
                    <a:pt x="1970" y="7"/>
                  </a:cubicBezTo>
                  <a:cubicBezTo>
                    <a:pt x="1971" y="6"/>
                    <a:pt x="1973" y="5"/>
                    <a:pt x="1975" y="5"/>
                  </a:cubicBezTo>
                  <a:cubicBezTo>
                    <a:pt x="1975" y="5"/>
                    <a:pt x="1977" y="7"/>
                    <a:pt x="1978" y="7"/>
                  </a:cubicBezTo>
                  <a:cubicBezTo>
                    <a:pt x="1979" y="7"/>
                    <a:pt x="1981" y="5"/>
                    <a:pt x="1982" y="5"/>
                  </a:cubicBezTo>
                  <a:cubicBezTo>
                    <a:pt x="1983" y="5"/>
                    <a:pt x="1986" y="7"/>
                    <a:pt x="1986" y="7"/>
                  </a:cubicBezTo>
                  <a:cubicBezTo>
                    <a:pt x="1986" y="8"/>
                    <a:pt x="1982" y="9"/>
                    <a:pt x="1982" y="9"/>
                  </a:cubicBezTo>
                  <a:cubicBezTo>
                    <a:pt x="1982" y="10"/>
                    <a:pt x="1985" y="12"/>
                    <a:pt x="1986" y="12"/>
                  </a:cubicBezTo>
                  <a:cubicBezTo>
                    <a:pt x="1986" y="12"/>
                    <a:pt x="1989" y="10"/>
                    <a:pt x="1990" y="10"/>
                  </a:cubicBezTo>
                  <a:cubicBezTo>
                    <a:pt x="1991" y="9"/>
                    <a:pt x="1993" y="8"/>
                    <a:pt x="1994" y="7"/>
                  </a:cubicBezTo>
                  <a:cubicBezTo>
                    <a:pt x="1995" y="7"/>
                    <a:pt x="1997" y="5"/>
                    <a:pt x="1998" y="5"/>
                  </a:cubicBezTo>
                  <a:cubicBezTo>
                    <a:pt x="1999" y="5"/>
                    <a:pt x="2001" y="8"/>
                    <a:pt x="2002" y="8"/>
                  </a:cubicBezTo>
                  <a:cubicBezTo>
                    <a:pt x="2003" y="7"/>
                    <a:pt x="2005" y="5"/>
                    <a:pt x="2006" y="5"/>
                  </a:cubicBezTo>
                  <a:cubicBezTo>
                    <a:pt x="2007" y="5"/>
                    <a:pt x="2009" y="8"/>
                    <a:pt x="2010" y="8"/>
                  </a:cubicBezTo>
                  <a:cubicBezTo>
                    <a:pt x="2010" y="8"/>
                    <a:pt x="2013" y="6"/>
                    <a:pt x="2014" y="6"/>
                  </a:cubicBezTo>
                  <a:cubicBezTo>
                    <a:pt x="2014" y="6"/>
                    <a:pt x="2017" y="8"/>
                    <a:pt x="2017" y="8"/>
                  </a:cubicBezTo>
                  <a:cubicBezTo>
                    <a:pt x="2017" y="8"/>
                    <a:pt x="2013" y="9"/>
                    <a:pt x="2013" y="10"/>
                  </a:cubicBezTo>
                  <a:cubicBezTo>
                    <a:pt x="2013" y="10"/>
                    <a:pt x="2017" y="12"/>
                    <a:pt x="2017" y="12"/>
                  </a:cubicBezTo>
                  <a:cubicBezTo>
                    <a:pt x="2018" y="12"/>
                    <a:pt x="2021" y="10"/>
                    <a:pt x="2021" y="10"/>
                  </a:cubicBezTo>
                  <a:cubicBezTo>
                    <a:pt x="2022" y="10"/>
                    <a:pt x="2025" y="8"/>
                    <a:pt x="2025" y="8"/>
                  </a:cubicBezTo>
                  <a:cubicBezTo>
                    <a:pt x="2026" y="8"/>
                    <a:pt x="2029" y="10"/>
                    <a:pt x="2029" y="10"/>
                  </a:cubicBezTo>
                  <a:cubicBezTo>
                    <a:pt x="2030" y="10"/>
                    <a:pt x="2033" y="9"/>
                    <a:pt x="2033" y="8"/>
                  </a:cubicBezTo>
                  <a:cubicBezTo>
                    <a:pt x="2033" y="8"/>
                    <a:pt x="2030" y="6"/>
                    <a:pt x="2029" y="6"/>
                  </a:cubicBezTo>
                  <a:cubicBezTo>
                    <a:pt x="2031" y="6"/>
                    <a:pt x="2032" y="4"/>
                    <a:pt x="2034" y="4"/>
                  </a:cubicBezTo>
                  <a:cubicBezTo>
                    <a:pt x="2035" y="4"/>
                    <a:pt x="2036" y="6"/>
                    <a:pt x="2037" y="6"/>
                  </a:cubicBezTo>
                  <a:cubicBezTo>
                    <a:pt x="2039" y="6"/>
                    <a:pt x="2040" y="8"/>
                    <a:pt x="2041" y="8"/>
                  </a:cubicBezTo>
                  <a:cubicBezTo>
                    <a:pt x="2041" y="8"/>
                    <a:pt x="2045" y="6"/>
                    <a:pt x="2045" y="6"/>
                  </a:cubicBezTo>
                  <a:cubicBezTo>
                    <a:pt x="2046" y="6"/>
                    <a:pt x="2049" y="8"/>
                    <a:pt x="2049" y="8"/>
                  </a:cubicBezTo>
                  <a:cubicBezTo>
                    <a:pt x="2049" y="9"/>
                    <a:pt x="2045" y="10"/>
                    <a:pt x="2045" y="11"/>
                  </a:cubicBezTo>
                  <a:cubicBezTo>
                    <a:pt x="2045" y="11"/>
                    <a:pt x="2048" y="13"/>
                    <a:pt x="2049" y="13"/>
                  </a:cubicBezTo>
                  <a:cubicBezTo>
                    <a:pt x="2049" y="13"/>
                    <a:pt x="2052" y="11"/>
                    <a:pt x="2053" y="11"/>
                  </a:cubicBezTo>
                  <a:cubicBezTo>
                    <a:pt x="2057" y="9"/>
                    <a:pt x="2057" y="9"/>
                    <a:pt x="2057" y="9"/>
                  </a:cubicBezTo>
                  <a:cubicBezTo>
                    <a:pt x="2061" y="7"/>
                    <a:pt x="2061" y="7"/>
                    <a:pt x="2061" y="7"/>
                  </a:cubicBezTo>
                  <a:cubicBezTo>
                    <a:pt x="2062" y="6"/>
                    <a:pt x="2064" y="4"/>
                    <a:pt x="2065" y="4"/>
                  </a:cubicBezTo>
                  <a:cubicBezTo>
                    <a:pt x="2065" y="4"/>
                    <a:pt x="2068" y="6"/>
                    <a:pt x="2069" y="7"/>
                  </a:cubicBezTo>
                  <a:cubicBezTo>
                    <a:pt x="2070" y="7"/>
                    <a:pt x="2071" y="9"/>
                    <a:pt x="2072" y="9"/>
                  </a:cubicBezTo>
                  <a:cubicBezTo>
                    <a:pt x="2073" y="9"/>
                    <a:pt x="2076" y="7"/>
                    <a:pt x="2076" y="7"/>
                  </a:cubicBezTo>
                  <a:cubicBezTo>
                    <a:pt x="2078" y="7"/>
                    <a:pt x="2079" y="9"/>
                    <a:pt x="2080" y="9"/>
                  </a:cubicBezTo>
                  <a:cubicBezTo>
                    <a:pt x="2081" y="9"/>
                    <a:pt x="2083" y="7"/>
                    <a:pt x="2084" y="7"/>
                  </a:cubicBezTo>
                  <a:cubicBezTo>
                    <a:pt x="2086" y="7"/>
                    <a:pt x="2087" y="9"/>
                    <a:pt x="2088" y="9"/>
                  </a:cubicBezTo>
                  <a:cubicBezTo>
                    <a:pt x="2089" y="9"/>
                    <a:pt x="2091" y="7"/>
                    <a:pt x="2092" y="7"/>
                  </a:cubicBezTo>
                  <a:cubicBezTo>
                    <a:pt x="2093" y="7"/>
                    <a:pt x="2095" y="9"/>
                    <a:pt x="2096" y="9"/>
                  </a:cubicBezTo>
                  <a:cubicBezTo>
                    <a:pt x="2097" y="9"/>
                    <a:pt x="2099" y="8"/>
                    <a:pt x="2100" y="7"/>
                  </a:cubicBezTo>
                  <a:cubicBezTo>
                    <a:pt x="2101" y="7"/>
                    <a:pt x="2103" y="5"/>
                    <a:pt x="2104" y="5"/>
                  </a:cubicBezTo>
                  <a:cubicBezTo>
                    <a:pt x="2105" y="5"/>
                    <a:pt x="2107" y="7"/>
                    <a:pt x="2108" y="7"/>
                  </a:cubicBezTo>
                  <a:cubicBezTo>
                    <a:pt x="2109" y="7"/>
                    <a:pt x="2111" y="5"/>
                    <a:pt x="2112" y="5"/>
                  </a:cubicBezTo>
                  <a:cubicBezTo>
                    <a:pt x="2113" y="5"/>
                    <a:pt x="2115" y="8"/>
                    <a:pt x="2116" y="8"/>
                  </a:cubicBezTo>
                  <a:cubicBezTo>
                    <a:pt x="2117" y="8"/>
                    <a:pt x="2118" y="5"/>
                    <a:pt x="2120" y="5"/>
                  </a:cubicBezTo>
                  <a:cubicBezTo>
                    <a:pt x="2121" y="5"/>
                    <a:pt x="2122" y="8"/>
                    <a:pt x="2124" y="8"/>
                  </a:cubicBezTo>
                  <a:cubicBezTo>
                    <a:pt x="2125" y="8"/>
                    <a:pt x="2127" y="5"/>
                    <a:pt x="2128" y="6"/>
                  </a:cubicBezTo>
                  <a:cubicBezTo>
                    <a:pt x="2128" y="6"/>
                    <a:pt x="2131" y="8"/>
                    <a:pt x="2131" y="8"/>
                  </a:cubicBezTo>
                  <a:cubicBezTo>
                    <a:pt x="2131" y="8"/>
                    <a:pt x="2128" y="10"/>
                    <a:pt x="2127" y="10"/>
                  </a:cubicBezTo>
                  <a:cubicBezTo>
                    <a:pt x="2126" y="10"/>
                    <a:pt x="2124" y="8"/>
                    <a:pt x="2124" y="8"/>
                  </a:cubicBezTo>
                  <a:cubicBezTo>
                    <a:pt x="2122" y="8"/>
                    <a:pt x="2121" y="10"/>
                    <a:pt x="2119" y="10"/>
                  </a:cubicBezTo>
                  <a:cubicBezTo>
                    <a:pt x="2118" y="10"/>
                    <a:pt x="2117" y="7"/>
                    <a:pt x="2116" y="8"/>
                  </a:cubicBezTo>
                  <a:cubicBezTo>
                    <a:pt x="2114" y="8"/>
                    <a:pt x="2113" y="9"/>
                    <a:pt x="2112" y="10"/>
                  </a:cubicBezTo>
                  <a:cubicBezTo>
                    <a:pt x="2113" y="10"/>
                    <a:pt x="2114" y="12"/>
                    <a:pt x="2115" y="12"/>
                  </a:cubicBezTo>
                  <a:cubicBezTo>
                    <a:pt x="2116" y="12"/>
                    <a:pt x="2118" y="10"/>
                    <a:pt x="2119" y="10"/>
                  </a:cubicBezTo>
                  <a:cubicBezTo>
                    <a:pt x="2121" y="10"/>
                    <a:pt x="2122" y="12"/>
                    <a:pt x="2123" y="12"/>
                  </a:cubicBezTo>
                  <a:cubicBezTo>
                    <a:pt x="2124" y="12"/>
                    <a:pt x="2126" y="10"/>
                    <a:pt x="2127" y="10"/>
                  </a:cubicBezTo>
                  <a:cubicBezTo>
                    <a:pt x="2128" y="10"/>
                    <a:pt x="2130" y="12"/>
                    <a:pt x="2131" y="12"/>
                  </a:cubicBezTo>
                  <a:cubicBezTo>
                    <a:pt x="2132" y="12"/>
                    <a:pt x="2134" y="11"/>
                    <a:pt x="2135" y="10"/>
                  </a:cubicBezTo>
                  <a:cubicBezTo>
                    <a:pt x="2137" y="9"/>
                    <a:pt x="2138" y="9"/>
                    <a:pt x="2139" y="8"/>
                  </a:cubicBezTo>
                  <a:cubicBezTo>
                    <a:pt x="2140" y="8"/>
                    <a:pt x="2142" y="6"/>
                    <a:pt x="2143" y="6"/>
                  </a:cubicBezTo>
                  <a:cubicBezTo>
                    <a:pt x="2144" y="6"/>
                    <a:pt x="2146" y="8"/>
                    <a:pt x="2147" y="8"/>
                  </a:cubicBezTo>
                  <a:cubicBezTo>
                    <a:pt x="2148" y="8"/>
                    <a:pt x="2150" y="6"/>
                    <a:pt x="2151" y="6"/>
                  </a:cubicBezTo>
                  <a:cubicBezTo>
                    <a:pt x="2153" y="6"/>
                    <a:pt x="2154" y="8"/>
                    <a:pt x="2155" y="8"/>
                  </a:cubicBezTo>
                  <a:cubicBezTo>
                    <a:pt x="2156" y="8"/>
                    <a:pt x="2157" y="11"/>
                    <a:pt x="2159" y="11"/>
                  </a:cubicBezTo>
                  <a:cubicBezTo>
                    <a:pt x="2159" y="11"/>
                    <a:pt x="2162" y="9"/>
                    <a:pt x="2163" y="8"/>
                  </a:cubicBezTo>
                  <a:cubicBezTo>
                    <a:pt x="2163" y="8"/>
                    <a:pt x="2166" y="6"/>
                    <a:pt x="2167" y="6"/>
                  </a:cubicBezTo>
                  <a:cubicBezTo>
                    <a:pt x="2167" y="6"/>
                    <a:pt x="2171" y="8"/>
                    <a:pt x="2171" y="9"/>
                  </a:cubicBezTo>
                  <a:cubicBezTo>
                    <a:pt x="2171" y="9"/>
                    <a:pt x="2166" y="10"/>
                    <a:pt x="2167" y="11"/>
                  </a:cubicBezTo>
                  <a:cubicBezTo>
                    <a:pt x="2167" y="11"/>
                    <a:pt x="2170" y="13"/>
                    <a:pt x="2170" y="13"/>
                  </a:cubicBezTo>
                  <a:cubicBezTo>
                    <a:pt x="2171" y="13"/>
                    <a:pt x="2173" y="11"/>
                    <a:pt x="2174" y="11"/>
                  </a:cubicBezTo>
                  <a:cubicBezTo>
                    <a:pt x="2176" y="11"/>
                    <a:pt x="2177" y="13"/>
                    <a:pt x="2178" y="13"/>
                  </a:cubicBezTo>
                  <a:cubicBezTo>
                    <a:pt x="2186" y="18"/>
                    <a:pt x="2186" y="18"/>
                    <a:pt x="2186" y="18"/>
                  </a:cubicBezTo>
                  <a:cubicBezTo>
                    <a:pt x="2187" y="17"/>
                    <a:pt x="2189" y="16"/>
                    <a:pt x="2190" y="15"/>
                  </a:cubicBezTo>
                  <a:cubicBezTo>
                    <a:pt x="2190" y="15"/>
                    <a:pt x="2194" y="14"/>
                    <a:pt x="2194" y="13"/>
                  </a:cubicBezTo>
                  <a:cubicBezTo>
                    <a:pt x="2194" y="13"/>
                    <a:pt x="2190" y="11"/>
                    <a:pt x="2190" y="11"/>
                  </a:cubicBezTo>
                  <a:cubicBezTo>
                    <a:pt x="2189" y="11"/>
                    <a:pt x="2186" y="13"/>
                    <a:pt x="2186" y="13"/>
                  </a:cubicBezTo>
                  <a:cubicBezTo>
                    <a:pt x="2185" y="13"/>
                    <a:pt x="2183" y="12"/>
                    <a:pt x="2182" y="11"/>
                  </a:cubicBezTo>
                  <a:cubicBezTo>
                    <a:pt x="2181" y="10"/>
                    <a:pt x="2179" y="10"/>
                    <a:pt x="2178" y="9"/>
                  </a:cubicBezTo>
                  <a:cubicBezTo>
                    <a:pt x="2178" y="9"/>
                    <a:pt x="2179" y="8"/>
                    <a:pt x="2180" y="8"/>
                  </a:cubicBezTo>
                  <a:cubicBezTo>
                    <a:pt x="2181" y="7"/>
                    <a:pt x="2182" y="7"/>
                    <a:pt x="2183" y="7"/>
                  </a:cubicBezTo>
                  <a:cubicBezTo>
                    <a:pt x="2184" y="7"/>
                    <a:pt x="2185" y="9"/>
                    <a:pt x="2186" y="9"/>
                  </a:cubicBezTo>
                  <a:cubicBezTo>
                    <a:pt x="2188" y="9"/>
                    <a:pt x="2189" y="7"/>
                    <a:pt x="2190" y="7"/>
                  </a:cubicBezTo>
                  <a:cubicBezTo>
                    <a:pt x="2192" y="7"/>
                    <a:pt x="2193" y="9"/>
                    <a:pt x="2194" y="9"/>
                  </a:cubicBezTo>
                  <a:cubicBezTo>
                    <a:pt x="2195" y="9"/>
                    <a:pt x="2197" y="7"/>
                    <a:pt x="2198" y="7"/>
                  </a:cubicBezTo>
                  <a:cubicBezTo>
                    <a:pt x="2200" y="7"/>
                    <a:pt x="2201" y="9"/>
                    <a:pt x="2202" y="9"/>
                  </a:cubicBezTo>
                  <a:cubicBezTo>
                    <a:pt x="2203" y="9"/>
                    <a:pt x="2205" y="7"/>
                    <a:pt x="2206" y="7"/>
                  </a:cubicBezTo>
                  <a:cubicBezTo>
                    <a:pt x="2207" y="7"/>
                    <a:pt x="2209" y="9"/>
                    <a:pt x="2210" y="9"/>
                  </a:cubicBezTo>
                  <a:cubicBezTo>
                    <a:pt x="2210" y="10"/>
                    <a:pt x="2213" y="12"/>
                    <a:pt x="2214" y="12"/>
                  </a:cubicBezTo>
                  <a:cubicBezTo>
                    <a:pt x="2215" y="12"/>
                    <a:pt x="2216" y="9"/>
                    <a:pt x="2218" y="9"/>
                  </a:cubicBezTo>
                  <a:cubicBezTo>
                    <a:pt x="2219" y="10"/>
                    <a:pt x="2221" y="12"/>
                    <a:pt x="2221" y="12"/>
                  </a:cubicBezTo>
                  <a:cubicBezTo>
                    <a:pt x="2223" y="11"/>
                    <a:pt x="2225" y="10"/>
                    <a:pt x="2226" y="10"/>
                  </a:cubicBezTo>
                  <a:cubicBezTo>
                    <a:pt x="2226" y="9"/>
                    <a:pt x="2229" y="8"/>
                    <a:pt x="2230" y="8"/>
                  </a:cubicBezTo>
                  <a:cubicBezTo>
                    <a:pt x="2231" y="8"/>
                    <a:pt x="2232" y="10"/>
                    <a:pt x="2233" y="10"/>
                  </a:cubicBezTo>
                  <a:cubicBezTo>
                    <a:pt x="2234" y="10"/>
                    <a:pt x="2237" y="8"/>
                    <a:pt x="2237" y="8"/>
                  </a:cubicBezTo>
                  <a:cubicBezTo>
                    <a:pt x="2239" y="8"/>
                    <a:pt x="2240" y="9"/>
                    <a:pt x="2241" y="10"/>
                  </a:cubicBezTo>
                  <a:cubicBezTo>
                    <a:pt x="2242" y="10"/>
                    <a:pt x="2244" y="12"/>
                    <a:pt x="2245" y="12"/>
                  </a:cubicBezTo>
                  <a:cubicBezTo>
                    <a:pt x="2246" y="12"/>
                    <a:pt x="2248" y="10"/>
                    <a:pt x="2249" y="10"/>
                  </a:cubicBezTo>
                  <a:cubicBezTo>
                    <a:pt x="2253" y="8"/>
                    <a:pt x="2253" y="8"/>
                    <a:pt x="2253" y="8"/>
                  </a:cubicBezTo>
                  <a:cubicBezTo>
                    <a:pt x="2254" y="8"/>
                    <a:pt x="2257" y="6"/>
                    <a:pt x="2257" y="6"/>
                  </a:cubicBezTo>
                  <a:cubicBezTo>
                    <a:pt x="2258" y="6"/>
                    <a:pt x="2261" y="8"/>
                    <a:pt x="2261" y="8"/>
                  </a:cubicBezTo>
                  <a:cubicBezTo>
                    <a:pt x="2261" y="9"/>
                    <a:pt x="2257" y="10"/>
                    <a:pt x="2257" y="10"/>
                  </a:cubicBezTo>
                  <a:cubicBezTo>
                    <a:pt x="2257" y="11"/>
                    <a:pt x="2260" y="12"/>
                    <a:pt x="2261" y="12"/>
                  </a:cubicBezTo>
                  <a:cubicBezTo>
                    <a:pt x="2262" y="13"/>
                    <a:pt x="2263" y="14"/>
                    <a:pt x="2264" y="15"/>
                  </a:cubicBezTo>
                  <a:cubicBezTo>
                    <a:pt x="2266" y="15"/>
                    <a:pt x="2267" y="16"/>
                    <a:pt x="2268" y="17"/>
                  </a:cubicBezTo>
                  <a:cubicBezTo>
                    <a:pt x="2271" y="16"/>
                    <a:pt x="2274" y="14"/>
                    <a:pt x="2276" y="13"/>
                  </a:cubicBezTo>
                  <a:cubicBezTo>
                    <a:pt x="2277" y="12"/>
                    <a:pt x="2279" y="11"/>
                    <a:pt x="2280" y="11"/>
                  </a:cubicBezTo>
                  <a:cubicBezTo>
                    <a:pt x="2281" y="11"/>
                    <a:pt x="2283" y="13"/>
                    <a:pt x="2284" y="13"/>
                  </a:cubicBezTo>
                  <a:cubicBezTo>
                    <a:pt x="2285" y="13"/>
                    <a:pt x="2288" y="11"/>
                    <a:pt x="2288" y="11"/>
                  </a:cubicBezTo>
                  <a:cubicBezTo>
                    <a:pt x="2289" y="11"/>
                    <a:pt x="2292" y="13"/>
                    <a:pt x="2292" y="13"/>
                  </a:cubicBezTo>
                  <a:cubicBezTo>
                    <a:pt x="2292" y="14"/>
                    <a:pt x="2288" y="15"/>
                    <a:pt x="2288" y="15"/>
                  </a:cubicBezTo>
                  <a:cubicBezTo>
                    <a:pt x="2288" y="16"/>
                    <a:pt x="2291" y="17"/>
                    <a:pt x="2292" y="17"/>
                  </a:cubicBezTo>
                  <a:cubicBezTo>
                    <a:pt x="2291" y="17"/>
                    <a:pt x="2296" y="16"/>
                    <a:pt x="2296" y="15"/>
                  </a:cubicBezTo>
                  <a:cubicBezTo>
                    <a:pt x="2296" y="15"/>
                    <a:pt x="2292" y="14"/>
                    <a:pt x="2292" y="13"/>
                  </a:cubicBezTo>
                  <a:cubicBezTo>
                    <a:pt x="2293" y="13"/>
                    <a:pt x="2295" y="11"/>
                    <a:pt x="2296" y="11"/>
                  </a:cubicBezTo>
                  <a:cubicBezTo>
                    <a:pt x="2297" y="11"/>
                    <a:pt x="2299" y="13"/>
                    <a:pt x="2300" y="13"/>
                  </a:cubicBezTo>
                  <a:cubicBezTo>
                    <a:pt x="2301" y="13"/>
                    <a:pt x="2303" y="11"/>
                    <a:pt x="2304" y="11"/>
                  </a:cubicBezTo>
                  <a:cubicBezTo>
                    <a:pt x="2305" y="11"/>
                    <a:pt x="2307" y="13"/>
                    <a:pt x="2308" y="13"/>
                  </a:cubicBezTo>
                  <a:cubicBezTo>
                    <a:pt x="2309" y="14"/>
                    <a:pt x="2310" y="15"/>
                    <a:pt x="2311" y="16"/>
                  </a:cubicBezTo>
                  <a:cubicBezTo>
                    <a:pt x="2313" y="16"/>
                    <a:pt x="2314" y="18"/>
                    <a:pt x="2315" y="18"/>
                  </a:cubicBezTo>
                  <a:cubicBezTo>
                    <a:pt x="2316" y="18"/>
                    <a:pt x="2318" y="16"/>
                    <a:pt x="2319" y="16"/>
                  </a:cubicBezTo>
                  <a:cubicBezTo>
                    <a:pt x="2321" y="16"/>
                    <a:pt x="2322" y="18"/>
                    <a:pt x="2323" y="18"/>
                  </a:cubicBezTo>
                  <a:cubicBezTo>
                    <a:pt x="2324" y="18"/>
                    <a:pt x="2326" y="16"/>
                    <a:pt x="2327" y="16"/>
                  </a:cubicBezTo>
                  <a:cubicBezTo>
                    <a:pt x="2328" y="16"/>
                    <a:pt x="2330" y="18"/>
                    <a:pt x="2331" y="18"/>
                  </a:cubicBezTo>
                  <a:cubicBezTo>
                    <a:pt x="2332" y="18"/>
                    <a:pt x="2334" y="17"/>
                    <a:pt x="2335" y="16"/>
                  </a:cubicBezTo>
                  <a:cubicBezTo>
                    <a:pt x="2339" y="14"/>
                    <a:pt x="2339" y="14"/>
                    <a:pt x="2339" y="14"/>
                  </a:cubicBezTo>
                  <a:cubicBezTo>
                    <a:pt x="2347" y="10"/>
                    <a:pt x="2347" y="10"/>
                    <a:pt x="2347" y="10"/>
                  </a:cubicBezTo>
                  <a:cubicBezTo>
                    <a:pt x="2355" y="14"/>
                    <a:pt x="2355" y="14"/>
                    <a:pt x="2355" y="14"/>
                  </a:cubicBezTo>
                  <a:cubicBezTo>
                    <a:pt x="2353" y="14"/>
                    <a:pt x="2352" y="16"/>
                    <a:pt x="2351" y="16"/>
                  </a:cubicBezTo>
                  <a:cubicBezTo>
                    <a:pt x="2350" y="16"/>
                    <a:pt x="2347" y="14"/>
                    <a:pt x="2347" y="14"/>
                  </a:cubicBezTo>
                  <a:cubicBezTo>
                    <a:pt x="2347" y="15"/>
                    <a:pt x="2343" y="15"/>
                    <a:pt x="2343" y="16"/>
                  </a:cubicBezTo>
                  <a:cubicBezTo>
                    <a:pt x="2343" y="17"/>
                    <a:pt x="2347" y="18"/>
                    <a:pt x="2347" y="18"/>
                  </a:cubicBezTo>
                  <a:cubicBezTo>
                    <a:pt x="2347" y="19"/>
                    <a:pt x="2342" y="20"/>
                    <a:pt x="2343" y="21"/>
                  </a:cubicBezTo>
                  <a:cubicBezTo>
                    <a:pt x="2343" y="21"/>
                    <a:pt x="2345" y="22"/>
                    <a:pt x="2346" y="23"/>
                  </a:cubicBezTo>
                  <a:cubicBezTo>
                    <a:pt x="2348" y="24"/>
                    <a:pt x="2349" y="24"/>
                    <a:pt x="2350" y="25"/>
                  </a:cubicBezTo>
                  <a:cubicBezTo>
                    <a:pt x="2351" y="26"/>
                    <a:pt x="2353" y="27"/>
                    <a:pt x="2354" y="27"/>
                  </a:cubicBezTo>
                  <a:cubicBezTo>
                    <a:pt x="2354" y="28"/>
                    <a:pt x="2350" y="29"/>
                    <a:pt x="2350" y="29"/>
                  </a:cubicBezTo>
                  <a:cubicBezTo>
                    <a:pt x="2350" y="30"/>
                    <a:pt x="2353" y="31"/>
                    <a:pt x="2353" y="32"/>
                  </a:cubicBezTo>
                  <a:cubicBezTo>
                    <a:pt x="2354" y="32"/>
                    <a:pt x="2357" y="33"/>
                    <a:pt x="2357" y="34"/>
                  </a:cubicBezTo>
                  <a:cubicBezTo>
                    <a:pt x="2357" y="35"/>
                    <a:pt x="2353" y="35"/>
                    <a:pt x="2353" y="36"/>
                  </a:cubicBezTo>
                  <a:cubicBezTo>
                    <a:pt x="2353" y="37"/>
                    <a:pt x="2357" y="38"/>
                    <a:pt x="2357" y="38"/>
                  </a:cubicBezTo>
                  <a:cubicBezTo>
                    <a:pt x="2357" y="39"/>
                    <a:pt x="2353" y="40"/>
                    <a:pt x="2353" y="40"/>
                  </a:cubicBezTo>
                  <a:cubicBezTo>
                    <a:pt x="2353" y="41"/>
                    <a:pt x="2356" y="43"/>
                    <a:pt x="2357" y="43"/>
                  </a:cubicBezTo>
                  <a:cubicBezTo>
                    <a:pt x="2358" y="43"/>
                    <a:pt x="2360" y="40"/>
                    <a:pt x="2361" y="41"/>
                  </a:cubicBezTo>
                  <a:cubicBezTo>
                    <a:pt x="2362" y="41"/>
                    <a:pt x="2363" y="43"/>
                    <a:pt x="2364" y="43"/>
                  </a:cubicBezTo>
                  <a:cubicBezTo>
                    <a:pt x="2366" y="42"/>
                    <a:pt x="2367" y="41"/>
                    <a:pt x="2368" y="41"/>
                  </a:cubicBezTo>
                  <a:cubicBezTo>
                    <a:pt x="2369" y="40"/>
                    <a:pt x="2372" y="39"/>
                    <a:pt x="2373" y="39"/>
                  </a:cubicBezTo>
                  <a:cubicBezTo>
                    <a:pt x="2373" y="38"/>
                    <a:pt x="2369" y="37"/>
                    <a:pt x="2369" y="36"/>
                  </a:cubicBezTo>
                  <a:cubicBezTo>
                    <a:pt x="2369" y="36"/>
                    <a:pt x="2372" y="35"/>
                    <a:pt x="2373" y="34"/>
                  </a:cubicBezTo>
                  <a:cubicBezTo>
                    <a:pt x="2373" y="34"/>
                    <a:pt x="2369" y="32"/>
                    <a:pt x="2369" y="32"/>
                  </a:cubicBezTo>
                  <a:cubicBezTo>
                    <a:pt x="2369" y="32"/>
                    <a:pt x="2373" y="30"/>
                    <a:pt x="2373" y="30"/>
                  </a:cubicBezTo>
                  <a:cubicBezTo>
                    <a:pt x="2374" y="30"/>
                    <a:pt x="2377" y="32"/>
                    <a:pt x="2377" y="32"/>
                  </a:cubicBezTo>
                  <a:cubicBezTo>
                    <a:pt x="2377" y="32"/>
                    <a:pt x="2373" y="34"/>
                    <a:pt x="2373" y="34"/>
                  </a:cubicBezTo>
                  <a:cubicBezTo>
                    <a:pt x="2373" y="35"/>
                    <a:pt x="2376" y="36"/>
                    <a:pt x="2377" y="36"/>
                  </a:cubicBezTo>
                  <a:cubicBezTo>
                    <a:pt x="2376" y="37"/>
                    <a:pt x="2373" y="38"/>
                    <a:pt x="2373" y="39"/>
                  </a:cubicBezTo>
                  <a:cubicBezTo>
                    <a:pt x="2373" y="39"/>
                    <a:pt x="2377" y="41"/>
                    <a:pt x="2376" y="41"/>
                  </a:cubicBezTo>
                  <a:cubicBezTo>
                    <a:pt x="2375" y="42"/>
                    <a:pt x="2373" y="42"/>
                    <a:pt x="2372" y="43"/>
                  </a:cubicBezTo>
                  <a:cubicBezTo>
                    <a:pt x="2372" y="43"/>
                    <a:pt x="2369" y="45"/>
                    <a:pt x="2368" y="45"/>
                  </a:cubicBezTo>
                  <a:cubicBezTo>
                    <a:pt x="2368" y="45"/>
                    <a:pt x="2365" y="43"/>
                    <a:pt x="2364" y="43"/>
                  </a:cubicBezTo>
                  <a:cubicBezTo>
                    <a:pt x="2363" y="43"/>
                    <a:pt x="2361" y="44"/>
                    <a:pt x="2360" y="45"/>
                  </a:cubicBezTo>
                  <a:cubicBezTo>
                    <a:pt x="2356" y="47"/>
                    <a:pt x="2356" y="47"/>
                    <a:pt x="2356" y="47"/>
                  </a:cubicBezTo>
                  <a:cubicBezTo>
                    <a:pt x="2355" y="48"/>
                    <a:pt x="2353" y="48"/>
                    <a:pt x="2352" y="49"/>
                  </a:cubicBezTo>
                  <a:cubicBezTo>
                    <a:pt x="2351" y="49"/>
                    <a:pt x="2350" y="47"/>
                    <a:pt x="2348" y="47"/>
                  </a:cubicBezTo>
                  <a:cubicBezTo>
                    <a:pt x="2348" y="47"/>
                    <a:pt x="2344" y="49"/>
                    <a:pt x="2344" y="49"/>
                  </a:cubicBezTo>
                  <a:cubicBezTo>
                    <a:pt x="2344" y="48"/>
                    <a:pt x="2340" y="47"/>
                    <a:pt x="2340" y="47"/>
                  </a:cubicBezTo>
                  <a:cubicBezTo>
                    <a:pt x="2341" y="46"/>
                    <a:pt x="2345" y="45"/>
                    <a:pt x="2345" y="45"/>
                  </a:cubicBezTo>
                  <a:cubicBezTo>
                    <a:pt x="2345" y="44"/>
                    <a:pt x="2341" y="43"/>
                    <a:pt x="2341" y="42"/>
                  </a:cubicBezTo>
                  <a:cubicBezTo>
                    <a:pt x="2341" y="42"/>
                    <a:pt x="2344" y="41"/>
                    <a:pt x="2345" y="40"/>
                  </a:cubicBezTo>
                  <a:cubicBezTo>
                    <a:pt x="2345" y="40"/>
                    <a:pt x="2348" y="42"/>
                    <a:pt x="2349" y="42"/>
                  </a:cubicBezTo>
                  <a:cubicBezTo>
                    <a:pt x="2349" y="42"/>
                    <a:pt x="2352" y="41"/>
                    <a:pt x="2353" y="40"/>
                  </a:cubicBezTo>
                  <a:cubicBezTo>
                    <a:pt x="2353" y="40"/>
                    <a:pt x="2349" y="38"/>
                    <a:pt x="2349" y="38"/>
                  </a:cubicBezTo>
                  <a:cubicBezTo>
                    <a:pt x="2349" y="37"/>
                    <a:pt x="2353" y="37"/>
                    <a:pt x="2353" y="36"/>
                  </a:cubicBezTo>
                  <a:cubicBezTo>
                    <a:pt x="2353" y="36"/>
                    <a:pt x="2349" y="34"/>
                    <a:pt x="2349" y="34"/>
                  </a:cubicBezTo>
                  <a:cubicBezTo>
                    <a:pt x="2348" y="34"/>
                    <a:pt x="2347" y="35"/>
                    <a:pt x="2345" y="36"/>
                  </a:cubicBezTo>
                  <a:cubicBezTo>
                    <a:pt x="2345" y="36"/>
                    <a:pt x="2342" y="38"/>
                    <a:pt x="2341" y="38"/>
                  </a:cubicBezTo>
                  <a:cubicBezTo>
                    <a:pt x="2340" y="38"/>
                    <a:pt x="2338" y="36"/>
                    <a:pt x="2337" y="36"/>
                  </a:cubicBezTo>
                  <a:cubicBezTo>
                    <a:pt x="2336" y="36"/>
                    <a:pt x="2334" y="37"/>
                    <a:pt x="2333" y="38"/>
                  </a:cubicBezTo>
                  <a:cubicBezTo>
                    <a:pt x="2329" y="40"/>
                    <a:pt x="2329" y="40"/>
                    <a:pt x="2329" y="40"/>
                  </a:cubicBezTo>
                  <a:cubicBezTo>
                    <a:pt x="2329" y="39"/>
                    <a:pt x="2325" y="38"/>
                    <a:pt x="2325" y="38"/>
                  </a:cubicBezTo>
                  <a:cubicBezTo>
                    <a:pt x="2326" y="37"/>
                    <a:pt x="2329" y="36"/>
                    <a:pt x="2330" y="36"/>
                  </a:cubicBezTo>
                  <a:cubicBezTo>
                    <a:pt x="2331" y="35"/>
                    <a:pt x="2332" y="34"/>
                    <a:pt x="2334" y="33"/>
                  </a:cubicBezTo>
                  <a:cubicBezTo>
                    <a:pt x="2334" y="33"/>
                    <a:pt x="2337" y="31"/>
                    <a:pt x="2338" y="31"/>
                  </a:cubicBezTo>
                  <a:cubicBezTo>
                    <a:pt x="2339" y="31"/>
                    <a:pt x="2340" y="34"/>
                    <a:pt x="2342" y="34"/>
                  </a:cubicBezTo>
                  <a:cubicBezTo>
                    <a:pt x="2342" y="34"/>
                    <a:pt x="2345" y="32"/>
                    <a:pt x="2346" y="32"/>
                  </a:cubicBezTo>
                  <a:cubicBezTo>
                    <a:pt x="2346" y="31"/>
                    <a:pt x="2342" y="29"/>
                    <a:pt x="2342" y="29"/>
                  </a:cubicBezTo>
                  <a:cubicBezTo>
                    <a:pt x="2341" y="29"/>
                    <a:pt x="2338" y="32"/>
                    <a:pt x="2338" y="31"/>
                  </a:cubicBezTo>
                  <a:cubicBezTo>
                    <a:pt x="2337" y="31"/>
                    <a:pt x="2335" y="30"/>
                    <a:pt x="2334" y="29"/>
                  </a:cubicBezTo>
                  <a:cubicBezTo>
                    <a:pt x="2334" y="29"/>
                    <a:pt x="2330" y="27"/>
                    <a:pt x="2330" y="27"/>
                  </a:cubicBezTo>
                  <a:cubicBezTo>
                    <a:pt x="2330" y="26"/>
                    <a:pt x="2334" y="25"/>
                    <a:pt x="2334" y="25"/>
                  </a:cubicBezTo>
                  <a:cubicBezTo>
                    <a:pt x="2336" y="24"/>
                    <a:pt x="2337" y="23"/>
                    <a:pt x="2338" y="23"/>
                  </a:cubicBezTo>
                  <a:cubicBezTo>
                    <a:pt x="2337" y="22"/>
                    <a:pt x="2336" y="21"/>
                    <a:pt x="2335" y="20"/>
                  </a:cubicBezTo>
                  <a:cubicBezTo>
                    <a:pt x="2333" y="20"/>
                    <a:pt x="2332" y="18"/>
                    <a:pt x="2331" y="18"/>
                  </a:cubicBezTo>
                  <a:cubicBezTo>
                    <a:pt x="2330" y="18"/>
                    <a:pt x="2328" y="20"/>
                    <a:pt x="2327" y="20"/>
                  </a:cubicBezTo>
                  <a:cubicBezTo>
                    <a:pt x="2326" y="20"/>
                    <a:pt x="2323" y="18"/>
                    <a:pt x="2323" y="18"/>
                  </a:cubicBezTo>
                  <a:cubicBezTo>
                    <a:pt x="2323" y="18"/>
                    <a:pt x="2319" y="20"/>
                    <a:pt x="2319" y="20"/>
                  </a:cubicBezTo>
                  <a:cubicBezTo>
                    <a:pt x="2319" y="21"/>
                    <a:pt x="2322" y="22"/>
                    <a:pt x="2323" y="22"/>
                  </a:cubicBezTo>
                  <a:cubicBezTo>
                    <a:pt x="2323" y="23"/>
                    <a:pt x="2327" y="24"/>
                    <a:pt x="2326" y="25"/>
                  </a:cubicBezTo>
                  <a:cubicBezTo>
                    <a:pt x="2326" y="25"/>
                    <a:pt x="2323" y="27"/>
                    <a:pt x="2322" y="27"/>
                  </a:cubicBezTo>
                  <a:cubicBezTo>
                    <a:pt x="2321" y="27"/>
                    <a:pt x="2320" y="24"/>
                    <a:pt x="2319" y="24"/>
                  </a:cubicBezTo>
                  <a:cubicBezTo>
                    <a:pt x="2317" y="25"/>
                    <a:pt x="2316" y="26"/>
                    <a:pt x="2315" y="27"/>
                  </a:cubicBezTo>
                  <a:cubicBezTo>
                    <a:pt x="2314" y="26"/>
                    <a:pt x="2311" y="25"/>
                    <a:pt x="2311" y="24"/>
                  </a:cubicBezTo>
                  <a:cubicBezTo>
                    <a:pt x="2311" y="24"/>
                    <a:pt x="2315" y="23"/>
                    <a:pt x="2315" y="22"/>
                  </a:cubicBezTo>
                  <a:cubicBezTo>
                    <a:pt x="2315" y="22"/>
                    <a:pt x="2312" y="21"/>
                    <a:pt x="2311" y="20"/>
                  </a:cubicBezTo>
                  <a:cubicBezTo>
                    <a:pt x="2310" y="19"/>
                    <a:pt x="2309" y="18"/>
                    <a:pt x="2307" y="18"/>
                  </a:cubicBezTo>
                  <a:cubicBezTo>
                    <a:pt x="2307" y="17"/>
                    <a:pt x="2304" y="16"/>
                    <a:pt x="2304" y="15"/>
                  </a:cubicBezTo>
                  <a:cubicBezTo>
                    <a:pt x="2303" y="15"/>
                    <a:pt x="2300" y="17"/>
                    <a:pt x="2300" y="18"/>
                  </a:cubicBezTo>
                  <a:cubicBezTo>
                    <a:pt x="2299" y="18"/>
                    <a:pt x="2303" y="19"/>
                    <a:pt x="2303" y="20"/>
                  </a:cubicBezTo>
                  <a:cubicBezTo>
                    <a:pt x="2303" y="21"/>
                    <a:pt x="2300" y="21"/>
                    <a:pt x="2299" y="22"/>
                  </a:cubicBezTo>
                  <a:cubicBezTo>
                    <a:pt x="2299" y="23"/>
                    <a:pt x="2303" y="24"/>
                    <a:pt x="2303" y="24"/>
                  </a:cubicBezTo>
                  <a:cubicBezTo>
                    <a:pt x="2303" y="25"/>
                    <a:pt x="2299" y="26"/>
                    <a:pt x="2299" y="26"/>
                  </a:cubicBezTo>
                  <a:cubicBezTo>
                    <a:pt x="2299" y="27"/>
                    <a:pt x="2302" y="28"/>
                    <a:pt x="2303" y="29"/>
                  </a:cubicBezTo>
                  <a:cubicBezTo>
                    <a:pt x="2304" y="29"/>
                    <a:pt x="2305" y="30"/>
                    <a:pt x="2306" y="31"/>
                  </a:cubicBezTo>
                  <a:cubicBezTo>
                    <a:pt x="2307" y="31"/>
                    <a:pt x="2309" y="33"/>
                    <a:pt x="2310" y="33"/>
                  </a:cubicBezTo>
                  <a:cubicBezTo>
                    <a:pt x="2310" y="33"/>
                    <a:pt x="2311" y="33"/>
                    <a:pt x="2312" y="32"/>
                  </a:cubicBezTo>
                  <a:cubicBezTo>
                    <a:pt x="2313" y="31"/>
                    <a:pt x="2314" y="31"/>
                    <a:pt x="2314" y="31"/>
                  </a:cubicBezTo>
                  <a:cubicBezTo>
                    <a:pt x="2315" y="32"/>
                    <a:pt x="2318" y="33"/>
                    <a:pt x="2318" y="33"/>
                  </a:cubicBezTo>
                  <a:cubicBezTo>
                    <a:pt x="2318" y="34"/>
                    <a:pt x="2314" y="35"/>
                    <a:pt x="2314" y="35"/>
                  </a:cubicBezTo>
                  <a:cubicBezTo>
                    <a:pt x="2314" y="36"/>
                    <a:pt x="2318" y="37"/>
                    <a:pt x="2318" y="38"/>
                  </a:cubicBezTo>
                  <a:cubicBezTo>
                    <a:pt x="2318" y="38"/>
                    <a:pt x="2314" y="39"/>
                    <a:pt x="2314" y="40"/>
                  </a:cubicBezTo>
                  <a:cubicBezTo>
                    <a:pt x="2313" y="40"/>
                    <a:pt x="2318" y="41"/>
                    <a:pt x="2317" y="42"/>
                  </a:cubicBezTo>
                  <a:cubicBezTo>
                    <a:pt x="2317" y="43"/>
                    <a:pt x="2314" y="43"/>
                    <a:pt x="2313" y="44"/>
                  </a:cubicBezTo>
                  <a:cubicBezTo>
                    <a:pt x="2313" y="45"/>
                    <a:pt x="2309" y="45"/>
                    <a:pt x="2309" y="46"/>
                  </a:cubicBezTo>
                  <a:cubicBezTo>
                    <a:pt x="2309" y="46"/>
                    <a:pt x="2313" y="48"/>
                    <a:pt x="2313" y="48"/>
                  </a:cubicBezTo>
                  <a:cubicBezTo>
                    <a:pt x="2312" y="49"/>
                    <a:pt x="2309" y="50"/>
                    <a:pt x="2309" y="50"/>
                  </a:cubicBezTo>
                  <a:cubicBezTo>
                    <a:pt x="2308" y="50"/>
                    <a:pt x="2306" y="48"/>
                    <a:pt x="2305" y="48"/>
                  </a:cubicBezTo>
                  <a:cubicBezTo>
                    <a:pt x="2304" y="48"/>
                    <a:pt x="2302" y="50"/>
                    <a:pt x="2301" y="50"/>
                  </a:cubicBezTo>
                  <a:cubicBezTo>
                    <a:pt x="2300" y="50"/>
                    <a:pt x="2298" y="48"/>
                    <a:pt x="2297" y="48"/>
                  </a:cubicBezTo>
                  <a:cubicBezTo>
                    <a:pt x="2296" y="48"/>
                    <a:pt x="2294" y="50"/>
                    <a:pt x="2293" y="50"/>
                  </a:cubicBezTo>
                  <a:cubicBezTo>
                    <a:pt x="2292" y="50"/>
                    <a:pt x="2291" y="48"/>
                    <a:pt x="2289" y="48"/>
                  </a:cubicBezTo>
                  <a:cubicBezTo>
                    <a:pt x="2288" y="48"/>
                    <a:pt x="2287" y="46"/>
                    <a:pt x="2286" y="46"/>
                  </a:cubicBezTo>
                  <a:cubicBezTo>
                    <a:pt x="2285" y="46"/>
                    <a:pt x="2282" y="47"/>
                    <a:pt x="2281" y="48"/>
                  </a:cubicBezTo>
                  <a:cubicBezTo>
                    <a:pt x="2281" y="48"/>
                    <a:pt x="2278" y="50"/>
                    <a:pt x="2277" y="50"/>
                  </a:cubicBezTo>
                  <a:cubicBezTo>
                    <a:pt x="2277" y="50"/>
                    <a:pt x="2274" y="48"/>
                    <a:pt x="2274" y="48"/>
                  </a:cubicBezTo>
                  <a:cubicBezTo>
                    <a:pt x="2274" y="47"/>
                    <a:pt x="2277" y="46"/>
                    <a:pt x="2278" y="45"/>
                  </a:cubicBezTo>
                  <a:cubicBezTo>
                    <a:pt x="2278" y="45"/>
                    <a:pt x="2282" y="44"/>
                    <a:pt x="2282" y="43"/>
                  </a:cubicBezTo>
                  <a:cubicBezTo>
                    <a:pt x="2282" y="43"/>
                    <a:pt x="2278" y="41"/>
                    <a:pt x="2278" y="41"/>
                  </a:cubicBezTo>
                  <a:cubicBezTo>
                    <a:pt x="2277" y="41"/>
                    <a:pt x="2275" y="43"/>
                    <a:pt x="2274" y="43"/>
                  </a:cubicBezTo>
                  <a:cubicBezTo>
                    <a:pt x="2273" y="43"/>
                    <a:pt x="2272" y="41"/>
                    <a:pt x="2270" y="41"/>
                  </a:cubicBezTo>
                  <a:cubicBezTo>
                    <a:pt x="2270" y="41"/>
                    <a:pt x="2266" y="43"/>
                    <a:pt x="2266" y="43"/>
                  </a:cubicBezTo>
                  <a:cubicBezTo>
                    <a:pt x="2266" y="43"/>
                    <a:pt x="2262" y="41"/>
                    <a:pt x="2262" y="41"/>
                  </a:cubicBezTo>
                  <a:cubicBezTo>
                    <a:pt x="2262" y="41"/>
                    <a:pt x="2266" y="39"/>
                    <a:pt x="2266" y="39"/>
                  </a:cubicBezTo>
                  <a:cubicBezTo>
                    <a:pt x="2268" y="39"/>
                    <a:pt x="2269" y="41"/>
                    <a:pt x="2270" y="41"/>
                  </a:cubicBezTo>
                  <a:cubicBezTo>
                    <a:pt x="2271" y="40"/>
                    <a:pt x="2274" y="40"/>
                    <a:pt x="2274" y="39"/>
                  </a:cubicBezTo>
                  <a:cubicBezTo>
                    <a:pt x="2274" y="38"/>
                    <a:pt x="2270" y="37"/>
                    <a:pt x="2271" y="37"/>
                  </a:cubicBezTo>
                  <a:cubicBezTo>
                    <a:pt x="2271" y="36"/>
                    <a:pt x="2274" y="35"/>
                    <a:pt x="2275" y="35"/>
                  </a:cubicBezTo>
                  <a:cubicBezTo>
                    <a:pt x="2276" y="34"/>
                    <a:pt x="2277" y="33"/>
                    <a:pt x="2279" y="32"/>
                  </a:cubicBezTo>
                  <a:cubicBezTo>
                    <a:pt x="2279" y="32"/>
                    <a:pt x="2282" y="35"/>
                    <a:pt x="2283" y="35"/>
                  </a:cubicBezTo>
                  <a:cubicBezTo>
                    <a:pt x="2283" y="35"/>
                    <a:pt x="2286" y="37"/>
                    <a:pt x="2286" y="37"/>
                  </a:cubicBezTo>
                  <a:cubicBezTo>
                    <a:pt x="2287" y="37"/>
                    <a:pt x="2290" y="35"/>
                    <a:pt x="2290" y="35"/>
                  </a:cubicBezTo>
                  <a:cubicBezTo>
                    <a:pt x="2291" y="34"/>
                    <a:pt x="2287" y="33"/>
                    <a:pt x="2287" y="33"/>
                  </a:cubicBezTo>
                  <a:cubicBezTo>
                    <a:pt x="2287" y="32"/>
                    <a:pt x="2290" y="31"/>
                    <a:pt x="2291" y="30"/>
                  </a:cubicBezTo>
                  <a:cubicBezTo>
                    <a:pt x="2292" y="30"/>
                    <a:pt x="2294" y="29"/>
                    <a:pt x="2295" y="28"/>
                  </a:cubicBezTo>
                  <a:cubicBezTo>
                    <a:pt x="2296" y="28"/>
                    <a:pt x="2298" y="27"/>
                    <a:pt x="2299" y="26"/>
                  </a:cubicBezTo>
                  <a:cubicBezTo>
                    <a:pt x="2299" y="26"/>
                    <a:pt x="2295" y="25"/>
                    <a:pt x="2295" y="24"/>
                  </a:cubicBezTo>
                  <a:cubicBezTo>
                    <a:pt x="2295" y="23"/>
                    <a:pt x="2299" y="23"/>
                    <a:pt x="2299" y="22"/>
                  </a:cubicBezTo>
                  <a:cubicBezTo>
                    <a:pt x="2299" y="21"/>
                    <a:pt x="2296" y="21"/>
                    <a:pt x="2295" y="20"/>
                  </a:cubicBezTo>
                  <a:cubicBezTo>
                    <a:pt x="2295" y="20"/>
                    <a:pt x="2291" y="21"/>
                    <a:pt x="2291" y="22"/>
                  </a:cubicBezTo>
                  <a:cubicBezTo>
                    <a:pt x="2291" y="22"/>
                    <a:pt x="2295" y="24"/>
                    <a:pt x="2295" y="24"/>
                  </a:cubicBezTo>
                  <a:cubicBezTo>
                    <a:pt x="2295" y="25"/>
                    <a:pt x="2292" y="26"/>
                    <a:pt x="2291" y="26"/>
                  </a:cubicBezTo>
                  <a:cubicBezTo>
                    <a:pt x="2291" y="26"/>
                    <a:pt x="2288" y="28"/>
                    <a:pt x="2287" y="28"/>
                  </a:cubicBezTo>
                  <a:cubicBezTo>
                    <a:pt x="2286" y="28"/>
                    <a:pt x="2284" y="26"/>
                    <a:pt x="2283" y="26"/>
                  </a:cubicBezTo>
                  <a:cubicBezTo>
                    <a:pt x="2283" y="26"/>
                    <a:pt x="2282" y="25"/>
                    <a:pt x="2281" y="25"/>
                  </a:cubicBezTo>
                  <a:cubicBezTo>
                    <a:pt x="2280" y="24"/>
                    <a:pt x="2279" y="24"/>
                    <a:pt x="2279" y="24"/>
                  </a:cubicBezTo>
                  <a:cubicBezTo>
                    <a:pt x="2278" y="24"/>
                    <a:pt x="2277" y="25"/>
                    <a:pt x="2275" y="26"/>
                  </a:cubicBezTo>
                  <a:cubicBezTo>
                    <a:pt x="2274" y="26"/>
                    <a:pt x="2272" y="27"/>
                    <a:pt x="2271" y="28"/>
                  </a:cubicBezTo>
                  <a:cubicBezTo>
                    <a:pt x="2271" y="28"/>
                    <a:pt x="2275" y="30"/>
                    <a:pt x="2275" y="30"/>
                  </a:cubicBezTo>
                  <a:cubicBezTo>
                    <a:pt x="2275" y="31"/>
                    <a:pt x="2271" y="32"/>
                    <a:pt x="2271" y="32"/>
                  </a:cubicBezTo>
                  <a:cubicBezTo>
                    <a:pt x="2270" y="33"/>
                    <a:pt x="2268" y="34"/>
                    <a:pt x="2267" y="34"/>
                  </a:cubicBezTo>
                  <a:cubicBezTo>
                    <a:pt x="2263" y="36"/>
                    <a:pt x="2263" y="36"/>
                    <a:pt x="2263" y="36"/>
                  </a:cubicBezTo>
                  <a:cubicBezTo>
                    <a:pt x="2262" y="37"/>
                    <a:pt x="2260" y="38"/>
                    <a:pt x="2259" y="39"/>
                  </a:cubicBezTo>
                  <a:cubicBezTo>
                    <a:pt x="2258" y="39"/>
                    <a:pt x="2256" y="36"/>
                    <a:pt x="2255" y="36"/>
                  </a:cubicBezTo>
                  <a:cubicBezTo>
                    <a:pt x="2254" y="36"/>
                    <a:pt x="2251" y="38"/>
                    <a:pt x="2251" y="38"/>
                  </a:cubicBezTo>
                  <a:cubicBezTo>
                    <a:pt x="2250" y="39"/>
                    <a:pt x="2247" y="40"/>
                    <a:pt x="2247" y="41"/>
                  </a:cubicBezTo>
                  <a:cubicBezTo>
                    <a:pt x="2247" y="41"/>
                    <a:pt x="2250" y="43"/>
                    <a:pt x="2250" y="43"/>
                  </a:cubicBezTo>
                  <a:cubicBezTo>
                    <a:pt x="2251" y="43"/>
                    <a:pt x="2252" y="42"/>
                    <a:pt x="2253" y="42"/>
                  </a:cubicBezTo>
                  <a:cubicBezTo>
                    <a:pt x="2254" y="41"/>
                    <a:pt x="2255" y="41"/>
                    <a:pt x="2255" y="41"/>
                  </a:cubicBezTo>
                  <a:cubicBezTo>
                    <a:pt x="2255" y="41"/>
                    <a:pt x="2258" y="42"/>
                    <a:pt x="2258" y="43"/>
                  </a:cubicBezTo>
                  <a:cubicBezTo>
                    <a:pt x="2258" y="44"/>
                    <a:pt x="2254" y="44"/>
                    <a:pt x="2254" y="45"/>
                  </a:cubicBezTo>
                  <a:cubicBezTo>
                    <a:pt x="2254" y="46"/>
                    <a:pt x="2258" y="46"/>
                    <a:pt x="2258" y="47"/>
                  </a:cubicBezTo>
                  <a:cubicBezTo>
                    <a:pt x="2258" y="47"/>
                    <a:pt x="2257" y="48"/>
                    <a:pt x="2256" y="48"/>
                  </a:cubicBezTo>
                  <a:cubicBezTo>
                    <a:pt x="2255" y="49"/>
                    <a:pt x="2254" y="49"/>
                    <a:pt x="2254" y="49"/>
                  </a:cubicBezTo>
                  <a:cubicBezTo>
                    <a:pt x="2253" y="49"/>
                    <a:pt x="2251" y="47"/>
                    <a:pt x="2250" y="47"/>
                  </a:cubicBezTo>
                  <a:cubicBezTo>
                    <a:pt x="2242" y="51"/>
                    <a:pt x="2242" y="51"/>
                    <a:pt x="2242" y="51"/>
                  </a:cubicBezTo>
                  <a:cubicBezTo>
                    <a:pt x="2238" y="49"/>
                    <a:pt x="2238" y="49"/>
                    <a:pt x="2238" y="49"/>
                  </a:cubicBezTo>
                  <a:cubicBezTo>
                    <a:pt x="2237" y="49"/>
                    <a:pt x="2235" y="48"/>
                    <a:pt x="2234" y="47"/>
                  </a:cubicBezTo>
                  <a:cubicBezTo>
                    <a:pt x="2234" y="46"/>
                    <a:pt x="2238" y="45"/>
                    <a:pt x="2239" y="45"/>
                  </a:cubicBezTo>
                  <a:cubicBezTo>
                    <a:pt x="2239" y="44"/>
                    <a:pt x="2235" y="43"/>
                    <a:pt x="2235" y="42"/>
                  </a:cubicBezTo>
                  <a:cubicBezTo>
                    <a:pt x="2235" y="42"/>
                    <a:pt x="2238" y="41"/>
                    <a:pt x="2239" y="40"/>
                  </a:cubicBezTo>
                  <a:cubicBezTo>
                    <a:pt x="2239" y="40"/>
                    <a:pt x="2243" y="39"/>
                    <a:pt x="2243" y="38"/>
                  </a:cubicBezTo>
                  <a:cubicBezTo>
                    <a:pt x="2243" y="38"/>
                    <a:pt x="2239" y="37"/>
                    <a:pt x="2239" y="36"/>
                  </a:cubicBezTo>
                  <a:cubicBezTo>
                    <a:pt x="2239" y="35"/>
                    <a:pt x="2236" y="34"/>
                    <a:pt x="2235" y="34"/>
                  </a:cubicBezTo>
                  <a:cubicBezTo>
                    <a:pt x="2231" y="36"/>
                    <a:pt x="2231" y="36"/>
                    <a:pt x="2231" y="36"/>
                  </a:cubicBezTo>
                  <a:cubicBezTo>
                    <a:pt x="2230" y="36"/>
                    <a:pt x="2228" y="37"/>
                    <a:pt x="2227" y="38"/>
                  </a:cubicBezTo>
                  <a:cubicBezTo>
                    <a:pt x="2227" y="39"/>
                    <a:pt x="2223" y="39"/>
                    <a:pt x="2223" y="40"/>
                  </a:cubicBezTo>
                  <a:cubicBezTo>
                    <a:pt x="2223" y="40"/>
                    <a:pt x="2227" y="42"/>
                    <a:pt x="2227" y="42"/>
                  </a:cubicBezTo>
                  <a:cubicBezTo>
                    <a:pt x="2227" y="42"/>
                    <a:pt x="2228" y="42"/>
                    <a:pt x="2229" y="41"/>
                  </a:cubicBezTo>
                  <a:cubicBezTo>
                    <a:pt x="2230" y="41"/>
                    <a:pt x="2231" y="40"/>
                    <a:pt x="2231" y="40"/>
                  </a:cubicBezTo>
                  <a:cubicBezTo>
                    <a:pt x="2232" y="41"/>
                    <a:pt x="2235" y="42"/>
                    <a:pt x="2235" y="42"/>
                  </a:cubicBezTo>
                  <a:cubicBezTo>
                    <a:pt x="2235" y="43"/>
                    <a:pt x="2230" y="44"/>
                    <a:pt x="2231" y="45"/>
                  </a:cubicBezTo>
                  <a:cubicBezTo>
                    <a:pt x="2231" y="45"/>
                    <a:pt x="2234" y="46"/>
                    <a:pt x="2234" y="47"/>
                  </a:cubicBezTo>
                  <a:cubicBezTo>
                    <a:pt x="2230" y="49"/>
                    <a:pt x="2230" y="49"/>
                    <a:pt x="2230" y="49"/>
                  </a:cubicBezTo>
                  <a:cubicBezTo>
                    <a:pt x="2229" y="49"/>
                    <a:pt x="2227" y="51"/>
                    <a:pt x="2226" y="51"/>
                  </a:cubicBezTo>
                  <a:cubicBezTo>
                    <a:pt x="2226" y="51"/>
                    <a:pt x="2223" y="49"/>
                    <a:pt x="2222" y="49"/>
                  </a:cubicBezTo>
                  <a:cubicBezTo>
                    <a:pt x="2221" y="49"/>
                    <a:pt x="2220" y="51"/>
                    <a:pt x="2218" y="51"/>
                  </a:cubicBezTo>
                  <a:cubicBezTo>
                    <a:pt x="2211" y="46"/>
                    <a:pt x="2211" y="46"/>
                    <a:pt x="2211" y="46"/>
                  </a:cubicBezTo>
                  <a:cubicBezTo>
                    <a:pt x="2212" y="46"/>
                    <a:pt x="2214" y="45"/>
                    <a:pt x="2215" y="44"/>
                  </a:cubicBezTo>
                  <a:cubicBezTo>
                    <a:pt x="2215" y="44"/>
                    <a:pt x="2219" y="42"/>
                    <a:pt x="2219" y="42"/>
                  </a:cubicBezTo>
                  <a:cubicBezTo>
                    <a:pt x="2219" y="42"/>
                    <a:pt x="2215" y="40"/>
                    <a:pt x="2215" y="40"/>
                  </a:cubicBezTo>
                  <a:cubicBezTo>
                    <a:pt x="2216" y="39"/>
                    <a:pt x="2218" y="38"/>
                    <a:pt x="2219" y="38"/>
                  </a:cubicBezTo>
                  <a:cubicBezTo>
                    <a:pt x="2220" y="38"/>
                    <a:pt x="2223" y="36"/>
                    <a:pt x="2223" y="36"/>
                  </a:cubicBezTo>
                  <a:cubicBezTo>
                    <a:pt x="2224" y="35"/>
                    <a:pt x="2220" y="34"/>
                    <a:pt x="2220" y="33"/>
                  </a:cubicBezTo>
                  <a:cubicBezTo>
                    <a:pt x="2218" y="34"/>
                    <a:pt x="2217" y="35"/>
                    <a:pt x="2216" y="36"/>
                  </a:cubicBezTo>
                  <a:cubicBezTo>
                    <a:pt x="2214" y="36"/>
                    <a:pt x="2212" y="37"/>
                    <a:pt x="2212" y="38"/>
                  </a:cubicBezTo>
                  <a:cubicBezTo>
                    <a:pt x="2211" y="38"/>
                    <a:pt x="2207" y="39"/>
                    <a:pt x="2207" y="40"/>
                  </a:cubicBezTo>
                  <a:cubicBezTo>
                    <a:pt x="2207" y="40"/>
                    <a:pt x="2212" y="42"/>
                    <a:pt x="2211" y="42"/>
                  </a:cubicBezTo>
                  <a:cubicBezTo>
                    <a:pt x="2211" y="43"/>
                    <a:pt x="2207" y="43"/>
                    <a:pt x="2207" y="44"/>
                  </a:cubicBezTo>
                  <a:cubicBezTo>
                    <a:pt x="2207" y="45"/>
                    <a:pt x="2211" y="46"/>
                    <a:pt x="2211" y="46"/>
                  </a:cubicBezTo>
                  <a:cubicBezTo>
                    <a:pt x="2210" y="47"/>
                    <a:pt x="2208" y="48"/>
                    <a:pt x="2207" y="48"/>
                  </a:cubicBezTo>
                  <a:cubicBezTo>
                    <a:pt x="2206" y="49"/>
                    <a:pt x="2204" y="50"/>
                    <a:pt x="2203" y="51"/>
                  </a:cubicBezTo>
                  <a:cubicBezTo>
                    <a:pt x="2202" y="51"/>
                    <a:pt x="2200" y="48"/>
                    <a:pt x="2199" y="48"/>
                  </a:cubicBezTo>
                  <a:cubicBezTo>
                    <a:pt x="2198" y="48"/>
                    <a:pt x="2196" y="51"/>
                    <a:pt x="2195" y="50"/>
                  </a:cubicBezTo>
                  <a:cubicBezTo>
                    <a:pt x="2194" y="50"/>
                    <a:pt x="2192" y="49"/>
                    <a:pt x="2191" y="48"/>
                  </a:cubicBezTo>
                  <a:cubicBezTo>
                    <a:pt x="2191" y="48"/>
                    <a:pt x="2188" y="46"/>
                    <a:pt x="2187" y="46"/>
                  </a:cubicBezTo>
                  <a:cubicBezTo>
                    <a:pt x="2187" y="46"/>
                    <a:pt x="2184" y="48"/>
                    <a:pt x="2183" y="48"/>
                  </a:cubicBezTo>
                  <a:cubicBezTo>
                    <a:pt x="2182" y="49"/>
                    <a:pt x="2180" y="50"/>
                    <a:pt x="2179" y="50"/>
                  </a:cubicBezTo>
                  <a:cubicBezTo>
                    <a:pt x="2178" y="50"/>
                    <a:pt x="2176" y="48"/>
                    <a:pt x="2175" y="48"/>
                  </a:cubicBezTo>
                  <a:cubicBezTo>
                    <a:pt x="2174" y="48"/>
                    <a:pt x="2173" y="50"/>
                    <a:pt x="2171" y="50"/>
                  </a:cubicBezTo>
                  <a:cubicBezTo>
                    <a:pt x="2170" y="50"/>
                    <a:pt x="2169" y="48"/>
                    <a:pt x="2168" y="48"/>
                  </a:cubicBezTo>
                  <a:cubicBezTo>
                    <a:pt x="2167" y="48"/>
                    <a:pt x="2164" y="50"/>
                    <a:pt x="2163" y="50"/>
                  </a:cubicBezTo>
                  <a:cubicBezTo>
                    <a:pt x="2162" y="50"/>
                    <a:pt x="2161" y="48"/>
                    <a:pt x="2160" y="48"/>
                  </a:cubicBezTo>
                  <a:cubicBezTo>
                    <a:pt x="2159" y="47"/>
                    <a:pt x="2157" y="45"/>
                    <a:pt x="2156" y="45"/>
                  </a:cubicBezTo>
                  <a:cubicBezTo>
                    <a:pt x="2155" y="45"/>
                    <a:pt x="2152" y="47"/>
                    <a:pt x="2152" y="47"/>
                  </a:cubicBezTo>
                  <a:cubicBezTo>
                    <a:pt x="2151" y="48"/>
                    <a:pt x="2149" y="49"/>
                    <a:pt x="2148" y="50"/>
                  </a:cubicBezTo>
                  <a:cubicBezTo>
                    <a:pt x="2147" y="50"/>
                    <a:pt x="2145" y="47"/>
                    <a:pt x="2144" y="47"/>
                  </a:cubicBezTo>
                  <a:cubicBezTo>
                    <a:pt x="2143" y="47"/>
                    <a:pt x="2141" y="50"/>
                    <a:pt x="2140" y="49"/>
                  </a:cubicBezTo>
                  <a:cubicBezTo>
                    <a:pt x="2139" y="49"/>
                    <a:pt x="2138" y="47"/>
                    <a:pt x="2136" y="47"/>
                  </a:cubicBezTo>
                  <a:cubicBezTo>
                    <a:pt x="2135" y="47"/>
                    <a:pt x="2133" y="49"/>
                    <a:pt x="2132" y="49"/>
                  </a:cubicBezTo>
                  <a:cubicBezTo>
                    <a:pt x="2131" y="49"/>
                    <a:pt x="2130" y="47"/>
                    <a:pt x="2128" y="47"/>
                  </a:cubicBezTo>
                  <a:cubicBezTo>
                    <a:pt x="2127" y="47"/>
                    <a:pt x="2126" y="49"/>
                    <a:pt x="2124" y="49"/>
                  </a:cubicBezTo>
                  <a:cubicBezTo>
                    <a:pt x="2123" y="49"/>
                    <a:pt x="2122" y="47"/>
                    <a:pt x="2120" y="47"/>
                  </a:cubicBezTo>
                  <a:cubicBezTo>
                    <a:pt x="2119" y="47"/>
                    <a:pt x="2118" y="49"/>
                    <a:pt x="2116" y="49"/>
                  </a:cubicBezTo>
                  <a:cubicBezTo>
                    <a:pt x="2115" y="49"/>
                    <a:pt x="2114" y="47"/>
                    <a:pt x="2113" y="47"/>
                  </a:cubicBezTo>
                  <a:cubicBezTo>
                    <a:pt x="2112" y="47"/>
                    <a:pt x="2110" y="49"/>
                    <a:pt x="2109" y="49"/>
                  </a:cubicBezTo>
                  <a:cubicBezTo>
                    <a:pt x="2108" y="49"/>
                    <a:pt x="2105" y="47"/>
                    <a:pt x="2105" y="47"/>
                  </a:cubicBezTo>
                  <a:cubicBezTo>
                    <a:pt x="2105" y="46"/>
                    <a:pt x="2109" y="45"/>
                    <a:pt x="2109" y="44"/>
                  </a:cubicBezTo>
                  <a:cubicBezTo>
                    <a:pt x="2109" y="44"/>
                    <a:pt x="2105" y="42"/>
                    <a:pt x="2105" y="42"/>
                  </a:cubicBezTo>
                  <a:cubicBezTo>
                    <a:pt x="2105" y="42"/>
                    <a:pt x="2101" y="44"/>
                    <a:pt x="2101" y="44"/>
                  </a:cubicBezTo>
                  <a:cubicBezTo>
                    <a:pt x="2101" y="45"/>
                    <a:pt x="2105" y="46"/>
                    <a:pt x="2105" y="47"/>
                  </a:cubicBezTo>
                  <a:cubicBezTo>
                    <a:pt x="2104" y="47"/>
                    <a:pt x="2101" y="49"/>
                    <a:pt x="2101" y="49"/>
                  </a:cubicBezTo>
                  <a:cubicBezTo>
                    <a:pt x="2100" y="49"/>
                    <a:pt x="2098" y="46"/>
                    <a:pt x="2097" y="46"/>
                  </a:cubicBezTo>
                  <a:cubicBezTo>
                    <a:pt x="2096" y="47"/>
                    <a:pt x="2094" y="48"/>
                    <a:pt x="2093" y="48"/>
                  </a:cubicBezTo>
                  <a:cubicBezTo>
                    <a:pt x="2092" y="49"/>
                    <a:pt x="2090" y="50"/>
                    <a:pt x="2089" y="51"/>
                  </a:cubicBezTo>
                  <a:cubicBezTo>
                    <a:pt x="2088" y="51"/>
                    <a:pt x="2085" y="49"/>
                    <a:pt x="2085" y="48"/>
                  </a:cubicBezTo>
                  <a:cubicBezTo>
                    <a:pt x="2084" y="48"/>
                    <a:pt x="2082" y="46"/>
                    <a:pt x="2081" y="46"/>
                  </a:cubicBezTo>
                  <a:cubicBezTo>
                    <a:pt x="2081" y="46"/>
                    <a:pt x="2078" y="48"/>
                    <a:pt x="2077" y="48"/>
                  </a:cubicBezTo>
                  <a:cubicBezTo>
                    <a:pt x="2077" y="48"/>
                    <a:pt x="2074" y="50"/>
                    <a:pt x="2073" y="50"/>
                  </a:cubicBezTo>
                  <a:cubicBezTo>
                    <a:pt x="2072" y="50"/>
                    <a:pt x="2070" y="48"/>
                    <a:pt x="2069" y="48"/>
                  </a:cubicBezTo>
                  <a:cubicBezTo>
                    <a:pt x="2069" y="48"/>
                    <a:pt x="2066" y="46"/>
                    <a:pt x="2066" y="46"/>
                  </a:cubicBezTo>
                  <a:cubicBezTo>
                    <a:pt x="2065" y="46"/>
                    <a:pt x="2062" y="48"/>
                    <a:pt x="2061" y="48"/>
                  </a:cubicBezTo>
                  <a:cubicBezTo>
                    <a:pt x="2061" y="48"/>
                    <a:pt x="2058" y="50"/>
                    <a:pt x="2057" y="50"/>
                  </a:cubicBezTo>
                  <a:cubicBezTo>
                    <a:pt x="2056" y="50"/>
                    <a:pt x="2055" y="48"/>
                    <a:pt x="2054" y="48"/>
                  </a:cubicBezTo>
                  <a:cubicBezTo>
                    <a:pt x="2053" y="48"/>
                    <a:pt x="2051" y="50"/>
                    <a:pt x="2050" y="50"/>
                  </a:cubicBezTo>
                  <a:cubicBezTo>
                    <a:pt x="2048" y="50"/>
                    <a:pt x="2047" y="48"/>
                    <a:pt x="2046" y="48"/>
                  </a:cubicBezTo>
                  <a:cubicBezTo>
                    <a:pt x="2045" y="48"/>
                    <a:pt x="2043" y="50"/>
                    <a:pt x="2042" y="50"/>
                  </a:cubicBezTo>
                  <a:cubicBezTo>
                    <a:pt x="2040" y="50"/>
                    <a:pt x="2039" y="47"/>
                    <a:pt x="2038" y="47"/>
                  </a:cubicBezTo>
                  <a:cubicBezTo>
                    <a:pt x="2037" y="47"/>
                    <a:pt x="2035" y="50"/>
                    <a:pt x="2034" y="50"/>
                  </a:cubicBezTo>
                  <a:cubicBezTo>
                    <a:pt x="2033" y="50"/>
                    <a:pt x="2031" y="47"/>
                    <a:pt x="2030" y="47"/>
                  </a:cubicBezTo>
                  <a:cubicBezTo>
                    <a:pt x="2029" y="47"/>
                    <a:pt x="2027" y="49"/>
                    <a:pt x="2026" y="49"/>
                  </a:cubicBezTo>
                  <a:cubicBezTo>
                    <a:pt x="2025" y="49"/>
                    <a:pt x="2023" y="47"/>
                    <a:pt x="2022" y="47"/>
                  </a:cubicBezTo>
                  <a:cubicBezTo>
                    <a:pt x="2021" y="47"/>
                    <a:pt x="2019" y="49"/>
                    <a:pt x="2018" y="49"/>
                  </a:cubicBezTo>
                  <a:cubicBezTo>
                    <a:pt x="2017" y="49"/>
                    <a:pt x="2016" y="47"/>
                    <a:pt x="2014" y="47"/>
                  </a:cubicBezTo>
                  <a:cubicBezTo>
                    <a:pt x="2013" y="47"/>
                    <a:pt x="2011" y="49"/>
                    <a:pt x="2010" y="49"/>
                  </a:cubicBezTo>
                  <a:cubicBezTo>
                    <a:pt x="2009" y="49"/>
                    <a:pt x="2008" y="47"/>
                    <a:pt x="2007" y="47"/>
                  </a:cubicBezTo>
                  <a:cubicBezTo>
                    <a:pt x="2005" y="47"/>
                    <a:pt x="2004" y="49"/>
                    <a:pt x="2002" y="49"/>
                  </a:cubicBezTo>
                  <a:cubicBezTo>
                    <a:pt x="2001" y="49"/>
                    <a:pt x="2000" y="47"/>
                    <a:pt x="1999" y="47"/>
                  </a:cubicBezTo>
                  <a:cubicBezTo>
                    <a:pt x="1997" y="47"/>
                    <a:pt x="1996" y="49"/>
                    <a:pt x="1995" y="49"/>
                  </a:cubicBezTo>
                  <a:cubicBezTo>
                    <a:pt x="1993" y="49"/>
                    <a:pt x="1992" y="47"/>
                    <a:pt x="1991" y="47"/>
                  </a:cubicBezTo>
                  <a:cubicBezTo>
                    <a:pt x="1990" y="47"/>
                    <a:pt x="1988" y="49"/>
                    <a:pt x="1987" y="49"/>
                  </a:cubicBezTo>
                  <a:cubicBezTo>
                    <a:pt x="1986" y="49"/>
                    <a:pt x="1984" y="47"/>
                    <a:pt x="1983" y="46"/>
                  </a:cubicBezTo>
                  <a:cubicBezTo>
                    <a:pt x="1982" y="46"/>
                    <a:pt x="1980" y="45"/>
                    <a:pt x="1979" y="44"/>
                  </a:cubicBezTo>
                  <a:cubicBezTo>
                    <a:pt x="1979" y="44"/>
                    <a:pt x="1975" y="42"/>
                    <a:pt x="1976" y="42"/>
                  </a:cubicBezTo>
                  <a:cubicBezTo>
                    <a:pt x="1976" y="41"/>
                    <a:pt x="1980" y="41"/>
                    <a:pt x="1980" y="40"/>
                  </a:cubicBezTo>
                  <a:cubicBezTo>
                    <a:pt x="1980" y="39"/>
                    <a:pt x="1976" y="38"/>
                    <a:pt x="1976" y="38"/>
                  </a:cubicBezTo>
                  <a:cubicBezTo>
                    <a:pt x="1976" y="37"/>
                    <a:pt x="1980" y="36"/>
                    <a:pt x="1980" y="35"/>
                  </a:cubicBezTo>
                  <a:cubicBezTo>
                    <a:pt x="1980" y="35"/>
                    <a:pt x="1977" y="34"/>
                    <a:pt x="1976" y="33"/>
                  </a:cubicBezTo>
                  <a:cubicBezTo>
                    <a:pt x="1976" y="34"/>
                    <a:pt x="1972" y="35"/>
                    <a:pt x="1972" y="35"/>
                  </a:cubicBezTo>
                  <a:cubicBezTo>
                    <a:pt x="1972" y="36"/>
                    <a:pt x="1976" y="37"/>
                    <a:pt x="1976" y="38"/>
                  </a:cubicBezTo>
                  <a:cubicBezTo>
                    <a:pt x="1976" y="38"/>
                    <a:pt x="1972" y="39"/>
                    <a:pt x="1972" y="40"/>
                  </a:cubicBezTo>
                  <a:cubicBezTo>
                    <a:pt x="1972" y="40"/>
                    <a:pt x="1976" y="42"/>
                    <a:pt x="1976" y="42"/>
                  </a:cubicBezTo>
                  <a:cubicBezTo>
                    <a:pt x="1975" y="42"/>
                    <a:pt x="1972" y="44"/>
                    <a:pt x="1971" y="44"/>
                  </a:cubicBezTo>
                  <a:cubicBezTo>
                    <a:pt x="1971" y="44"/>
                    <a:pt x="1968" y="42"/>
                    <a:pt x="1968" y="42"/>
                  </a:cubicBezTo>
                  <a:cubicBezTo>
                    <a:pt x="1967" y="42"/>
                    <a:pt x="1964" y="44"/>
                    <a:pt x="1964" y="44"/>
                  </a:cubicBezTo>
                  <a:cubicBezTo>
                    <a:pt x="1964" y="44"/>
                    <a:pt x="1967" y="46"/>
                    <a:pt x="1967" y="46"/>
                  </a:cubicBezTo>
                  <a:cubicBezTo>
                    <a:pt x="1966" y="46"/>
                    <a:pt x="1964" y="48"/>
                    <a:pt x="1963" y="48"/>
                  </a:cubicBezTo>
                  <a:cubicBezTo>
                    <a:pt x="1962" y="48"/>
                    <a:pt x="1961" y="46"/>
                    <a:pt x="1959" y="46"/>
                  </a:cubicBezTo>
                  <a:cubicBezTo>
                    <a:pt x="1959" y="46"/>
                    <a:pt x="1956" y="48"/>
                    <a:pt x="1955" y="48"/>
                  </a:cubicBezTo>
                  <a:cubicBezTo>
                    <a:pt x="1954" y="48"/>
                    <a:pt x="1953" y="46"/>
                    <a:pt x="1952" y="46"/>
                  </a:cubicBezTo>
                  <a:cubicBezTo>
                    <a:pt x="1951" y="45"/>
                    <a:pt x="1949" y="44"/>
                    <a:pt x="1948" y="44"/>
                  </a:cubicBezTo>
                  <a:cubicBezTo>
                    <a:pt x="1947" y="44"/>
                    <a:pt x="1944" y="45"/>
                    <a:pt x="1944" y="46"/>
                  </a:cubicBezTo>
                  <a:cubicBezTo>
                    <a:pt x="1943" y="46"/>
                    <a:pt x="1941" y="48"/>
                    <a:pt x="1940" y="48"/>
                  </a:cubicBezTo>
                  <a:cubicBezTo>
                    <a:pt x="1939" y="48"/>
                    <a:pt x="1937" y="46"/>
                    <a:pt x="1936" y="46"/>
                  </a:cubicBezTo>
                  <a:cubicBezTo>
                    <a:pt x="1935" y="45"/>
                    <a:pt x="1933" y="48"/>
                    <a:pt x="1932" y="48"/>
                  </a:cubicBezTo>
                  <a:cubicBezTo>
                    <a:pt x="1930" y="47"/>
                    <a:pt x="1930" y="45"/>
                    <a:pt x="1928" y="45"/>
                  </a:cubicBezTo>
                  <a:cubicBezTo>
                    <a:pt x="1927" y="45"/>
                    <a:pt x="1925" y="47"/>
                    <a:pt x="1924" y="47"/>
                  </a:cubicBezTo>
                  <a:cubicBezTo>
                    <a:pt x="1923" y="47"/>
                    <a:pt x="1922" y="45"/>
                    <a:pt x="1920" y="45"/>
                  </a:cubicBezTo>
                  <a:cubicBezTo>
                    <a:pt x="1919" y="45"/>
                    <a:pt x="1917" y="47"/>
                    <a:pt x="1916" y="47"/>
                  </a:cubicBezTo>
                  <a:cubicBezTo>
                    <a:pt x="1915" y="47"/>
                    <a:pt x="1913" y="45"/>
                    <a:pt x="1912" y="45"/>
                  </a:cubicBezTo>
                  <a:cubicBezTo>
                    <a:pt x="1911" y="45"/>
                    <a:pt x="1910" y="47"/>
                    <a:pt x="1908" y="47"/>
                  </a:cubicBezTo>
                  <a:cubicBezTo>
                    <a:pt x="1907" y="47"/>
                    <a:pt x="1906" y="45"/>
                    <a:pt x="1905" y="45"/>
                  </a:cubicBezTo>
                  <a:cubicBezTo>
                    <a:pt x="1904" y="45"/>
                    <a:pt x="1901" y="47"/>
                    <a:pt x="1900" y="47"/>
                  </a:cubicBezTo>
                  <a:cubicBezTo>
                    <a:pt x="1900" y="47"/>
                    <a:pt x="1897" y="45"/>
                    <a:pt x="1897" y="45"/>
                  </a:cubicBezTo>
                  <a:cubicBezTo>
                    <a:pt x="1897" y="44"/>
                    <a:pt x="1901" y="43"/>
                    <a:pt x="1901" y="43"/>
                  </a:cubicBezTo>
                  <a:cubicBezTo>
                    <a:pt x="1901" y="42"/>
                    <a:pt x="1897" y="40"/>
                    <a:pt x="1897" y="40"/>
                  </a:cubicBezTo>
                  <a:cubicBezTo>
                    <a:pt x="1897" y="40"/>
                    <a:pt x="1893" y="42"/>
                    <a:pt x="1893" y="43"/>
                  </a:cubicBezTo>
                  <a:cubicBezTo>
                    <a:pt x="1893" y="43"/>
                    <a:pt x="1897" y="45"/>
                    <a:pt x="1897" y="45"/>
                  </a:cubicBezTo>
                  <a:cubicBezTo>
                    <a:pt x="1896" y="45"/>
                    <a:pt x="1893" y="47"/>
                    <a:pt x="1893" y="47"/>
                  </a:cubicBezTo>
                  <a:cubicBezTo>
                    <a:pt x="1892" y="47"/>
                    <a:pt x="1890" y="44"/>
                    <a:pt x="1889" y="45"/>
                  </a:cubicBezTo>
                  <a:cubicBezTo>
                    <a:pt x="1888" y="45"/>
                    <a:pt x="1886" y="46"/>
                    <a:pt x="1885" y="47"/>
                  </a:cubicBezTo>
                  <a:cubicBezTo>
                    <a:pt x="1884" y="47"/>
                    <a:pt x="1882" y="49"/>
                    <a:pt x="1881" y="49"/>
                  </a:cubicBezTo>
                  <a:cubicBezTo>
                    <a:pt x="1880" y="49"/>
                    <a:pt x="1877" y="47"/>
                    <a:pt x="1877" y="47"/>
                  </a:cubicBezTo>
                  <a:cubicBezTo>
                    <a:pt x="1876" y="46"/>
                    <a:pt x="1874" y="44"/>
                    <a:pt x="1873" y="44"/>
                  </a:cubicBezTo>
                  <a:cubicBezTo>
                    <a:pt x="1873" y="44"/>
                    <a:pt x="1870" y="46"/>
                    <a:pt x="1869" y="46"/>
                  </a:cubicBezTo>
                  <a:cubicBezTo>
                    <a:pt x="1868" y="47"/>
                    <a:pt x="1866" y="48"/>
                    <a:pt x="1865" y="49"/>
                  </a:cubicBezTo>
                  <a:cubicBezTo>
                    <a:pt x="1864" y="49"/>
                    <a:pt x="1862" y="46"/>
                    <a:pt x="1861" y="46"/>
                  </a:cubicBezTo>
                  <a:cubicBezTo>
                    <a:pt x="1860" y="46"/>
                    <a:pt x="1858" y="49"/>
                    <a:pt x="1857" y="48"/>
                  </a:cubicBezTo>
                  <a:cubicBezTo>
                    <a:pt x="1856" y="48"/>
                    <a:pt x="1854" y="47"/>
                    <a:pt x="1853" y="46"/>
                  </a:cubicBezTo>
                  <a:cubicBezTo>
                    <a:pt x="1853" y="46"/>
                    <a:pt x="1850" y="44"/>
                    <a:pt x="1850" y="44"/>
                  </a:cubicBezTo>
                  <a:cubicBezTo>
                    <a:pt x="1849" y="44"/>
                    <a:pt x="1846" y="46"/>
                    <a:pt x="1846" y="46"/>
                  </a:cubicBezTo>
                  <a:cubicBezTo>
                    <a:pt x="1844" y="46"/>
                    <a:pt x="1843" y="44"/>
                    <a:pt x="1842" y="44"/>
                  </a:cubicBezTo>
                  <a:cubicBezTo>
                    <a:pt x="1841" y="43"/>
                    <a:pt x="1839" y="41"/>
                    <a:pt x="1838" y="41"/>
                  </a:cubicBezTo>
                  <a:cubicBezTo>
                    <a:pt x="1838" y="41"/>
                    <a:pt x="1834" y="43"/>
                    <a:pt x="1834" y="44"/>
                  </a:cubicBezTo>
                  <a:cubicBezTo>
                    <a:pt x="1834" y="44"/>
                    <a:pt x="1838" y="46"/>
                    <a:pt x="1838" y="46"/>
                  </a:cubicBezTo>
                  <a:cubicBezTo>
                    <a:pt x="1837" y="46"/>
                    <a:pt x="1835" y="48"/>
                    <a:pt x="1834" y="48"/>
                  </a:cubicBezTo>
                  <a:cubicBezTo>
                    <a:pt x="1833" y="48"/>
                    <a:pt x="1831" y="46"/>
                    <a:pt x="1830" y="46"/>
                  </a:cubicBezTo>
                  <a:cubicBezTo>
                    <a:pt x="1829" y="46"/>
                    <a:pt x="1826" y="48"/>
                    <a:pt x="1826" y="48"/>
                  </a:cubicBezTo>
                  <a:cubicBezTo>
                    <a:pt x="1825" y="48"/>
                    <a:pt x="1823" y="46"/>
                    <a:pt x="1822" y="46"/>
                  </a:cubicBezTo>
                  <a:cubicBezTo>
                    <a:pt x="1822" y="45"/>
                    <a:pt x="1819" y="43"/>
                    <a:pt x="1818" y="43"/>
                  </a:cubicBezTo>
                  <a:cubicBezTo>
                    <a:pt x="1818" y="43"/>
                    <a:pt x="1815" y="45"/>
                    <a:pt x="1814" y="45"/>
                  </a:cubicBezTo>
                  <a:cubicBezTo>
                    <a:pt x="1814" y="46"/>
                    <a:pt x="1811" y="48"/>
                    <a:pt x="1810" y="47"/>
                  </a:cubicBezTo>
                  <a:cubicBezTo>
                    <a:pt x="1809" y="47"/>
                    <a:pt x="1807" y="45"/>
                    <a:pt x="1806" y="45"/>
                  </a:cubicBezTo>
                  <a:cubicBezTo>
                    <a:pt x="1805" y="45"/>
                    <a:pt x="1804" y="47"/>
                    <a:pt x="1802" y="47"/>
                  </a:cubicBezTo>
                  <a:cubicBezTo>
                    <a:pt x="1801" y="47"/>
                    <a:pt x="1800" y="45"/>
                    <a:pt x="1798" y="45"/>
                  </a:cubicBezTo>
                  <a:cubicBezTo>
                    <a:pt x="1798" y="45"/>
                    <a:pt x="1795" y="47"/>
                    <a:pt x="1794" y="47"/>
                  </a:cubicBezTo>
                  <a:cubicBezTo>
                    <a:pt x="1794" y="47"/>
                    <a:pt x="1791" y="45"/>
                    <a:pt x="1791" y="45"/>
                  </a:cubicBezTo>
                  <a:cubicBezTo>
                    <a:pt x="1791" y="44"/>
                    <a:pt x="1795" y="43"/>
                    <a:pt x="1795" y="43"/>
                  </a:cubicBezTo>
                  <a:cubicBezTo>
                    <a:pt x="1795" y="43"/>
                    <a:pt x="1791" y="41"/>
                    <a:pt x="1791" y="41"/>
                  </a:cubicBezTo>
                  <a:cubicBezTo>
                    <a:pt x="1791" y="41"/>
                    <a:pt x="1787" y="43"/>
                    <a:pt x="1787" y="43"/>
                  </a:cubicBezTo>
                  <a:cubicBezTo>
                    <a:pt x="1787" y="43"/>
                    <a:pt x="1788" y="43"/>
                    <a:pt x="1789" y="44"/>
                  </a:cubicBezTo>
                  <a:cubicBezTo>
                    <a:pt x="1790" y="44"/>
                    <a:pt x="1791" y="45"/>
                    <a:pt x="1791" y="45"/>
                  </a:cubicBezTo>
                  <a:cubicBezTo>
                    <a:pt x="1790" y="45"/>
                    <a:pt x="1788" y="47"/>
                    <a:pt x="1787" y="47"/>
                  </a:cubicBezTo>
                  <a:cubicBezTo>
                    <a:pt x="1785" y="47"/>
                    <a:pt x="1784" y="45"/>
                    <a:pt x="1783" y="45"/>
                  </a:cubicBezTo>
                  <a:cubicBezTo>
                    <a:pt x="1782" y="45"/>
                    <a:pt x="1780" y="47"/>
                    <a:pt x="1779" y="47"/>
                  </a:cubicBezTo>
                  <a:cubicBezTo>
                    <a:pt x="1778" y="47"/>
                    <a:pt x="1776" y="45"/>
                    <a:pt x="1775" y="45"/>
                  </a:cubicBezTo>
                  <a:cubicBezTo>
                    <a:pt x="1774" y="45"/>
                    <a:pt x="1772" y="47"/>
                    <a:pt x="1771" y="47"/>
                  </a:cubicBezTo>
                  <a:cubicBezTo>
                    <a:pt x="1770" y="47"/>
                    <a:pt x="1768" y="44"/>
                    <a:pt x="1767" y="44"/>
                  </a:cubicBezTo>
                  <a:cubicBezTo>
                    <a:pt x="1766" y="45"/>
                    <a:pt x="1764" y="46"/>
                    <a:pt x="1763" y="47"/>
                  </a:cubicBezTo>
                  <a:cubicBezTo>
                    <a:pt x="1762" y="47"/>
                    <a:pt x="1760" y="49"/>
                    <a:pt x="1759" y="49"/>
                  </a:cubicBezTo>
                  <a:cubicBezTo>
                    <a:pt x="1758" y="49"/>
                    <a:pt x="1756" y="46"/>
                    <a:pt x="1755" y="46"/>
                  </a:cubicBezTo>
                  <a:cubicBezTo>
                    <a:pt x="1754" y="46"/>
                    <a:pt x="1752" y="49"/>
                    <a:pt x="1751" y="49"/>
                  </a:cubicBezTo>
                  <a:cubicBezTo>
                    <a:pt x="1750" y="48"/>
                    <a:pt x="1748" y="47"/>
                    <a:pt x="1747" y="46"/>
                  </a:cubicBezTo>
                  <a:cubicBezTo>
                    <a:pt x="1747" y="46"/>
                    <a:pt x="1744" y="44"/>
                    <a:pt x="1744" y="44"/>
                  </a:cubicBezTo>
                  <a:cubicBezTo>
                    <a:pt x="1743" y="44"/>
                    <a:pt x="1740" y="46"/>
                    <a:pt x="1739" y="46"/>
                  </a:cubicBezTo>
                  <a:cubicBezTo>
                    <a:pt x="1739" y="46"/>
                    <a:pt x="1736" y="48"/>
                    <a:pt x="1735" y="48"/>
                  </a:cubicBezTo>
                  <a:cubicBezTo>
                    <a:pt x="1734" y="48"/>
                    <a:pt x="1733" y="46"/>
                    <a:pt x="1732" y="46"/>
                  </a:cubicBezTo>
                  <a:cubicBezTo>
                    <a:pt x="1731" y="46"/>
                    <a:pt x="1729" y="48"/>
                    <a:pt x="1728" y="48"/>
                  </a:cubicBezTo>
                  <a:cubicBezTo>
                    <a:pt x="1726" y="48"/>
                    <a:pt x="1725" y="46"/>
                    <a:pt x="1724" y="46"/>
                  </a:cubicBezTo>
                  <a:cubicBezTo>
                    <a:pt x="1723" y="46"/>
                    <a:pt x="1721" y="48"/>
                    <a:pt x="1720" y="48"/>
                  </a:cubicBezTo>
                  <a:cubicBezTo>
                    <a:pt x="1718" y="48"/>
                    <a:pt x="1717" y="46"/>
                    <a:pt x="1716" y="46"/>
                  </a:cubicBezTo>
                  <a:cubicBezTo>
                    <a:pt x="1715" y="46"/>
                    <a:pt x="1713" y="48"/>
                    <a:pt x="1712" y="48"/>
                  </a:cubicBezTo>
                  <a:cubicBezTo>
                    <a:pt x="1711" y="48"/>
                    <a:pt x="1709" y="46"/>
                    <a:pt x="1708" y="46"/>
                  </a:cubicBezTo>
                  <a:cubicBezTo>
                    <a:pt x="1707" y="46"/>
                    <a:pt x="1705" y="48"/>
                    <a:pt x="1704" y="48"/>
                  </a:cubicBezTo>
                  <a:cubicBezTo>
                    <a:pt x="1703" y="48"/>
                    <a:pt x="1702" y="45"/>
                    <a:pt x="1700" y="45"/>
                  </a:cubicBezTo>
                  <a:cubicBezTo>
                    <a:pt x="1699" y="45"/>
                    <a:pt x="1697" y="48"/>
                    <a:pt x="1696" y="47"/>
                  </a:cubicBezTo>
                  <a:cubicBezTo>
                    <a:pt x="1695" y="47"/>
                    <a:pt x="1693" y="45"/>
                    <a:pt x="1692" y="45"/>
                  </a:cubicBezTo>
                  <a:cubicBezTo>
                    <a:pt x="1691" y="45"/>
                    <a:pt x="1690" y="47"/>
                    <a:pt x="1688" y="47"/>
                  </a:cubicBezTo>
                  <a:cubicBezTo>
                    <a:pt x="1687" y="47"/>
                    <a:pt x="1686" y="45"/>
                    <a:pt x="1685" y="45"/>
                  </a:cubicBezTo>
                  <a:cubicBezTo>
                    <a:pt x="1683" y="45"/>
                    <a:pt x="1682" y="47"/>
                    <a:pt x="1680" y="47"/>
                  </a:cubicBezTo>
                  <a:cubicBezTo>
                    <a:pt x="1679" y="47"/>
                    <a:pt x="1678" y="45"/>
                    <a:pt x="1677" y="45"/>
                  </a:cubicBezTo>
                  <a:cubicBezTo>
                    <a:pt x="1675" y="45"/>
                    <a:pt x="1674" y="47"/>
                    <a:pt x="1673" y="47"/>
                  </a:cubicBezTo>
                  <a:cubicBezTo>
                    <a:pt x="1671" y="47"/>
                    <a:pt x="1670" y="45"/>
                    <a:pt x="1669" y="45"/>
                  </a:cubicBezTo>
                  <a:cubicBezTo>
                    <a:pt x="1668" y="45"/>
                    <a:pt x="1666" y="47"/>
                    <a:pt x="1665" y="47"/>
                  </a:cubicBezTo>
                  <a:cubicBezTo>
                    <a:pt x="1664" y="47"/>
                    <a:pt x="1661" y="45"/>
                    <a:pt x="1661" y="45"/>
                  </a:cubicBezTo>
                  <a:cubicBezTo>
                    <a:pt x="1661" y="44"/>
                    <a:pt x="1665" y="43"/>
                    <a:pt x="1665" y="43"/>
                  </a:cubicBezTo>
                  <a:cubicBezTo>
                    <a:pt x="1665" y="42"/>
                    <a:pt x="1662" y="40"/>
                    <a:pt x="1661" y="40"/>
                  </a:cubicBezTo>
                  <a:cubicBezTo>
                    <a:pt x="1661" y="40"/>
                    <a:pt x="1657" y="42"/>
                    <a:pt x="1657" y="42"/>
                  </a:cubicBezTo>
                  <a:cubicBezTo>
                    <a:pt x="1657" y="43"/>
                    <a:pt x="1661" y="44"/>
                    <a:pt x="1661" y="45"/>
                  </a:cubicBezTo>
                  <a:cubicBezTo>
                    <a:pt x="1661" y="45"/>
                    <a:pt x="1657" y="47"/>
                    <a:pt x="1657" y="47"/>
                  </a:cubicBezTo>
                  <a:cubicBezTo>
                    <a:pt x="1656" y="47"/>
                    <a:pt x="1654" y="44"/>
                    <a:pt x="1653" y="45"/>
                  </a:cubicBezTo>
                  <a:cubicBezTo>
                    <a:pt x="1652" y="45"/>
                    <a:pt x="1650" y="46"/>
                    <a:pt x="1649" y="47"/>
                  </a:cubicBezTo>
                  <a:cubicBezTo>
                    <a:pt x="1648" y="47"/>
                    <a:pt x="1646" y="49"/>
                    <a:pt x="1645" y="49"/>
                  </a:cubicBezTo>
                  <a:cubicBezTo>
                    <a:pt x="1645" y="49"/>
                    <a:pt x="1642" y="47"/>
                    <a:pt x="1641" y="46"/>
                  </a:cubicBezTo>
                  <a:cubicBezTo>
                    <a:pt x="1641" y="46"/>
                    <a:pt x="1638" y="44"/>
                    <a:pt x="1638" y="44"/>
                  </a:cubicBezTo>
                  <a:cubicBezTo>
                    <a:pt x="1637" y="44"/>
                    <a:pt x="1634" y="46"/>
                    <a:pt x="1633" y="46"/>
                  </a:cubicBezTo>
                  <a:cubicBezTo>
                    <a:pt x="1633" y="47"/>
                    <a:pt x="1630" y="48"/>
                    <a:pt x="1629" y="48"/>
                  </a:cubicBezTo>
                  <a:cubicBezTo>
                    <a:pt x="1628" y="48"/>
                    <a:pt x="1627" y="46"/>
                    <a:pt x="1626" y="46"/>
                  </a:cubicBezTo>
                  <a:cubicBezTo>
                    <a:pt x="1624" y="46"/>
                    <a:pt x="1623" y="48"/>
                    <a:pt x="1621" y="48"/>
                  </a:cubicBezTo>
                  <a:cubicBezTo>
                    <a:pt x="1620" y="48"/>
                    <a:pt x="1619" y="46"/>
                    <a:pt x="1618" y="46"/>
                  </a:cubicBezTo>
                  <a:cubicBezTo>
                    <a:pt x="1617" y="46"/>
                    <a:pt x="1615" y="48"/>
                    <a:pt x="1614" y="48"/>
                  </a:cubicBezTo>
                  <a:cubicBezTo>
                    <a:pt x="1612" y="48"/>
                    <a:pt x="1611" y="46"/>
                    <a:pt x="1610" y="46"/>
                  </a:cubicBezTo>
                  <a:cubicBezTo>
                    <a:pt x="1609" y="46"/>
                    <a:pt x="1607" y="48"/>
                    <a:pt x="1606" y="48"/>
                  </a:cubicBezTo>
                  <a:cubicBezTo>
                    <a:pt x="1605" y="48"/>
                    <a:pt x="1603" y="46"/>
                    <a:pt x="1602" y="46"/>
                  </a:cubicBezTo>
                  <a:cubicBezTo>
                    <a:pt x="1601" y="46"/>
                    <a:pt x="1599" y="48"/>
                    <a:pt x="1598" y="48"/>
                  </a:cubicBezTo>
                  <a:cubicBezTo>
                    <a:pt x="1597" y="48"/>
                    <a:pt x="1595" y="46"/>
                    <a:pt x="1594" y="46"/>
                  </a:cubicBezTo>
                  <a:cubicBezTo>
                    <a:pt x="1593" y="46"/>
                    <a:pt x="1591" y="48"/>
                    <a:pt x="1590" y="48"/>
                  </a:cubicBezTo>
                  <a:cubicBezTo>
                    <a:pt x="1589" y="48"/>
                    <a:pt x="1587" y="46"/>
                    <a:pt x="1586" y="45"/>
                  </a:cubicBezTo>
                  <a:cubicBezTo>
                    <a:pt x="1586" y="45"/>
                    <a:pt x="1583" y="43"/>
                    <a:pt x="1583" y="43"/>
                  </a:cubicBezTo>
                  <a:cubicBezTo>
                    <a:pt x="1582" y="43"/>
                    <a:pt x="1579" y="45"/>
                    <a:pt x="1579" y="45"/>
                  </a:cubicBezTo>
                  <a:cubicBezTo>
                    <a:pt x="1578" y="45"/>
                    <a:pt x="1575" y="47"/>
                    <a:pt x="1574" y="47"/>
                  </a:cubicBezTo>
                  <a:cubicBezTo>
                    <a:pt x="1574" y="47"/>
                    <a:pt x="1571" y="45"/>
                    <a:pt x="1571" y="45"/>
                  </a:cubicBezTo>
                  <a:cubicBezTo>
                    <a:pt x="1571" y="45"/>
                    <a:pt x="1574" y="43"/>
                    <a:pt x="1575" y="43"/>
                  </a:cubicBezTo>
                  <a:cubicBezTo>
                    <a:pt x="1573" y="43"/>
                    <a:pt x="1572" y="41"/>
                    <a:pt x="1571" y="41"/>
                  </a:cubicBezTo>
                  <a:cubicBezTo>
                    <a:pt x="1571" y="41"/>
                    <a:pt x="1567" y="43"/>
                    <a:pt x="1567" y="43"/>
                  </a:cubicBezTo>
                  <a:cubicBezTo>
                    <a:pt x="1567" y="43"/>
                    <a:pt x="1571" y="45"/>
                    <a:pt x="1571" y="45"/>
                  </a:cubicBezTo>
                  <a:cubicBezTo>
                    <a:pt x="1570" y="45"/>
                    <a:pt x="1567" y="47"/>
                    <a:pt x="1567" y="47"/>
                  </a:cubicBezTo>
                  <a:cubicBezTo>
                    <a:pt x="1565" y="47"/>
                    <a:pt x="1564" y="45"/>
                    <a:pt x="1563" y="45"/>
                  </a:cubicBezTo>
                  <a:cubicBezTo>
                    <a:pt x="1561" y="45"/>
                    <a:pt x="1560" y="47"/>
                    <a:pt x="1559" y="47"/>
                  </a:cubicBezTo>
                  <a:cubicBezTo>
                    <a:pt x="1557" y="47"/>
                    <a:pt x="1556" y="45"/>
                    <a:pt x="1555" y="45"/>
                  </a:cubicBezTo>
                  <a:cubicBezTo>
                    <a:pt x="1554" y="45"/>
                    <a:pt x="1552" y="47"/>
                    <a:pt x="1551" y="47"/>
                  </a:cubicBezTo>
                  <a:cubicBezTo>
                    <a:pt x="1549" y="47"/>
                    <a:pt x="1549" y="45"/>
                    <a:pt x="1547" y="45"/>
                  </a:cubicBezTo>
                  <a:cubicBezTo>
                    <a:pt x="1546" y="45"/>
                    <a:pt x="1545" y="47"/>
                    <a:pt x="1543" y="47"/>
                  </a:cubicBezTo>
                  <a:cubicBezTo>
                    <a:pt x="1543" y="47"/>
                    <a:pt x="1539" y="45"/>
                    <a:pt x="1539" y="45"/>
                  </a:cubicBezTo>
                  <a:cubicBezTo>
                    <a:pt x="1539" y="44"/>
                    <a:pt x="1543" y="43"/>
                    <a:pt x="1543" y="42"/>
                  </a:cubicBezTo>
                  <a:cubicBezTo>
                    <a:pt x="1544" y="42"/>
                    <a:pt x="1547" y="45"/>
                    <a:pt x="1547" y="45"/>
                  </a:cubicBezTo>
                  <a:cubicBezTo>
                    <a:pt x="1548" y="45"/>
                    <a:pt x="1551" y="43"/>
                    <a:pt x="1551" y="43"/>
                  </a:cubicBezTo>
                  <a:cubicBezTo>
                    <a:pt x="1552" y="42"/>
                    <a:pt x="1555" y="41"/>
                    <a:pt x="1555" y="40"/>
                  </a:cubicBezTo>
                  <a:cubicBezTo>
                    <a:pt x="1555" y="40"/>
                    <a:pt x="1551" y="39"/>
                    <a:pt x="1552" y="38"/>
                  </a:cubicBezTo>
                  <a:cubicBezTo>
                    <a:pt x="1552" y="37"/>
                    <a:pt x="1555" y="37"/>
                    <a:pt x="1556" y="36"/>
                  </a:cubicBezTo>
                  <a:cubicBezTo>
                    <a:pt x="1556" y="35"/>
                    <a:pt x="1552" y="35"/>
                    <a:pt x="1552" y="34"/>
                  </a:cubicBezTo>
                  <a:cubicBezTo>
                    <a:pt x="1550" y="35"/>
                    <a:pt x="1549" y="35"/>
                    <a:pt x="1548" y="36"/>
                  </a:cubicBezTo>
                  <a:cubicBezTo>
                    <a:pt x="1547" y="36"/>
                    <a:pt x="1544" y="38"/>
                    <a:pt x="1544" y="38"/>
                  </a:cubicBezTo>
                  <a:cubicBezTo>
                    <a:pt x="1543" y="38"/>
                    <a:pt x="1540" y="36"/>
                    <a:pt x="1540" y="36"/>
                  </a:cubicBezTo>
                  <a:cubicBezTo>
                    <a:pt x="1539" y="36"/>
                    <a:pt x="1537" y="37"/>
                    <a:pt x="1536" y="38"/>
                  </a:cubicBezTo>
                  <a:cubicBezTo>
                    <a:pt x="1535" y="39"/>
                    <a:pt x="1533" y="39"/>
                    <a:pt x="1532" y="40"/>
                  </a:cubicBezTo>
                  <a:cubicBezTo>
                    <a:pt x="1531" y="40"/>
                    <a:pt x="1528" y="42"/>
                    <a:pt x="1528" y="42"/>
                  </a:cubicBezTo>
                  <a:cubicBezTo>
                    <a:pt x="1528" y="42"/>
                    <a:pt x="1531" y="44"/>
                    <a:pt x="1531" y="44"/>
                  </a:cubicBezTo>
                  <a:cubicBezTo>
                    <a:pt x="1530" y="45"/>
                    <a:pt x="1528" y="46"/>
                    <a:pt x="1527" y="46"/>
                  </a:cubicBezTo>
                  <a:cubicBezTo>
                    <a:pt x="1526" y="46"/>
                    <a:pt x="1525" y="44"/>
                    <a:pt x="1524" y="44"/>
                  </a:cubicBezTo>
                  <a:cubicBezTo>
                    <a:pt x="1522" y="44"/>
                    <a:pt x="1521" y="46"/>
                    <a:pt x="1520" y="46"/>
                  </a:cubicBezTo>
                  <a:cubicBezTo>
                    <a:pt x="1518" y="46"/>
                    <a:pt x="1517" y="44"/>
                    <a:pt x="1516" y="44"/>
                  </a:cubicBezTo>
                  <a:cubicBezTo>
                    <a:pt x="1514" y="44"/>
                    <a:pt x="1513" y="46"/>
                    <a:pt x="1512" y="46"/>
                  </a:cubicBezTo>
                  <a:cubicBezTo>
                    <a:pt x="1511" y="46"/>
                    <a:pt x="1509" y="44"/>
                    <a:pt x="1508" y="44"/>
                  </a:cubicBezTo>
                  <a:cubicBezTo>
                    <a:pt x="1507" y="44"/>
                    <a:pt x="1505" y="46"/>
                    <a:pt x="1504" y="46"/>
                  </a:cubicBezTo>
                  <a:cubicBezTo>
                    <a:pt x="1503" y="46"/>
                    <a:pt x="1500" y="48"/>
                    <a:pt x="1500" y="48"/>
                  </a:cubicBezTo>
                  <a:cubicBezTo>
                    <a:pt x="1499" y="48"/>
                    <a:pt x="1496" y="46"/>
                    <a:pt x="1496" y="46"/>
                  </a:cubicBezTo>
                  <a:cubicBezTo>
                    <a:pt x="1496" y="46"/>
                    <a:pt x="1493" y="44"/>
                    <a:pt x="1492" y="44"/>
                  </a:cubicBezTo>
                  <a:cubicBezTo>
                    <a:pt x="1491" y="44"/>
                    <a:pt x="1489" y="46"/>
                    <a:pt x="1488" y="46"/>
                  </a:cubicBezTo>
                  <a:cubicBezTo>
                    <a:pt x="1487" y="46"/>
                    <a:pt x="1485" y="43"/>
                    <a:pt x="1484" y="43"/>
                  </a:cubicBezTo>
                  <a:cubicBezTo>
                    <a:pt x="1483" y="44"/>
                    <a:pt x="1482" y="45"/>
                    <a:pt x="1480" y="46"/>
                  </a:cubicBezTo>
                  <a:cubicBezTo>
                    <a:pt x="1479" y="46"/>
                    <a:pt x="1477" y="48"/>
                    <a:pt x="1476" y="48"/>
                  </a:cubicBezTo>
                  <a:cubicBezTo>
                    <a:pt x="1475" y="48"/>
                    <a:pt x="1473" y="45"/>
                    <a:pt x="1472" y="45"/>
                  </a:cubicBezTo>
                  <a:cubicBezTo>
                    <a:pt x="1471" y="46"/>
                    <a:pt x="1470" y="48"/>
                    <a:pt x="1468" y="48"/>
                  </a:cubicBezTo>
                  <a:cubicBezTo>
                    <a:pt x="1467" y="48"/>
                    <a:pt x="1466" y="45"/>
                    <a:pt x="1465" y="45"/>
                  </a:cubicBezTo>
                  <a:cubicBezTo>
                    <a:pt x="1463" y="45"/>
                    <a:pt x="1462" y="48"/>
                    <a:pt x="1460" y="47"/>
                  </a:cubicBezTo>
                  <a:cubicBezTo>
                    <a:pt x="1459" y="47"/>
                    <a:pt x="1458" y="45"/>
                    <a:pt x="1457" y="45"/>
                  </a:cubicBezTo>
                  <a:cubicBezTo>
                    <a:pt x="1455" y="45"/>
                    <a:pt x="1454" y="43"/>
                    <a:pt x="1453" y="43"/>
                  </a:cubicBezTo>
                  <a:cubicBezTo>
                    <a:pt x="1452" y="43"/>
                    <a:pt x="1450" y="45"/>
                    <a:pt x="1449" y="45"/>
                  </a:cubicBezTo>
                  <a:cubicBezTo>
                    <a:pt x="1448" y="45"/>
                    <a:pt x="1446" y="47"/>
                    <a:pt x="1445" y="47"/>
                  </a:cubicBezTo>
                  <a:cubicBezTo>
                    <a:pt x="1444" y="47"/>
                    <a:pt x="1442" y="45"/>
                    <a:pt x="1441" y="45"/>
                  </a:cubicBezTo>
                  <a:cubicBezTo>
                    <a:pt x="1440" y="45"/>
                    <a:pt x="1438" y="47"/>
                    <a:pt x="1437" y="47"/>
                  </a:cubicBezTo>
                  <a:cubicBezTo>
                    <a:pt x="1436" y="47"/>
                    <a:pt x="1434" y="45"/>
                    <a:pt x="1433" y="45"/>
                  </a:cubicBezTo>
                  <a:cubicBezTo>
                    <a:pt x="1432" y="45"/>
                    <a:pt x="1430" y="47"/>
                    <a:pt x="1429" y="47"/>
                  </a:cubicBezTo>
                  <a:cubicBezTo>
                    <a:pt x="1429" y="47"/>
                    <a:pt x="1425" y="45"/>
                    <a:pt x="1425" y="45"/>
                  </a:cubicBezTo>
                  <a:cubicBezTo>
                    <a:pt x="1425" y="44"/>
                    <a:pt x="1429" y="42"/>
                    <a:pt x="1429" y="42"/>
                  </a:cubicBezTo>
                  <a:cubicBezTo>
                    <a:pt x="1428" y="42"/>
                    <a:pt x="1427" y="40"/>
                    <a:pt x="1426" y="40"/>
                  </a:cubicBezTo>
                  <a:cubicBezTo>
                    <a:pt x="1425" y="40"/>
                    <a:pt x="1422" y="42"/>
                    <a:pt x="1422" y="42"/>
                  </a:cubicBezTo>
                  <a:cubicBezTo>
                    <a:pt x="1422" y="42"/>
                    <a:pt x="1425" y="45"/>
                    <a:pt x="1425" y="45"/>
                  </a:cubicBezTo>
                  <a:cubicBezTo>
                    <a:pt x="1425" y="45"/>
                    <a:pt x="1422" y="47"/>
                    <a:pt x="1421" y="47"/>
                  </a:cubicBezTo>
                  <a:cubicBezTo>
                    <a:pt x="1420" y="47"/>
                    <a:pt x="1419" y="44"/>
                    <a:pt x="1418" y="44"/>
                  </a:cubicBezTo>
                  <a:cubicBezTo>
                    <a:pt x="1416" y="45"/>
                    <a:pt x="1415" y="46"/>
                    <a:pt x="1413" y="46"/>
                  </a:cubicBezTo>
                  <a:cubicBezTo>
                    <a:pt x="1412" y="47"/>
                    <a:pt x="1411" y="44"/>
                    <a:pt x="1410" y="44"/>
                  </a:cubicBezTo>
                  <a:cubicBezTo>
                    <a:pt x="1409" y="44"/>
                    <a:pt x="1406" y="46"/>
                    <a:pt x="1406" y="46"/>
                  </a:cubicBezTo>
                  <a:cubicBezTo>
                    <a:pt x="1405" y="46"/>
                    <a:pt x="1402" y="44"/>
                    <a:pt x="1402" y="44"/>
                  </a:cubicBezTo>
                  <a:cubicBezTo>
                    <a:pt x="1402" y="43"/>
                    <a:pt x="1406" y="43"/>
                    <a:pt x="1406" y="42"/>
                  </a:cubicBezTo>
                  <a:cubicBezTo>
                    <a:pt x="1406" y="42"/>
                    <a:pt x="1402" y="40"/>
                    <a:pt x="1402" y="40"/>
                  </a:cubicBezTo>
                  <a:cubicBezTo>
                    <a:pt x="1402" y="40"/>
                    <a:pt x="1398" y="42"/>
                    <a:pt x="1398" y="42"/>
                  </a:cubicBezTo>
                  <a:cubicBezTo>
                    <a:pt x="1398" y="42"/>
                    <a:pt x="1402" y="44"/>
                    <a:pt x="1402" y="44"/>
                  </a:cubicBezTo>
                  <a:cubicBezTo>
                    <a:pt x="1401" y="45"/>
                    <a:pt x="1399" y="46"/>
                    <a:pt x="1398" y="46"/>
                  </a:cubicBezTo>
                  <a:cubicBezTo>
                    <a:pt x="1397" y="47"/>
                    <a:pt x="1395" y="48"/>
                    <a:pt x="1394" y="48"/>
                  </a:cubicBezTo>
                  <a:cubicBezTo>
                    <a:pt x="1393" y="48"/>
                    <a:pt x="1390" y="46"/>
                    <a:pt x="1390" y="46"/>
                  </a:cubicBezTo>
                  <a:cubicBezTo>
                    <a:pt x="1389" y="46"/>
                    <a:pt x="1387" y="44"/>
                    <a:pt x="1386" y="44"/>
                  </a:cubicBezTo>
                  <a:cubicBezTo>
                    <a:pt x="1385" y="44"/>
                    <a:pt x="1383" y="46"/>
                    <a:pt x="1382" y="46"/>
                  </a:cubicBezTo>
                  <a:cubicBezTo>
                    <a:pt x="1381" y="46"/>
                    <a:pt x="1379" y="44"/>
                    <a:pt x="1378" y="44"/>
                  </a:cubicBezTo>
                  <a:cubicBezTo>
                    <a:pt x="1378" y="43"/>
                    <a:pt x="1375" y="41"/>
                    <a:pt x="1375" y="41"/>
                  </a:cubicBezTo>
                  <a:cubicBezTo>
                    <a:pt x="1374" y="41"/>
                    <a:pt x="1370" y="43"/>
                    <a:pt x="1370" y="43"/>
                  </a:cubicBezTo>
                  <a:cubicBezTo>
                    <a:pt x="1370" y="44"/>
                    <a:pt x="1374" y="46"/>
                    <a:pt x="1374" y="46"/>
                  </a:cubicBezTo>
                  <a:cubicBezTo>
                    <a:pt x="1373" y="46"/>
                    <a:pt x="1371" y="48"/>
                    <a:pt x="1370" y="48"/>
                  </a:cubicBezTo>
                  <a:cubicBezTo>
                    <a:pt x="1369" y="48"/>
                    <a:pt x="1368" y="46"/>
                    <a:pt x="1366" y="46"/>
                  </a:cubicBezTo>
                  <a:cubicBezTo>
                    <a:pt x="1365" y="46"/>
                    <a:pt x="1364" y="48"/>
                    <a:pt x="1362" y="48"/>
                  </a:cubicBezTo>
                  <a:cubicBezTo>
                    <a:pt x="1361" y="48"/>
                    <a:pt x="1360" y="46"/>
                    <a:pt x="1359" y="45"/>
                  </a:cubicBezTo>
                  <a:cubicBezTo>
                    <a:pt x="1357" y="45"/>
                    <a:pt x="1356" y="48"/>
                    <a:pt x="1354" y="48"/>
                  </a:cubicBezTo>
                  <a:cubicBezTo>
                    <a:pt x="1354" y="48"/>
                    <a:pt x="1351" y="46"/>
                    <a:pt x="1351" y="45"/>
                  </a:cubicBezTo>
                  <a:cubicBezTo>
                    <a:pt x="1350" y="45"/>
                    <a:pt x="1348" y="43"/>
                    <a:pt x="1347" y="43"/>
                  </a:cubicBezTo>
                  <a:cubicBezTo>
                    <a:pt x="1346" y="43"/>
                    <a:pt x="1343" y="45"/>
                    <a:pt x="1343" y="45"/>
                  </a:cubicBezTo>
                  <a:cubicBezTo>
                    <a:pt x="1342" y="46"/>
                    <a:pt x="1340" y="47"/>
                    <a:pt x="1339" y="47"/>
                  </a:cubicBezTo>
                  <a:cubicBezTo>
                    <a:pt x="1338" y="47"/>
                    <a:pt x="1336" y="45"/>
                    <a:pt x="1335" y="45"/>
                  </a:cubicBezTo>
                  <a:cubicBezTo>
                    <a:pt x="1334" y="45"/>
                    <a:pt x="1332" y="47"/>
                    <a:pt x="1331" y="47"/>
                  </a:cubicBezTo>
                  <a:cubicBezTo>
                    <a:pt x="1329" y="47"/>
                    <a:pt x="1329" y="45"/>
                    <a:pt x="1327" y="45"/>
                  </a:cubicBezTo>
                  <a:cubicBezTo>
                    <a:pt x="1326" y="45"/>
                    <a:pt x="1324" y="47"/>
                    <a:pt x="1323" y="47"/>
                  </a:cubicBezTo>
                  <a:cubicBezTo>
                    <a:pt x="1322" y="47"/>
                    <a:pt x="1321" y="45"/>
                    <a:pt x="1319" y="45"/>
                  </a:cubicBezTo>
                  <a:cubicBezTo>
                    <a:pt x="1318" y="45"/>
                    <a:pt x="1316" y="47"/>
                    <a:pt x="1315" y="47"/>
                  </a:cubicBezTo>
                  <a:cubicBezTo>
                    <a:pt x="1314" y="47"/>
                    <a:pt x="1312" y="44"/>
                    <a:pt x="1311" y="45"/>
                  </a:cubicBezTo>
                  <a:cubicBezTo>
                    <a:pt x="1310" y="45"/>
                    <a:pt x="1309" y="47"/>
                    <a:pt x="1307" y="47"/>
                  </a:cubicBezTo>
                  <a:cubicBezTo>
                    <a:pt x="1306" y="47"/>
                    <a:pt x="1305" y="44"/>
                    <a:pt x="1304" y="44"/>
                  </a:cubicBezTo>
                  <a:cubicBezTo>
                    <a:pt x="1303" y="44"/>
                    <a:pt x="1300" y="47"/>
                    <a:pt x="1299" y="47"/>
                  </a:cubicBezTo>
                  <a:cubicBezTo>
                    <a:pt x="1299" y="46"/>
                    <a:pt x="1296" y="44"/>
                    <a:pt x="1296" y="44"/>
                  </a:cubicBezTo>
                  <a:cubicBezTo>
                    <a:pt x="1296" y="44"/>
                    <a:pt x="1300" y="43"/>
                    <a:pt x="1300" y="42"/>
                  </a:cubicBezTo>
                  <a:cubicBezTo>
                    <a:pt x="1300" y="42"/>
                    <a:pt x="1296" y="40"/>
                    <a:pt x="1296" y="40"/>
                  </a:cubicBezTo>
                  <a:cubicBezTo>
                    <a:pt x="1296" y="40"/>
                    <a:pt x="1292" y="42"/>
                    <a:pt x="1292" y="42"/>
                  </a:cubicBezTo>
                  <a:cubicBezTo>
                    <a:pt x="1292" y="42"/>
                    <a:pt x="1296" y="44"/>
                    <a:pt x="1296" y="44"/>
                  </a:cubicBezTo>
                  <a:cubicBezTo>
                    <a:pt x="1295" y="45"/>
                    <a:pt x="1292" y="46"/>
                    <a:pt x="1292" y="46"/>
                  </a:cubicBezTo>
                  <a:cubicBezTo>
                    <a:pt x="1291" y="46"/>
                    <a:pt x="1289" y="44"/>
                    <a:pt x="1288" y="44"/>
                  </a:cubicBezTo>
                  <a:cubicBezTo>
                    <a:pt x="1287" y="44"/>
                    <a:pt x="1285" y="46"/>
                    <a:pt x="1284" y="46"/>
                  </a:cubicBezTo>
                  <a:cubicBezTo>
                    <a:pt x="1283" y="47"/>
                    <a:pt x="1281" y="48"/>
                    <a:pt x="1280" y="48"/>
                  </a:cubicBezTo>
                  <a:cubicBezTo>
                    <a:pt x="1279" y="48"/>
                    <a:pt x="1276" y="46"/>
                    <a:pt x="1276" y="46"/>
                  </a:cubicBezTo>
                  <a:cubicBezTo>
                    <a:pt x="1275" y="46"/>
                    <a:pt x="1273" y="44"/>
                    <a:pt x="1272" y="44"/>
                  </a:cubicBezTo>
                  <a:cubicBezTo>
                    <a:pt x="1272" y="44"/>
                    <a:pt x="1269" y="46"/>
                    <a:pt x="1268" y="46"/>
                  </a:cubicBezTo>
                  <a:cubicBezTo>
                    <a:pt x="1267" y="46"/>
                    <a:pt x="1265" y="48"/>
                    <a:pt x="1264" y="48"/>
                  </a:cubicBezTo>
                  <a:cubicBezTo>
                    <a:pt x="1263" y="48"/>
                    <a:pt x="1261" y="46"/>
                    <a:pt x="1260" y="46"/>
                  </a:cubicBezTo>
                  <a:cubicBezTo>
                    <a:pt x="1259" y="46"/>
                    <a:pt x="1257" y="48"/>
                    <a:pt x="1256" y="48"/>
                  </a:cubicBezTo>
                  <a:cubicBezTo>
                    <a:pt x="1255" y="48"/>
                    <a:pt x="1254" y="46"/>
                    <a:pt x="1252" y="46"/>
                  </a:cubicBezTo>
                  <a:cubicBezTo>
                    <a:pt x="1252" y="46"/>
                    <a:pt x="1249" y="48"/>
                    <a:pt x="1248" y="48"/>
                  </a:cubicBezTo>
                  <a:cubicBezTo>
                    <a:pt x="1247" y="47"/>
                    <a:pt x="1245" y="46"/>
                    <a:pt x="1245" y="45"/>
                  </a:cubicBezTo>
                  <a:cubicBezTo>
                    <a:pt x="1244" y="45"/>
                    <a:pt x="1242" y="43"/>
                    <a:pt x="1241" y="43"/>
                  </a:cubicBezTo>
                  <a:cubicBezTo>
                    <a:pt x="1240" y="43"/>
                    <a:pt x="1237" y="45"/>
                    <a:pt x="1237" y="45"/>
                  </a:cubicBezTo>
                  <a:cubicBezTo>
                    <a:pt x="1236" y="46"/>
                    <a:pt x="1233" y="47"/>
                    <a:pt x="1233" y="47"/>
                  </a:cubicBezTo>
                  <a:cubicBezTo>
                    <a:pt x="1231" y="47"/>
                    <a:pt x="1230" y="45"/>
                    <a:pt x="1229" y="45"/>
                  </a:cubicBezTo>
                  <a:cubicBezTo>
                    <a:pt x="1228" y="45"/>
                    <a:pt x="1226" y="47"/>
                    <a:pt x="1225" y="47"/>
                  </a:cubicBezTo>
                  <a:cubicBezTo>
                    <a:pt x="1223" y="47"/>
                    <a:pt x="1222" y="45"/>
                    <a:pt x="1221" y="45"/>
                  </a:cubicBezTo>
                  <a:cubicBezTo>
                    <a:pt x="1220" y="45"/>
                    <a:pt x="1218" y="47"/>
                    <a:pt x="1217" y="47"/>
                  </a:cubicBezTo>
                  <a:cubicBezTo>
                    <a:pt x="1216" y="47"/>
                    <a:pt x="1215" y="45"/>
                    <a:pt x="1213" y="45"/>
                  </a:cubicBezTo>
                  <a:cubicBezTo>
                    <a:pt x="1212" y="45"/>
                    <a:pt x="1210" y="47"/>
                    <a:pt x="1209" y="47"/>
                  </a:cubicBezTo>
                  <a:cubicBezTo>
                    <a:pt x="1208" y="47"/>
                    <a:pt x="1207" y="45"/>
                    <a:pt x="1205" y="45"/>
                  </a:cubicBezTo>
                  <a:cubicBezTo>
                    <a:pt x="1204" y="45"/>
                    <a:pt x="1203" y="47"/>
                    <a:pt x="1201" y="47"/>
                  </a:cubicBezTo>
                  <a:cubicBezTo>
                    <a:pt x="1200" y="47"/>
                    <a:pt x="1199" y="45"/>
                    <a:pt x="1198" y="45"/>
                  </a:cubicBezTo>
                  <a:cubicBezTo>
                    <a:pt x="1196" y="45"/>
                    <a:pt x="1195" y="47"/>
                    <a:pt x="1193" y="47"/>
                  </a:cubicBezTo>
                  <a:cubicBezTo>
                    <a:pt x="1192" y="47"/>
                    <a:pt x="1191" y="44"/>
                    <a:pt x="1190" y="44"/>
                  </a:cubicBezTo>
                  <a:cubicBezTo>
                    <a:pt x="1188" y="44"/>
                    <a:pt x="1187" y="47"/>
                    <a:pt x="1186" y="47"/>
                  </a:cubicBezTo>
                  <a:cubicBezTo>
                    <a:pt x="1184" y="46"/>
                    <a:pt x="1183" y="44"/>
                    <a:pt x="1182" y="44"/>
                  </a:cubicBezTo>
                  <a:cubicBezTo>
                    <a:pt x="1181" y="44"/>
                    <a:pt x="1179" y="46"/>
                    <a:pt x="1178" y="46"/>
                  </a:cubicBezTo>
                  <a:cubicBezTo>
                    <a:pt x="1176" y="46"/>
                    <a:pt x="1175" y="44"/>
                    <a:pt x="1174" y="44"/>
                  </a:cubicBezTo>
                  <a:cubicBezTo>
                    <a:pt x="1173" y="44"/>
                    <a:pt x="1171" y="46"/>
                    <a:pt x="1170" y="46"/>
                  </a:cubicBezTo>
                  <a:cubicBezTo>
                    <a:pt x="1170" y="46"/>
                    <a:pt x="1166" y="44"/>
                    <a:pt x="1166" y="44"/>
                  </a:cubicBezTo>
                  <a:cubicBezTo>
                    <a:pt x="1166" y="43"/>
                    <a:pt x="1170" y="42"/>
                    <a:pt x="1170" y="42"/>
                  </a:cubicBezTo>
                  <a:cubicBezTo>
                    <a:pt x="1170" y="42"/>
                    <a:pt x="1167" y="40"/>
                    <a:pt x="1166" y="40"/>
                  </a:cubicBezTo>
                  <a:cubicBezTo>
                    <a:pt x="1166" y="40"/>
                    <a:pt x="1162" y="42"/>
                    <a:pt x="1162" y="42"/>
                  </a:cubicBezTo>
                  <a:cubicBezTo>
                    <a:pt x="1162" y="42"/>
                    <a:pt x="1166" y="44"/>
                    <a:pt x="1166" y="44"/>
                  </a:cubicBezTo>
                  <a:cubicBezTo>
                    <a:pt x="1166" y="44"/>
                    <a:pt x="1163" y="46"/>
                    <a:pt x="1162" y="46"/>
                  </a:cubicBezTo>
                  <a:cubicBezTo>
                    <a:pt x="1161" y="46"/>
                    <a:pt x="1159" y="44"/>
                    <a:pt x="1158" y="44"/>
                  </a:cubicBezTo>
                  <a:cubicBezTo>
                    <a:pt x="1157" y="44"/>
                    <a:pt x="1155" y="45"/>
                    <a:pt x="1154" y="46"/>
                  </a:cubicBezTo>
                  <a:cubicBezTo>
                    <a:pt x="1154" y="46"/>
                    <a:pt x="1151" y="48"/>
                    <a:pt x="1150" y="48"/>
                  </a:cubicBezTo>
                  <a:cubicBezTo>
                    <a:pt x="1149" y="48"/>
                    <a:pt x="1147" y="46"/>
                    <a:pt x="1146" y="46"/>
                  </a:cubicBezTo>
                  <a:cubicBezTo>
                    <a:pt x="1146" y="46"/>
                    <a:pt x="1143" y="43"/>
                    <a:pt x="1143" y="44"/>
                  </a:cubicBezTo>
                  <a:cubicBezTo>
                    <a:pt x="1142" y="44"/>
                    <a:pt x="1140" y="41"/>
                    <a:pt x="1139" y="41"/>
                  </a:cubicBezTo>
                  <a:cubicBezTo>
                    <a:pt x="1139" y="41"/>
                    <a:pt x="1135" y="43"/>
                    <a:pt x="1135" y="43"/>
                  </a:cubicBezTo>
                  <a:cubicBezTo>
                    <a:pt x="1135" y="44"/>
                    <a:pt x="1138" y="46"/>
                    <a:pt x="1139" y="46"/>
                  </a:cubicBezTo>
                  <a:cubicBezTo>
                    <a:pt x="1137" y="46"/>
                    <a:pt x="1136" y="48"/>
                    <a:pt x="1134" y="48"/>
                  </a:cubicBezTo>
                  <a:cubicBezTo>
                    <a:pt x="1133" y="48"/>
                    <a:pt x="1132" y="45"/>
                    <a:pt x="1131" y="45"/>
                  </a:cubicBezTo>
                  <a:cubicBezTo>
                    <a:pt x="1129" y="45"/>
                    <a:pt x="1128" y="48"/>
                    <a:pt x="1127" y="48"/>
                  </a:cubicBezTo>
                  <a:cubicBezTo>
                    <a:pt x="1125" y="48"/>
                    <a:pt x="1124" y="45"/>
                    <a:pt x="1123" y="45"/>
                  </a:cubicBezTo>
                  <a:cubicBezTo>
                    <a:pt x="1121" y="45"/>
                    <a:pt x="1120" y="47"/>
                    <a:pt x="1119" y="47"/>
                  </a:cubicBezTo>
                  <a:cubicBezTo>
                    <a:pt x="1118" y="47"/>
                    <a:pt x="1116" y="45"/>
                    <a:pt x="1115" y="45"/>
                  </a:cubicBezTo>
                  <a:cubicBezTo>
                    <a:pt x="1114" y="45"/>
                    <a:pt x="1112" y="47"/>
                    <a:pt x="1111" y="47"/>
                  </a:cubicBezTo>
                  <a:cubicBezTo>
                    <a:pt x="1110" y="47"/>
                    <a:pt x="1108" y="45"/>
                    <a:pt x="1107" y="45"/>
                  </a:cubicBezTo>
                  <a:cubicBezTo>
                    <a:pt x="1106" y="45"/>
                    <a:pt x="1104" y="47"/>
                    <a:pt x="1103" y="47"/>
                  </a:cubicBezTo>
                  <a:cubicBezTo>
                    <a:pt x="1102" y="47"/>
                    <a:pt x="1101" y="45"/>
                    <a:pt x="1099" y="45"/>
                  </a:cubicBezTo>
                  <a:cubicBezTo>
                    <a:pt x="1098" y="45"/>
                    <a:pt x="1096" y="47"/>
                    <a:pt x="1095" y="47"/>
                  </a:cubicBezTo>
                  <a:cubicBezTo>
                    <a:pt x="1094" y="47"/>
                    <a:pt x="1092" y="45"/>
                    <a:pt x="1091" y="45"/>
                  </a:cubicBezTo>
                  <a:cubicBezTo>
                    <a:pt x="1090" y="45"/>
                    <a:pt x="1089" y="47"/>
                    <a:pt x="1087" y="47"/>
                  </a:cubicBezTo>
                  <a:cubicBezTo>
                    <a:pt x="1086" y="47"/>
                    <a:pt x="1085" y="45"/>
                    <a:pt x="1084" y="45"/>
                  </a:cubicBezTo>
                  <a:cubicBezTo>
                    <a:pt x="1082" y="45"/>
                    <a:pt x="1081" y="47"/>
                    <a:pt x="1079" y="47"/>
                  </a:cubicBezTo>
                  <a:cubicBezTo>
                    <a:pt x="1078" y="47"/>
                    <a:pt x="1077" y="44"/>
                    <a:pt x="1076" y="44"/>
                  </a:cubicBezTo>
                  <a:cubicBezTo>
                    <a:pt x="1074" y="44"/>
                    <a:pt x="1073" y="47"/>
                    <a:pt x="1072" y="47"/>
                  </a:cubicBezTo>
                  <a:cubicBezTo>
                    <a:pt x="1071" y="47"/>
                    <a:pt x="1069" y="44"/>
                    <a:pt x="1068" y="44"/>
                  </a:cubicBezTo>
                  <a:cubicBezTo>
                    <a:pt x="1067" y="44"/>
                    <a:pt x="1065" y="46"/>
                    <a:pt x="1064" y="46"/>
                  </a:cubicBezTo>
                  <a:cubicBezTo>
                    <a:pt x="1062" y="46"/>
                    <a:pt x="1061" y="44"/>
                    <a:pt x="1060" y="44"/>
                  </a:cubicBezTo>
                  <a:cubicBezTo>
                    <a:pt x="1059" y="44"/>
                    <a:pt x="1057" y="46"/>
                    <a:pt x="1056" y="46"/>
                  </a:cubicBezTo>
                  <a:cubicBezTo>
                    <a:pt x="1055" y="46"/>
                    <a:pt x="1054" y="44"/>
                    <a:pt x="1052" y="44"/>
                  </a:cubicBezTo>
                  <a:cubicBezTo>
                    <a:pt x="1051" y="44"/>
                    <a:pt x="1049" y="46"/>
                    <a:pt x="1048" y="46"/>
                  </a:cubicBezTo>
                  <a:cubicBezTo>
                    <a:pt x="1047" y="46"/>
                    <a:pt x="1045" y="44"/>
                    <a:pt x="1044" y="44"/>
                  </a:cubicBezTo>
                  <a:cubicBezTo>
                    <a:pt x="1043" y="44"/>
                    <a:pt x="1042" y="46"/>
                    <a:pt x="1040" y="46"/>
                  </a:cubicBezTo>
                  <a:cubicBezTo>
                    <a:pt x="1039" y="46"/>
                    <a:pt x="1038" y="44"/>
                    <a:pt x="1037" y="44"/>
                  </a:cubicBezTo>
                  <a:cubicBezTo>
                    <a:pt x="1037" y="43"/>
                    <a:pt x="1041" y="42"/>
                    <a:pt x="1041" y="42"/>
                  </a:cubicBezTo>
                  <a:cubicBezTo>
                    <a:pt x="1041" y="41"/>
                    <a:pt x="1037" y="40"/>
                    <a:pt x="1037" y="39"/>
                  </a:cubicBezTo>
                  <a:cubicBezTo>
                    <a:pt x="1037" y="39"/>
                    <a:pt x="1041" y="38"/>
                    <a:pt x="1041" y="37"/>
                  </a:cubicBezTo>
                  <a:cubicBezTo>
                    <a:pt x="1041" y="37"/>
                    <a:pt x="1037" y="36"/>
                    <a:pt x="1037" y="35"/>
                  </a:cubicBezTo>
                  <a:cubicBezTo>
                    <a:pt x="1037" y="34"/>
                    <a:pt x="1042" y="33"/>
                    <a:pt x="1041" y="33"/>
                  </a:cubicBezTo>
                  <a:cubicBezTo>
                    <a:pt x="1041" y="33"/>
                    <a:pt x="1038" y="31"/>
                    <a:pt x="1038" y="31"/>
                  </a:cubicBezTo>
                  <a:cubicBezTo>
                    <a:pt x="1037" y="31"/>
                    <a:pt x="1034" y="32"/>
                    <a:pt x="1033" y="33"/>
                  </a:cubicBezTo>
                  <a:cubicBezTo>
                    <a:pt x="1033" y="33"/>
                    <a:pt x="1037" y="35"/>
                    <a:pt x="1037" y="35"/>
                  </a:cubicBezTo>
                  <a:cubicBezTo>
                    <a:pt x="1037" y="36"/>
                    <a:pt x="1033" y="36"/>
                    <a:pt x="1033" y="37"/>
                  </a:cubicBezTo>
                  <a:cubicBezTo>
                    <a:pt x="1033" y="38"/>
                    <a:pt x="1037" y="39"/>
                    <a:pt x="1037" y="39"/>
                  </a:cubicBezTo>
                  <a:cubicBezTo>
                    <a:pt x="1037" y="40"/>
                    <a:pt x="1033" y="41"/>
                    <a:pt x="1033" y="41"/>
                  </a:cubicBezTo>
                  <a:cubicBezTo>
                    <a:pt x="1033" y="42"/>
                    <a:pt x="1036" y="43"/>
                    <a:pt x="1037" y="44"/>
                  </a:cubicBezTo>
                  <a:cubicBezTo>
                    <a:pt x="1035" y="44"/>
                    <a:pt x="1034" y="46"/>
                    <a:pt x="1032" y="46"/>
                  </a:cubicBezTo>
                  <a:cubicBezTo>
                    <a:pt x="1031" y="46"/>
                    <a:pt x="1030" y="44"/>
                    <a:pt x="1029" y="44"/>
                  </a:cubicBezTo>
                  <a:cubicBezTo>
                    <a:pt x="1027" y="44"/>
                    <a:pt x="1026" y="46"/>
                    <a:pt x="1025" y="46"/>
                  </a:cubicBezTo>
                  <a:cubicBezTo>
                    <a:pt x="1023" y="46"/>
                    <a:pt x="1022" y="44"/>
                    <a:pt x="1021" y="43"/>
                  </a:cubicBezTo>
                  <a:cubicBezTo>
                    <a:pt x="1020" y="43"/>
                    <a:pt x="1018" y="46"/>
                    <a:pt x="1017" y="45"/>
                  </a:cubicBezTo>
                  <a:cubicBezTo>
                    <a:pt x="1016" y="45"/>
                    <a:pt x="1014" y="44"/>
                    <a:pt x="1013" y="43"/>
                  </a:cubicBezTo>
                  <a:cubicBezTo>
                    <a:pt x="1012" y="43"/>
                    <a:pt x="1010" y="41"/>
                    <a:pt x="1009" y="41"/>
                  </a:cubicBezTo>
                  <a:cubicBezTo>
                    <a:pt x="1009" y="41"/>
                    <a:pt x="1006" y="43"/>
                    <a:pt x="1005" y="43"/>
                  </a:cubicBezTo>
                  <a:cubicBezTo>
                    <a:pt x="1005" y="43"/>
                    <a:pt x="1002" y="45"/>
                    <a:pt x="1001" y="45"/>
                  </a:cubicBezTo>
                  <a:cubicBezTo>
                    <a:pt x="1000" y="45"/>
                    <a:pt x="998" y="43"/>
                    <a:pt x="997" y="43"/>
                  </a:cubicBezTo>
                  <a:cubicBezTo>
                    <a:pt x="996" y="43"/>
                    <a:pt x="995" y="45"/>
                    <a:pt x="993" y="45"/>
                  </a:cubicBezTo>
                  <a:cubicBezTo>
                    <a:pt x="992" y="45"/>
                    <a:pt x="991" y="43"/>
                    <a:pt x="989" y="43"/>
                  </a:cubicBezTo>
                  <a:cubicBezTo>
                    <a:pt x="989" y="43"/>
                    <a:pt x="986" y="45"/>
                    <a:pt x="985" y="45"/>
                  </a:cubicBezTo>
                  <a:cubicBezTo>
                    <a:pt x="985" y="45"/>
                    <a:pt x="982" y="43"/>
                    <a:pt x="982" y="43"/>
                  </a:cubicBezTo>
                  <a:cubicBezTo>
                    <a:pt x="982" y="42"/>
                    <a:pt x="986" y="41"/>
                    <a:pt x="986" y="41"/>
                  </a:cubicBezTo>
                  <a:cubicBezTo>
                    <a:pt x="986" y="40"/>
                    <a:pt x="982" y="38"/>
                    <a:pt x="982" y="38"/>
                  </a:cubicBezTo>
                  <a:cubicBezTo>
                    <a:pt x="982" y="38"/>
                    <a:pt x="978" y="40"/>
                    <a:pt x="978" y="40"/>
                  </a:cubicBezTo>
                  <a:cubicBezTo>
                    <a:pt x="978" y="41"/>
                    <a:pt x="982" y="42"/>
                    <a:pt x="982" y="43"/>
                  </a:cubicBezTo>
                  <a:cubicBezTo>
                    <a:pt x="981" y="43"/>
                    <a:pt x="978" y="44"/>
                    <a:pt x="978" y="45"/>
                  </a:cubicBezTo>
                  <a:cubicBezTo>
                    <a:pt x="977" y="45"/>
                    <a:pt x="974" y="47"/>
                    <a:pt x="973" y="47"/>
                  </a:cubicBezTo>
                  <a:cubicBezTo>
                    <a:pt x="972" y="47"/>
                    <a:pt x="971" y="45"/>
                    <a:pt x="970" y="45"/>
                  </a:cubicBezTo>
                  <a:cubicBezTo>
                    <a:pt x="968" y="45"/>
                    <a:pt x="967" y="46"/>
                    <a:pt x="966" y="47"/>
                  </a:cubicBezTo>
                  <a:cubicBezTo>
                    <a:pt x="962" y="44"/>
                    <a:pt x="962" y="44"/>
                    <a:pt x="962" y="44"/>
                  </a:cubicBezTo>
                  <a:cubicBezTo>
                    <a:pt x="961" y="44"/>
                    <a:pt x="958" y="43"/>
                    <a:pt x="958" y="42"/>
                  </a:cubicBezTo>
                  <a:cubicBezTo>
                    <a:pt x="958" y="41"/>
                    <a:pt x="962" y="41"/>
                    <a:pt x="962" y="40"/>
                  </a:cubicBezTo>
                  <a:cubicBezTo>
                    <a:pt x="963" y="40"/>
                    <a:pt x="965" y="42"/>
                    <a:pt x="966" y="42"/>
                  </a:cubicBezTo>
                  <a:cubicBezTo>
                    <a:pt x="966" y="42"/>
                    <a:pt x="970" y="40"/>
                    <a:pt x="970" y="40"/>
                  </a:cubicBezTo>
                  <a:cubicBezTo>
                    <a:pt x="970" y="40"/>
                    <a:pt x="966" y="39"/>
                    <a:pt x="966" y="38"/>
                  </a:cubicBezTo>
                  <a:cubicBezTo>
                    <a:pt x="966" y="37"/>
                    <a:pt x="962" y="36"/>
                    <a:pt x="963" y="36"/>
                  </a:cubicBezTo>
                  <a:cubicBezTo>
                    <a:pt x="963" y="35"/>
                    <a:pt x="966" y="34"/>
                    <a:pt x="967" y="34"/>
                  </a:cubicBezTo>
                  <a:cubicBezTo>
                    <a:pt x="965" y="33"/>
                    <a:pt x="964" y="31"/>
                    <a:pt x="963" y="31"/>
                  </a:cubicBezTo>
                  <a:cubicBezTo>
                    <a:pt x="962" y="31"/>
                    <a:pt x="959" y="33"/>
                    <a:pt x="959" y="34"/>
                  </a:cubicBezTo>
                  <a:cubicBezTo>
                    <a:pt x="958" y="34"/>
                    <a:pt x="963" y="35"/>
                    <a:pt x="963" y="36"/>
                  </a:cubicBezTo>
                  <a:cubicBezTo>
                    <a:pt x="962" y="36"/>
                    <a:pt x="959" y="37"/>
                    <a:pt x="958" y="38"/>
                  </a:cubicBezTo>
                  <a:cubicBezTo>
                    <a:pt x="958" y="38"/>
                    <a:pt x="954" y="39"/>
                    <a:pt x="954" y="40"/>
                  </a:cubicBezTo>
                  <a:cubicBezTo>
                    <a:pt x="954" y="40"/>
                    <a:pt x="958" y="42"/>
                    <a:pt x="958" y="42"/>
                  </a:cubicBezTo>
                  <a:cubicBezTo>
                    <a:pt x="958" y="43"/>
                    <a:pt x="955" y="44"/>
                    <a:pt x="954" y="44"/>
                  </a:cubicBezTo>
                  <a:cubicBezTo>
                    <a:pt x="953" y="45"/>
                    <a:pt x="951" y="46"/>
                    <a:pt x="950" y="46"/>
                  </a:cubicBezTo>
                  <a:cubicBezTo>
                    <a:pt x="949" y="47"/>
                    <a:pt x="947" y="44"/>
                    <a:pt x="946" y="44"/>
                  </a:cubicBezTo>
                  <a:cubicBezTo>
                    <a:pt x="945" y="44"/>
                    <a:pt x="943" y="46"/>
                    <a:pt x="942" y="46"/>
                  </a:cubicBezTo>
                  <a:cubicBezTo>
                    <a:pt x="941" y="46"/>
                    <a:pt x="940" y="44"/>
                    <a:pt x="938" y="44"/>
                  </a:cubicBezTo>
                  <a:cubicBezTo>
                    <a:pt x="937" y="44"/>
                    <a:pt x="935" y="46"/>
                    <a:pt x="934" y="46"/>
                  </a:cubicBezTo>
                  <a:cubicBezTo>
                    <a:pt x="933" y="46"/>
                    <a:pt x="932" y="44"/>
                    <a:pt x="930" y="44"/>
                  </a:cubicBezTo>
                  <a:cubicBezTo>
                    <a:pt x="931" y="43"/>
                    <a:pt x="934" y="42"/>
                    <a:pt x="935" y="42"/>
                  </a:cubicBezTo>
                  <a:cubicBezTo>
                    <a:pt x="935" y="42"/>
                    <a:pt x="931" y="40"/>
                    <a:pt x="931" y="40"/>
                  </a:cubicBezTo>
                  <a:cubicBezTo>
                    <a:pt x="930" y="40"/>
                    <a:pt x="927" y="41"/>
                    <a:pt x="927" y="42"/>
                  </a:cubicBezTo>
                  <a:cubicBezTo>
                    <a:pt x="927" y="42"/>
                    <a:pt x="930" y="44"/>
                    <a:pt x="930" y="44"/>
                  </a:cubicBezTo>
                  <a:cubicBezTo>
                    <a:pt x="929" y="44"/>
                    <a:pt x="928" y="46"/>
                    <a:pt x="926" y="46"/>
                  </a:cubicBezTo>
                  <a:cubicBezTo>
                    <a:pt x="925" y="46"/>
                    <a:pt x="924" y="44"/>
                    <a:pt x="923" y="44"/>
                  </a:cubicBezTo>
                  <a:cubicBezTo>
                    <a:pt x="921" y="44"/>
                    <a:pt x="920" y="46"/>
                    <a:pt x="919" y="46"/>
                  </a:cubicBezTo>
                  <a:cubicBezTo>
                    <a:pt x="917" y="46"/>
                    <a:pt x="916" y="44"/>
                    <a:pt x="915" y="44"/>
                  </a:cubicBezTo>
                  <a:cubicBezTo>
                    <a:pt x="913" y="43"/>
                    <a:pt x="912" y="41"/>
                    <a:pt x="911" y="41"/>
                  </a:cubicBezTo>
                  <a:cubicBezTo>
                    <a:pt x="910" y="41"/>
                    <a:pt x="908" y="44"/>
                    <a:pt x="907" y="43"/>
                  </a:cubicBezTo>
                  <a:cubicBezTo>
                    <a:pt x="906" y="43"/>
                    <a:pt x="904" y="41"/>
                    <a:pt x="903" y="41"/>
                  </a:cubicBezTo>
                  <a:cubicBezTo>
                    <a:pt x="903" y="41"/>
                    <a:pt x="899" y="43"/>
                    <a:pt x="899" y="43"/>
                  </a:cubicBezTo>
                  <a:cubicBezTo>
                    <a:pt x="899" y="43"/>
                    <a:pt x="903" y="46"/>
                    <a:pt x="903" y="46"/>
                  </a:cubicBezTo>
                  <a:cubicBezTo>
                    <a:pt x="902" y="46"/>
                    <a:pt x="900" y="48"/>
                    <a:pt x="899" y="48"/>
                  </a:cubicBezTo>
                  <a:cubicBezTo>
                    <a:pt x="898" y="48"/>
                    <a:pt x="896" y="46"/>
                    <a:pt x="895" y="45"/>
                  </a:cubicBezTo>
                  <a:cubicBezTo>
                    <a:pt x="895" y="45"/>
                    <a:pt x="892" y="43"/>
                    <a:pt x="891" y="43"/>
                  </a:cubicBezTo>
                  <a:cubicBezTo>
                    <a:pt x="890" y="43"/>
                    <a:pt x="888" y="45"/>
                    <a:pt x="887" y="45"/>
                  </a:cubicBezTo>
                  <a:cubicBezTo>
                    <a:pt x="886" y="46"/>
                    <a:pt x="884" y="47"/>
                    <a:pt x="883" y="47"/>
                  </a:cubicBezTo>
                  <a:cubicBezTo>
                    <a:pt x="882" y="47"/>
                    <a:pt x="880" y="45"/>
                    <a:pt x="879" y="45"/>
                  </a:cubicBezTo>
                  <a:cubicBezTo>
                    <a:pt x="878" y="45"/>
                    <a:pt x="877" y="43"/>
                    <a:pt x="876" y="43"/>
                  </a:cubicBezTo>
                  <a:cubicBezTo>
                    <a:pt x="875" y="43"/>
                    <a:pt x="872" y="45"/>
                    <a:pt x="871" y="45"/>
                  </a:cubicBezTo>
                  <a:cubicBezTo>
                    <a:pt x="870" y="45"/>
                    <a:pt x="869" y="47"/>
                    <a:pt x="867" y="47"/>
                  </a:cubicBezTo>
                  <a:cubicBezTo>
                    <a:pt x="866" y="47"/>
                    <a:pt x="865" y="45"/>
                    <a:pt x="864" y="45"/>
                  </a:cubicBezTo>
                  <a:cubicBezTo>
                    <a:pt x="863" y="45"/>
                    <a:pt x="860" y="47"/>
                    <a:pt x="860" y="47"/>
                  </a:cubicBezTo>
                  <a:cubicBezTo>
                    <a:pt x="858" y="47"/>
                    <a:pt x="857" y="45"/>
                    <a:pt x="856" y="45"/>
                  </a:cubicBezTo>
                  <a:cubicBezTo>
                    <a:pt x="855" y="44"/>
                    <a:pt x="852" y="43"/>
                    <a:pt x="852" y="42"/>
                  </a:cubicBezTo>
                  <a:cubicBezTo>
                    <a:pt x="852" y="42"/>
                    <a:pt x="856" y="41"/>
                    <a:pt x="856" y="40"/>
                  </a:cubicBezTo>
                  <a:cubicBezTo>
                    <a:pt x="856" y="40"/>
                    <a:pt x="853" y="38"/>
                    <a:pt x="852" y="38"/>
                  </a:cubicBezTo>
                  <a:cubicBezTo>
                    <a:pt x="852" y="38"/>
                    <a:pt x="848" y="40"/>
                    <a:pt x="848" y="40"/>
                  </a:cubicBezTo>
                  <a:cubicBezTo>
                    <a:pt x="848" y="41"/>
                    <a:pt x="852" y="42"/>
                    <a:pt x="852" y="42"/>
                  </a:cubicBezTo>
                  <a:cubicBezTo>
                    <a:pt x="851" y="43"/>
                    <a:pt x="849" y="44"/>
                    <a:pt x="848" y="44"/>
                  </a:cubicBezTo>
                  <a:cubicBezTo>
                    <a:pt x="847" y="45"/>
                    <a:pt x="845" y="46"/>
                    <a:pt x="844" y="47"/>
                  </a:cubicBezTo>
                  <a:cubicBezTo>
                    <a:pt x="843" y="47"/>
                    <a:pt x="841" y="44"/>
                    <a:pt x="840" y="44"/>
                  </a:cubicBezTo>
                  <a:cubicBezTo>
                    <a:pt x="839" y="44"/>
                    <a:pt x="837" y="46"/>
                    <a:pt x="836" y="46"/>
                  </a:cubicBezTo>
                  <a:cubicBezTo>
                    <a:pt x="835" y="46"/>
                    <a:pt x="834" y="44"/>
                    <a:pt x="832" y="44"/>
                  </a:cubicBezTo>
                  <a:cubicBezTo>
                    <a:pt x="831" y="44"/>
                    <a:pt x="829" y="46"/>
                    <a:pt x="828" y="46"/>
                  </a:cubicBezTo>
                  <a:cubicBezTo>
                    <a:pt x="827" y="46"/>
                    <a:pt x="826" y="44"/>
                    <a:pt x="824" y="44"/>
                  </a:cubicBezTo>
                  <a:cubicBezTo>
                    <a:pt x="823" y="44"/>
                    <a:pt x="821" y="46"/>
                    <a:pt x="820" y="46"/>
                  </a:cubicBezTo>
                  <a:cubicBezTo>
                    <a:pt x="819" y="46"/>
                    <a:pt x="818" y="44"/>
                    <a:pt x="817" y="44"/>
                  </a:cubicBezTo>
                  <a:cubicBezTo>
                    <a:pt x="815" y="44"/>
                    <a:pt x="814" y="46"/>
                    <a:pt x="812" y="46"/>
                  </a:cubicBezTo>
                  <a:cubicBezTo>
                    <a:pt x="811" y="46"/>
                    <a:pt x="810" y="44"/>
                    <a:pt x="809" y="44"/>
                  </a:cubicBezTo>
                  <a:cubicBezTo>
                    <a:pt x="807" y="44"/>
                    <a:pt x="806" y="46"/>
                    <a:pt x="805" y="46"/>
                  </a:cubicBezTo>
                  <a:cubicBezTo>
                    <a:pt x="803" y="46"/>
                    <a:pt x="802" y="44"/>
                    <a:pt x="801" y="44"/>
                  </a:cubicBezTo>
                  <a:cubicBezTo>
                    <a:pt x="799" y="44"/>
                    <a:pt x="798" y="46"/>
                    <a:pt x="797" y="46"/>
                  </a:cubicBezTo>
                  <a:cubicBezTo>
                    <a:pt x="796" y="46"/>
                    <a:pt x="794" y="43"/>
                    <a:pt x="793" y="43"/>
                  </a:cubicBezTo>
                  <a:cubicBezTo>
                    <a:pt x="792" y="44"/>
                    <a:pt x="790" y="46"/>
                    <a:pt x="789" y="46"/>
                  </a:cubicBezTo>
                  <a:cubicBezTo>
                    <a:pt x="788" y="45"/>
                    <a:pt x="786" y="43"/>
                    <a:pt x="785" y="43"/>
                  </a:cubicBezTo>
                  <a:cubicBezTo>
                    <a:pt x="784" y="43"/>
                    <a:pt x="782" y="46"/>
                    <a:pt x="781" y="45"/>
                  </a:cubicBezTo>
                  <a:cubicBezTo>
                    <a:pt x="780" y="45"/>
                    <a:pt x="778" y="44"/>
                    <a:pt x="777" y="43"/>
                  </a:cubicBezTo>
                  <a:cubicBezTo>
                    <a:pt x="777" y="43"/>
                    <a:pt x="774" y="41"/>
                    <a:pt x="774" y="41"/>
                  </a:cubicBezTo>
                  <a:cubicBezTo>
                    <a:pt x="773" y="41"/>
                    <a:pt x="769" y="43"/>
                    <a:pt x="769" y="43"/>
                  </a:cubicBezTo>
                  <a:cubicBezTo>
                    <a:pt x="769" y="43"/>
                    <a:pt x="773" y="45"/>
                    <a:pt x="773" y="45"/>
                  </a:cubicBezTo>
                  <a:cubicBezTo>
                    <a:pt x="772" y="45"/>
                    <a:pt x="770" y="47"/>
                    <a:pt x="769" y="47"/>
                  </a:cubicBezTo>
                  <a:cubicBezTo>
                    <a:pt x="768" y="47"/>
                    <a:pt x="767" y="45"/>
                    <a:pt x="765" y="45"/>
                  </a:cubicBezTo>
                  <a:cubicBezTo>
                    <a:pt x="764" y="45"/>
                    <a:pt x="763" y="47"/>
                    <a:pt x="761" y="47"/>
                  </a:cubicBezTo>
                  <a:cubicBezTo>
                    <a:pt x="760" y="47"/>
                    <a:pt x="759" y="45"/>
                    <a:pt x="758" y="45"/>
                  </a:cubicBezTo>
                  <a:cubicBezTo>
                    <a:pt x="756" y="45"/>
                    <a:pt x="755" y="47"/>
                    <a:pt x="753" y="47"/>
                  </a:cubicBezTo>
                  <a:cubicBezTo>
                    <a:pt x="753" y="47"/>
                    <a:pt x="750" y="45"/>
                    <a:pt x="750" y="45"/>
                  </a:cubicBezTo>
                  <a:cubicBezTo>
                    <a:pt x="749" y="44"/>
                    <a:pt x="747" y="43"/>
                    <a:pt x="746" y="43"/>
                  </a:cubicBezTo>
                  <a:cubicBezTo>
                    <a:pt x="745" y="43"/>
                    <a:pt x="742" y="44"/>
                    <a:pt x="742" y="45"/>
                  </a:cubicBezTo>
                  <a:cubicBezTo>
                    <a:pt x="741" y="45"/>
                    <a:pt x="739" y="46"/>
                    <a:pt x="738" y="47"/>
                  </a:cubicBezTo>
                  <a:cubicBezTo>
                    <a:pt x="737" y="47"/>
                    <a:pt x="735" y="44"/>
                    <a:pt x="734" y="44"/>
                  </a:cubicBezTo>
                  <a:cubicBezTo>
                    <a:pt x="733" y="44"/>
                    <a:pt x="731" y="47"/>
                    <a:pt x="730" y="47"/>
                  </a:cubicBezTo>
                  <a:cubicBezTo>
                    <a:pt x="729" y="46"/>
                    <a:pt x="727" y="44"/>
                    <a:pt x="726" y="44"/>
                  </a:cubicBezTo>
                  <a:cubicBezTo>
                    <a:pt x="725" y="44"/>
                    <a:pt x="724" y="42"/>
                    <a:pt x="722" y="42"/>
                  </a:cubicBezTo>
                  <a:cubicBezTo>
                    <a:pt x="722" y="42"/>
                    <a:pt x="719" y="44"/>
                    <a:pt x="718" y="44"/>
                  </a:cubicBezTo>
                  <a:cubicBezTo>
                    <a:pt x="718" y="44"/>
                    <a:pt x="715" y="46"/>
                    <a:pt x="714" y="46"/>
                  </a:cubicBezTo>
                  <a:cubicBezTo>
                    <a:pt x="713" y="46"/>
                    <a:pt x="712" y="44"/>
                    <a:pt x="710" y="44"/>
                  </a:cubicBezTo>
                  <a:cubicBezTo>
                    <a:pt x="710" y="44"/>
                    <a:pt x="707" y="46"/>
                    <a:pt x="706" y="46"/>
                  </a:cubicBezTo>
                  <a:cubicBezTo>
                    <a:pt x="705" y="46"/>
                    <a:pt x="704" y="44"/>
                    <a:pt x="703" y="44"/>
                  </a:cubicBezTo>
                  <a:cubicBezTo>
                    <a:pt x="702" y="44"/>
                    <a:pt x="699" y="42"/>
                    <a:pt x="699" y="42"/>
                  </a:cubicBezTo>
                  <a:cubicBezTo>
                    <a:pt x="698" y="42"/>
                    <a:pt x="695" y="43"/>
                    <a:pt x="695" y="44"/>
                  </a:cubicBezTo>
                  <a:cubicBezTo>
                    <a:pt x="694" y="44"/>
                    <a:pt x="692" y="46"/>
                    <a:pt x="691" y="46"/>
                  </a:cubicBezTo>
                  <a:cubicBezTo>
                    <a:pt x="690" y="46"/>
                    <a:pt x="688" y="44"/>
                    <a:pt x="687" y="44"/>
                  </a:cubicBezTo>
                  <a:cubicBezTo>
                    <a:pt x="686" y="44"/>
                    <a:pt x="684" y="46"/>
                    <a:pt x="683" y="46"/>
                  </a:cubicBezTo>
                  <a:cubicBezTo>
                    <a:pt x="682" y="46"/>
                    <a:pt x="680" y="43"/>
                    <a:pt x="679" y="43"/>
                  </a:cubicBezTo>
                  <a:cubicBezTo>
                    <a:pt x="678" y="43"/>
                    <a:pt x="676" y="46"/>
                    <a:pt x="675" y="46"/>
                  </a:cubicBezTo>
                  <a:cubicBezTo>
                    <a:pt x="674" y="45"/>
                    <a:pt x="672" y="43"/>
                    <a:pt x="671" y="43"/>
                  </a:cubicBezTo>
                  <a:cubicBezTo>
                    <a:pt x="670" y="43"/>
                    <a:pt x="669" y="41"/>
                    <a:pt x="667" y="41"/>
                  </a:cubicBezTo>
                  <a:cubicBezTo>
                    <a:pt x="667" y="41"/>
                    <a:pt x="664" y="43"/>
                    <a:pt x="663" y="43"/>
                  </a:cubicBezTo>
                  <a:cubicBezTo>
                    <a:pt x="662" y="44"/>
                    <a:pt x="660" y="45"/>
                    <a:pt x="659" y="45"/>
                  </a:cubicBezTo>
                  <a:cubicBezTo>
                    <a:pt x="658" y="45"/>
                    <a:pt x="656" y="43"/>
                    <a:pt x="656" y="43"/>
                  </a:cubicBezTo>
                  <a:cubicBezTo>
                    <a:pt x="654" y="43"/>
                    <a:pt x="653" y="45"/>
                    <a:pt x="651" y="45"/>
                  </a:cubicBezTo>
                  <a:cubicBezTo>
                    <a:pt x="650" y="45"/>
                    <a:pt x="649" y="43"/>
                    <a:pt x="648" y="43"/>
                  </a:cubicBezTo>
                  <a:cubicBezTo>
                    <a:pt x="646" y="43"/>
                    <a:pt x="645" y="45"/>
                    <a:pt x="644" y="45"/>
                  </a:cubicBezTo>
                  <a:cubicBezTo>
                    <a:pt x="642" y="45"/>
                    <a:pt x="641" y="43"/>
                    <a:pt x="640" y="43"/>
                  </a:cubicBezTo>
                  <a:cubicBezTo>
                    <a:pt x="639" y="43"/>
                    <a:pt x="637" y="45"/>
                    <a:pt x="636" y="45"/>
                  </a:cubicBezTo>
                  <a:cubicBezTo>
                    <a:pt x="635" y="45"/>
                    <a:pt x="632" y="43"/>
                    <a:pt x="632" y="43"/>
                  </a:cubicBezTo>
                  <a:cubicBezTo>
                    <a:pt x="632" y="42"/>
                    <a:pt x="636" y="41"/>
                    <a:pt x="636" y="40"/>
                  </a:cubicBezTo>
                  <a:cubicBezTo>
                    <a:pt x="636" y="40"/>
                    <a:pt x="633" y="38"/>
                    <a:pt x="632" y="38"/>
                  </a:cubicBezTo>
                  <a:cubicBezTo>
                    <a:pt x="632" y="38"/>
                    <a:pt x="628" y="40"/>
                    <a:pt x="628" y="40"/>
                  </a:cubicBezTo>
                  <a:cubicBezTo>
                    <a:pt x="628" y="40"/>
                    <a:pt x="632" y="43"/>
                    <a:pt x="632" y="43"/>
                  </a:cubicBezTo>
                  <a:cubicBezTo>
                    <a:pt x="631" y="43"/>
                    <a:pt x="629" y="45"/>
                    <a:pt x="628" y="45"/>
                  </a:cubicBezTo>
                  <a:cubicBezTo>
                    <a:pt x="627" y="45"/>
                    <a:pt x="625" y="42"/>
                    <a:pt x="624" y="42"/>
                  </a:cubicBezTo>
                  <a:cubicBezTo>
                    <a:pt x="623" y="43"/>
                    <a:pt x="621" y="45"/>
                    <a:pt x="620" y="45"/>
                  </a:cubicBezTo>
                  <a:cubicBezTo>
                    <a:pt x="619" y="44"/>
                    <a:pt x="618" y="42"/>
                    <a:pt x="616" y="42"/>
                  </a:cubicBezTo>
                  <a:cubicBezTo>
                    <a:pt x="615" y="42"/>
                    <a:pt x="613" y="44"/>
                    <a:pt x="612" y="44"/>
                  </a:cubicBezTo>
                  <a:cubicBezTo>
                    <a:pt x="611" y="44"/>
                    <a:pt x="610" y="42"/>
                    <a:pt x="608" y="42"/>
                  </a:cubicBezTo>
                  <a:cubicBezTo>
                    <a:pt x="607" y="42"/>
                    <a:pt x="606" y="44"/>
                    <a:pt x="604" y="44"/>
                  </a:cubicBezTo>
                  <a:cubicBezTo>
                    <a:pt x="603" y="44"/>
                    <a:pt x="602" y="42"/>
                    <a:pt x="601" y="42"/>
                  </a:cubicBezTo>
                  <a:cubicBezTo>
                    <a:pt x="599" y="42"/>
                    <a:pt x="598" y="44"/>
                    <a:pt x="597" y="44"/>
                  </a:cubicBezTo>
                  <a:cubicBezTo>
                    <a:pt x="595" y="44"/>
                    <a:pt x="594" y="42"/>
                    <a:pt x="593" y="42"/>
                  </a:cubicBezTo>
                  <a:cubicBezTo>
                    <a:pt x="592" y="42"/>
                    <a:pt x="590" y="44"/>
                    <a:pt x="589" y="44"/>
                  </a:cubicBezTo>
                  <a:cubicBezTo>
                    <a:pt x="587" y="44"/>
                    <a:pt x="586" y="42"/>
                    <a:pt x="585" y="42"/>
                  </a:cubicBezTo>
                  <a:cubicBezTo>
                    <a:pt x="584" y="42"/>
                    <a:pt x="581" y="43"/>
                    <a:pt x="581" y="44"/>
                  </a:cubicBezTo>
                  <a:cubicBezTo>
                    <a:pt x="580" y="44"/>
                    <a:pt x="577" y="46"/>
                    <a:pt x="577" y="46"/>
                  </a:cubicBezTo>
                  <a:cubicBezTo>
                    <a:pt x="575" y="46"/>
                    <a:pt x="574" y="44"/>
                    <a:pt x="573" y="44"/>
                  </a:cubicBezTo>
                  <a:cubicBezTo>
                    <a:pt x="572" y="44"/>
                    <a:pt x="570" y="46"/>
                    <a:pt x="569" y="46"/>
                  </a:cubicBezTo>
                  <a:cubicBezTo>
                    <a:pt x="568" y="46"/>
                    <a:pt x="566" y="43"/>
                    <a:pt x="565" y="43"/>
                  </a:cubicBezTo>
                  <a:cubicBezTo>
                    <a:pt x="564" y="44"/>
                    <a:pt x="562" y="46"/>
                    <a:pt x="561" y="46"/>
                  </a:cubicBezTo>
                  <a:cubicBezTo>
                    <a:pt x="560" y="46"/>
                    <a:pt x="558" y="43"/>
                    <a:pt x="557" y="43"/>
                  </a:cubicBezTo>
                  <a:cubicBezTo>
                    <a:pt x="556" y="43"/>
                    <a:pt x="555" y="45"/>
                    <a:pt x="553" y="45"/>
                  </a:cubicBezTo>
                  <a:cubicBezTo>
                    <a:pt x="552" y="45"/>
                    <a:pt x="551" y="43"/>
                    <a:pt x="549" y="43"/>
                  </a:cubicBezTo>
                  <a:cubicBezTo>
                    <a:pt x="548" y="43"/>
                    <a:pt x="547" y="45"/>
                    <a:pt x="545" y="45"/>
                  </a:cubicBezTo>
                  <a:cubicBezTo>
                    <a:pt x="544" y="45"/>
                    <a:pt x="543" y="43"/>
                    <a:pt x="542" y="43"/>
                  </a:cubicBezTo>
                  <a:cubicBezTo>
                    <a:pt x="542" y="42"/>
                    <a:pt x="546" y="42"/>
                    <a:pt x="546" y="41"/>
                  </a:cubicBezTo>
                  <a:cubicBezTo>
                    <a:pt x="546" y="40"/>
                    <a:pt x="542" y="39"/>
                    <a:pt x="542" y="39"/>
                  </a:cubicBezTo>
                  <a:cubicBezTo>
                    <a:pt x="542" y="38"/>
                    <a:pt x="546" y="37"/>
                    <a:pt x="546" y="37"/>
                  </a:cubicBezTo>
                  <a:cubicBezTo>
                    <a:pt x="546" y="36"/>
                    <a:pt x="542" y="35"/>
                    <a:pt x="542" y="34"/>
                  </a:cubicBezTo>
                  <a:cubicBezTo>
                    <a:pt x="543" y="34"/>
                    <a:pt x="546" y="33"/>
                    <a:pt x="546" y="32"/>
                  </a:cubicBezTo>
                  <a:cubicBezTo>
                    <a:pt x="546" y="32"/>
                    <a:pt x="543" y="30"/>
                    <a:pt x="543" y="30"/>
                  </a:cubicBezTo>
                  <a:cubicBezTo>
                    <a:pt x="542" y="30"/>
                    <a:pt x="539" y="32"/>
                    <a:pt x="539" y="32"/>
                  </a:cubicBezTo>
                  <a:cubicBezTo>
                    <a:pt x="538" y="33"/>
                    <a:pt x="542" y="34"/>
                    <a:pt x="542" y="34"/>
                  </a:cubicBezTo>
                  <a:cubicBezTo>
                    <a:pt x="542" y="35"/>
                    <a:pt x="538" y="36"/>
                    <a:pt x="538" y="36"/>
                  </a:cubicBezTo>
                  <a:cubicBezTo>
                    <a:pt x="538" y="37"/>
                    <a:pt x="542" y="38"/>
                    <a:pt x="542" y="39"/>
                  </a:cubicBezTo>
                  <a:cubicBezTo>
                    <a:pt x="542" y="39"/>
                    <a:pt x="538" y="40"/>
                    <a:pt x="538" y="41"/>
                  </a:cubicBezTo>
                  <a:cubicBezTo>
                    <a:pt x="538" y="41"/>
                    <a:pt x="541" y="42"/>
                    <a:pt x="542" y="43"/>
                  </a:cubicBezTo>
                  <a:cubicBezTo>
                    <a:pt x="540" y="43"/>
                    <a:pt x="539" y="45"/>
                    <a:pt x="538" y="45"/>
                  </a:cubicBezTo>
                  <a:cubicBezTo>
                    <a:pt x="537" y="45"/>
                    <a:pt x="534" y="43"/>
                    <a:pt x="534" y="43"/>
                  </a:cubicBezTo>
                  <a:cubicBezTo>
                    <a:pt x="533" y="43"/>
                    <a:pt x="531" y="44"/>
                    <a:pt x="530" y="45"/>
                  </a:cubicBezTo>
                  <a:cubicBezTo>
                    <a:pt x="529" y="45"/>
                    <a:pt x="526" y="47"/>
                    <a:pt x="526" y="47"/>
                  </a:cubicBezTo>
                  <a:cubicBezTo>
                    <a:pt x="525" y="47"/>
                    <a:pt x="522" y="45"/>
                    <a:pt x="522" y="45"/>
                  </a:cubicBezTo>
                  <a:cubicBezTo>
                    <a:pt x="521" y="45"/>
                    <a:pt x="519" y="43"/>
                    <a:pt x="518" y="43"/>
                  </a:cubicBezTo>
                  <a:cubicBezTo>
                    <a:pt x="517" y="43"/>
                    <a:pt x="515" y="44"/>
                    <a:pt x="514" y="45"/>
                  </a:cubicBezTo>
                  <a:cubicBezTo>
                    <a:pt x="513" y="45"/>
                    <a:pt x="511" y="47"/>
                    <a:pt x="510" y="47"/>
                  </a:cubicBezTo>
                  <a:cubicBezTo>
                    <a:pt x="509" y="47"/>
                    <a:pt x="507" y="45"/>
                    <a:pt x="506" y="45"/>
                  </a:cubicBezTo>
                  <a:cubicBezTo>
                    <a:pt x="505" y="44"/>
                    <a:pt x="503" y="47"/>
                    <a:pt x="502" y="47"/>
                  </a:cubicBezTo>
                  <a:cubicBezTo>
                    <a:pt x="501" y="47"/>
                    <a:pt x="500" y="44"/>
                    <a:pt x="498" y="44"/>
                  </a:cubicBezTo>
                  <a:cubicBezTo>
                    <a:pt x="497" y="44"/>
                    <a:pt x="495" y="47"/>
                    <a:pt x="494" y="46"/>
                  </a:cubicBezTo>
                  <a:cubicBezTo>
                    <a:pt x="493" y="46"/>
                    <a:pt x="492" y="44"/>
                    <a:pt x="490" y="44"/>
                  </a:cubicBezTo>
                  <a:cubicBezTo>
                    <a:pt x="489" y="44"/>
                    <a:pt x="487" y="46"/>
                    <a:pt x="486" y="46"/>
                  </a:cubicBezTo>
                  <a:cubicBezTo>
                    <a:pt x="485" y="46"/>
                    <a:pt x="484" y="44"/>
                    <a:pt x="483" y="44"/>
                  </a:cubicBezTo>
                  <a:cubicBezTo>
                    <a:pt x="481" y="44"/>
                    <a:pt x="480" y="46"/>
                    <a:pt x="479" y="46"/>
                  </a:cubicBezTo>
                  <a:cubicBezTo>
                    <a:pt x="477" y="46"/>
                    <a:pt x="476" y="44"/>
                    <a:pt x="475" y="44"/>
                  </a:cubicBezTo>
                  <a:cubicBezTo>
                    <a:pt x="473" y="44"/>
                    <a:pt x="472" y="46"/>
                    <a:pt x="471" y="46"/>
                  </a:cubicBezTo>
                  <a:cubicBezTo>
                    <a:pt x="469" y="46"/>
                    <a:pt x="468" y="44"/>
                    <a:pt x="467" y="44"/>
                  </a:cubicBezTo>
                  <a:cubicBezTo>
                    <a:pt x="466" y="44"/>
                    <a:pt x="464" y="46"/>
                    <a:pt x="463" y="46"/>
                  </a:cubicBezTo>
                  <a:cubicBezTo>
                    <a:pt x="462" y="46"/>
                    <a:pt x="460" y="44"/>
                    <a:pt x="459" y="44"/>
                  </a:cubicBezTo>
                  <a:cubicBezTo>
                    <a:pt x="458" y="44"/>
                    <a:pt x="456" y="45"/>
                    <a:pt x="455" y="46"/>
                  </a:cubicBezTo>
                  <a:cubicBezTo>
                    <a:pt x="454" y="46"/>
                    <a:pt x="452" y="48"/>
                    <a:pt x="451" y="48"/>
                  </a:cubicBezTo>
                  <a:cubicBezTo>
                    <a:pt x="450" y="48"/>
                    <a:pt x="448" y="46"/>
                    <a:pt x="447" y="46"/>
                  </a:cubicBezTo>
                  <a:cubicBezTo>
                    <a:pt x="446" y="45"/>
                    <a:pt x="444" y="43"/>
                    <a:pt x="443" y="43"/>
                  </a:cubicBezTo>
                  <a:cubicBezTo>
                    <a:pt x="442" y="43"/>
                    <a:pt x="440" y="45"/>
                    <a:pt x="439" y="45"/>
                  </a:cubicBezTo>
                  <a:cubicBezTo>
                    <a:pt x="438" y="45"/>
                    <a:pt x="436" y="43"/>
                    <a:pt x="436" y="43"/>
                  </a:cubicBezTo>
                  <a:cubicBezTo>
                    <a:pt x="434" y="43"/>
                    <a:pt x="432" y="45"/>
                    <a:pt x="431" y="45"/>
                  </a:cubicBezTo>
                  <a:cubicBezTo>
                    <a:pt x="431" y="46"/>
                    <a:pt x="428" y="47"/>
                    <a:pt x="427" y="47"/>
                  </a:cubicBezTo>
                  <a:cubicBezTo>
                    <a:pt x="426" y="47"/>
                    <a:pt x="424" y="46"/>
                    <a:pt x="424" y="45"/>
                  </a:cubicBezTo>
                  <a:cubicBezTo>
                    <a:pt x="423" y="45"/>
                    <a:pt x="420" y="43"/>
                    <a:pt x="420" y="43"/>
                  </a:cubicBezTo>
                  <a:cubicBezTo>
                    <a:pt x="419" y="43"/>
                    <a:pt x="416" y="45"/>
                    <a:pt x="416" y="45"/>
                  </a:cubicBezTo>
                  <a:cubicBezTo>
                    <a:pt x="415" y="45"/>
                    <a:pt x="413" y="47"/>
                    <a:pt x="412" y="47"/>
                  </a:cubicBezTo>
                  <a:cubicBezTo>
                    <a:pt x="411" y="47"/>
                    <a:pt x="409" y="45"/>
                    <a:pt x="408" y="45"/>
                  </a:cubicBezTo>
                  <a:cubicBezTo>
                    <a:pt x="407" y="45"/>
                    <a:pt x="405" y="47"/>
                    <a:pt x="404" y="47"/>
                  </a:cubicBezTo>
                  <a:cubicBezTo>
                    <a:pt x="403" y="47"/>
                    <a:pt x="401" y="45"/>
                    <a:pt x="400" y="45"/>
                  </a:cubicBezTo>
                  <a:cubicBezTo>
                    <a:pt x="399" y="45"/>
                    <a:pt x="397" y="47"/>
                    <a:pt x="396" y="47"/>
                  </a:cubicBezTo>
                  <a:cubicBezTo>
                    <a:pt x="395" y="47"/>
                    <a:pt x="394" y="45"/>
                    <a:pt x="392" y="45"/>
                  </a:cubicBezTo>
                  <a:cubicBezTo>
                    <a:pt x="391" y="45"/>
                    <a:pt x="389" y="47"/>
                    <a:pt x="388" y="47"/>
                  </a:cubicBezTo>
                  <a:cubicBezTo>
                    <a:pt x="388" y="47"/>
                    <a:pt x="384" y="45"/>
                    <a:pt x="384" y="44"/>
                  </a:cubicBezTo>
                  <a:cubicBezTo>
                    <a:pt x="384" y="44"/>
                    <a:pt x="389" y="43"/>
                    <a:pt x="388" y="42"/>
                  </a:cubicBezTo>
                  <a:cubicBezTo>
                    <a:pt x="388" y="42"/>
                    <a:pt x="385" y="40"/>
                    <a:pt x="385" y="40"/>
                  </a:cubicBezTo>
                  <a:cubicBezTo>
                    <a:pt x="384" y="40"/>
                    <a:pt x="381" y="42"/>
                    <a:pt x="381" y="42"/>
                  </a:cubicBezTo>
                  <a:cubicBezTo>
                    <a:pt x="381" y="43"/>
                    <a:pt x="385" y="44"/>
                    <a:pt x="384" y="44"/>
                  </a:cubicBezTo>
                  <a:cubicBezTo>
                    <a:pt x="384" y="45"/>
                    <a:pt x="381" y="46"/>
                    <a:pt x="380" y="46"/>
                  </a:cubicBezTo>
                  <a:cubicBezTo>
                    <a:pt x="379" y="47"/>
                    <a:pt x="377" y="48"/>
                    <a:pt x="376" y="49"/>
                  </a:cubicBezTo>
                  <a:cubicBezTo>
                    <a:pt x="375" y="49"/>
                    <a:pt x="373" y="46"/>
                    <a:pt x="372" y="46"/>
                  </a:cubicBezTo>
                  <a:cubicBezTo>
                    <a:pt x="372" y="46"/>
                    <a:pt x="369" y="49"/>
                    <a:pt x="368" y="48"/>
                  </a:cubicBezTo>
                  <a:cubicBezTo>
                    <a:pt x="367" y="48"/>
                    <a:pt x="366" y="47"/>
                    <a:pt x="365" y="46"/>
                  </a:cubicBezTo>
                  <a:cubicBezTo>
                    <a:pt x="364" y="46"/>
                    <a:pt x="362" y="44"/>
                    <a:pt x="361" y="44"/>
                  </a:cubicBezTo>
                  <a:cubicBezTo>
                    <a:pt x="360" y="44"/>
                    <a:pt x="357" y="46"/>
                    <a:pt x="357" y="46"/>
                  </a:cubicBezTo>
                  <a:cubicBezTo>
                    <a:pt x="356" y="46"/>
                    <a:pt x="353" y="48"/>
                    <a:pt x="353" y="48"/>
                  </a:cubicBezTo>
                  <a:cubicBezTo>
                    <a:pt x="351" y="48"/>
                    <a:pt x="350" y="46"/>
                    <a:pt x="349" y="46"/>
                  </a:cubicBezTo>
                  <a:cubicBezTo>
                    <a:pt x="348" y="46"/>
                    <a:pt x="346" y="48"/>
                    <a:pt x="345" y="48"/>
                  </a:cubicBezTo>
                  <a:cubicBezTo>
                    <a:pt x="343" y="48"/>
                    <a:pt x="342" y="46"/>
                    <a:pt x="341" y="46"/>
                  </a:cubicBezTo>
                  <a:cubicBezTo>
                    <a:pt x="340" y="46"/>
                    <a:pt x="338" y="48"/>
                    <a:pt x="337" y="48"/>
                  </a:cubicBezTo>
                  <a:cubicBezTo>
                    <a:pt x="336" y="48"/>
                    <a:pt x="335" y="46"/>
                    <a:pt x="333" y="46"/>
                  </a:cubicBezTo>
                  <a:cubicBezTo>
                    <a:pt x="332" y="46"/>
                    <a:pt x="330" y="48"/>
                    <a:pt x="329" y="48"/>
                  </a:cubicBezTo>
                  <a:cubicBezTo>
                    <a:pt x="328" y="48"/>
                    <a:pt x="327" y="45"/>
                    <a:pt x="325" y="45"/>
                  </a:cubicBezTo>
                  <a:cubicBezTo>
                    <a:pt x="324" y="45"/>
                    <a:pt x="323" y="48"/>
                    <a:pt x="321" y="48"/>
                  </a:cubicBezTo>
                  <a:cubicBezTo>
                    <a:pt x="320" y="48"/>
                    <a:pt x="319" y="45"/>
                    <a:pt x="318" y="45"/>
                  </a:cubicBezTo>
                  <a:cubicBezTo>
                    <a:pt x="316" y="45"/>
                    <a:pt x="315" y="47"/>
                    <a:pt x="313" y="47"/>
                  </a:cubicBezTo>
                  <a:cubicBezTo>
                    <a:pt x="312" y="47"/>
                    <a:pt x="311" y="45"/>
                    <a:pt x="310" y="45"/>
                  </a:cubicBezTo>
                  <a:cubicBezTo>
                    <a:pt x="309" y="45"/>
                    <a:pt x="307" y="47"/>
                    <a:pt x="306" y="47"/>
                  </a:cubicBezTo>
                  <a:cubicBezTo>
                    <a:pt x="305" y="47"/>
                    <a:pt x="303" y="45"/>
                    <a:pt x="302" y="45"/>
                  </a:cubicBezTo>
                  <a:cubicBezTo>
                    <a:pt x="301" y="45"/>
                    <a:pt x="298" y="47"/>
                    <a:pt x="298" y="47"/>
                  </a:cubicBezTo>
                  <a:cubicBezTo>
                    <a:pt x="297" y="47"/>
                    <a:pt x="294" y="49"/>
                    <a:pt x="294" y="49"/>
                  </a:cubicBezTo>
                  <a:cubicBezTo>
                    <a:pt x="293" y="49"/>
                    <a:pt x="290" y="47"/>
                    <a:pt x="290" y="47"/>
                  </a:cubicBezTo>
                  <a:cubicBezTo>
                    <a:pt x="289" y="46"/>
                    <a:pt x="287" y="45"/>
                    <a:pt x="286" y="45"/>
                  </a:cubicBezTo>
                  <a:cubicBezTo>
                    <a:pt x="285" y="45"/>
                    <a:pt x="283" y="47"/>
                    <a:pt x="282" y="47"/>
                  </a:cubicBezTo>
                  <a:cubicBezTo>
                    <a:pt x="281" y="47"/>
                    <a:pt x="280" y="45"/>
                    <a:pt x="278" y="45"/>
                  </a:cubicBezTo>
                  <a:cubicBezTo>
                    <a:pt x="278" y="45"/>
                    <a:pt x="275" y="46"/>
                    <a:pt x="274" y="47"/>
                  </a:cubicBezTo>
                  <a:cubicBezTo>
                    <a:pt x="274" y="47"/>
                    <a:pt x="271" y="49"/>
                    <a:pt x="270" y="49"/>
                  </a:cubicBezTo>
                  <a:cubicBezTo>
                    <a:pt x="269" y="49"/>
                    <a:pt x="268" y="47"/>
                    <a:pt x="266" y="47"/>
                  </a:cubicBezTo>
                  <a:cubicBezTo>
                    <a:pt x="265" y="46"/>
                    <a:pt x="263" y="49"/>
                    <a:pt x="262" y="49"/>
                  </a:cubicBezTo>
                  <a:cubicBezTo>
                    <a:pt x="261" y="48"/>
                    <a:pt x="260" y="46"/>
                    <a:pt x="259" y="46"/>
                  </a:cubicBezTo>
                  <a:cubicBezTo>
                    <a:pt x="257" y="46"/>
                    <a:pt x="256" y="48"/>
                    <a:pt x="254" y="48"/>
                  </a:cubicBezTo>
                  <a:cubicBezTo>
                    <a:pt x="253" y="48"/>
                    <a:pt x="252" y="46"/>
                    <a:pt x="251" y="46"/>
                  </a:cubicBezTo>
                  <a:cubicBezTo>
                    <a:pt x="249" y="46"/>
                    <a:pt x="248" y="48"/>
                    <a:pt x="247" y="48"/>
                  </a:cubicBezTo>
                  <a:cubicBezTo>
                    <a:pt x="245" y="48"/>
                    <a:pt x="244" y="46"/>
                    <a:pt x="243" y="46"/>
                  </a:cubicBezTo>
                  <a:cubicBezTo>
                    <a:pt x="242" y="46"/>
                    <a:pt x="240" y="48"/>
                    <a:pt x="239" y="48"/>
                  </a:cubicBezTo>
                  <a:cubicBezTo>
                    <a:pt x="237" y="48"/>
                    <a:pt x="236" y="46"/>
                    <a:pt x="235" y="46"/>
                  </a:cubicBezTo>
                  <a:cubicBezTo>
                    <a:pt x="234" y="46"/>
                    <a:pt x="232" y="48"/>
                    <a:pt x="231" y="48"/>
                  </a:cubicBezTo>
                  <a:cubicBezTo>
                    <a:pt x="230" y="48"/>
                    <a:pt x="228" y="46"/>
                    <a:pt x="227" y="46"/>
                  </a:cubicBezTo>
                  <a:cubicBezTo>
                    <a:pt x="226" y="46"/>
                    <a:pt x="224" y="47"/>
                    <a:pt x="223" y="48"/>
                  </a:cubicBezTo>
                  <a:cubicBezTo>
                    <a:pt x="222" y="48"/>
                    <a:pt x="220" y="50"/>
                    <a:pt x="219" y="50"/>
                  </a:cubicBezTo>
                  <a:cubicBezTo>
                    <a:pt x="218" y="50"/>
                    <a:pt x="216" y="48"/>
                    <a:pt x="215" y="48"/>
                  </a:cubicBezTo>
                  <a:cubicBezTo>
                    <a:pt x="214" y="48"/>
                    <a:pt x="212" y="50"/>
                    <a:pt x="211" y="50"/>
                  </a:cubicBezTo>
                  <a:cubicBezTo>
                    <a:pt x="210" y="50"/>
                    <a:pt x="209" y="48"/>
                    <a:pt x="207" y="48"/>
                  </a:cubicBezTo>
                  <a:cubicBezTo>
                    <a:pt x="206" y="47"/>
                    <a:pt x="205" y="45"/>
                    <a:pt x="204" y="45"/>
                  </a:cubicBezTo>
                  <a:cubicBezTo>
                    <a:pt x="202" y="45"/>
                    <a:pt x="201" y="48"/>
                    <a:pt x="199" y="47"/>
                  </a:cubicBezTo>
                  <a:cubicBezTo>
                    <a:pt x="199" y="47"/>
                    <a:pt x="196" y="45"/>
                    <a:pt x="196" y="45"/>
                  </a:cubicBezTo>
                  <a:cubicBezTo>
                    <a:pt x="195" y="45"/>
                    <a:pt x="193" y="47"/>
                    <a:pt x="192" y="47"/>
                  </a:cubicBezTo>
                  <a:cubicBezTo>
                    <a:pt x="191" y="48"/>
                    <a:pt x="188" y="49"/>
                    <a:pt x="188" y="49"/>
                  </a:cubicBezTo>
                  <a:cubicBezTo>
                    <a:pt x="187" y="49"/>
                    <a:pt x="184" y="47"/>
                    <a:pt x="184" y="47"/>
                  </a:cubicBezTo>
                  <a:cubicBezTo>
                    <a:pt x="183" y="47"/>
                    <a:pt x="181" y="45"/>
                    <a:pt x="180" y="45"/>
                  </a:cubicBezTo>
                  <a:cubicBezTo>
                    <a:pt x="179" y="45"/>
                    <a:pt x="178" y="43"/>
                    <a:pt x="176" y="43"/>
                  </a:cubicBezTo>
                  <a:cubicBezTo>
                    <a:pt x="176" y="43"/>
                    <a:pt x="172" y="45"/>
                    <a:pt x="172" y="45"/>
                  </a:cubicBezTo>
                  <a:cubicBezTo>
                    <a:pt x="172" y="45"/>
                    <a:pt x="176" y="47"/>
                    <a:pt x="176" y="47"/>
                  </a:cubicBezTo>
                  <a:cubicBezTo>
                    <a:pt x="175" y="47"/>
                    <a:pt x="173" y="49"/>
                    <a:pt x="172" y="49"/>
                  </a:cubicBezTo>
                  <a:cubicBezTo>
                    <a:pt x="171" y="49"/>
                    <a:pt x="169" y="47"/>
                    <a:pt x="168" y="47"/>
                  </a:cubicBezTo>
                  <a:cubicBezTo>
                    <a:pt x="167" y="47"/>
                    <a:pt x="165" y="49"/>
                    <a:pt x="164" y="49"/>
                  </a:cubicBezTo>
                  <a:cubicBezTo>
                    <a:pt x="163" y="49"/>
                    <a:pt x="162" y="47"/>
                    <a:pt x="160" y="47"/>
                  </a:cubicBezTo>
                  <a:cubicBezTo>
                    <a:pt x="159" y="47"/>
                    <a:pt x="157" y="49"/>
                    <a:pt x="156" y="49"/>
                  </a:cubicBezTo>
                  <a:cubicBezTo>
                    <a:pt x="155" y="49"/>
                    <a:pt x="154" y="47"/>
                    <a:pt x="152" y="47"/>
                  </a:cubicBezTo>
                  <a:cubicBezTo>
                    <a:pt x="151" y="47"/>
                    <a:pt x="149" y="49"/>
                    <a:pt x="148" y="49"/>
                  </a:cubicBezTo>
                  <a:cubicBezTo>
                    <a:pt x="147" y="48"/>
                    <a:pt x="146" y="46"/>
                    <a:pt x="145" y="46"/>
                  </a:cubicBezTo>
                  <a:cubicBezTo>
                    <a:pt x="143" y="46"/>
                    <a:pt x="142" y="48"/>
                    <a:pt x="140" y="48"/>
                  </a:cubicBezTo>
                  <a:cubicBezTo>
                    <a:pt x="139" y="48"/>
                    <a:pt x="138" y="46"/>
                    <a:pt x="137" y="46"/>
                  </a:cubicBezTo>
                  <a:cubicBezTo>
                    <a:pt x="135" y="46"/>
                    <a:pt x="134" y="48"/>
                    <a:pt x="133" y="48"/>
                  </a:cubicBezTo>
                  <a:cubicBezTo>
                    <a:pt x="132" y="48"/>
                    <a:pt x="130" y="46"/>
                    <a:pt x="129" y="46"/>
                  </a:cubicBezTo>
                  <a:cubicBezTo>
                    <a:pt x="127" y="46"/>
                    <a:pt x="126" y="48"/>
                    <a:pt x="125" y="48"/>
                  </a:cubicBezTo>
                  <a:cubicBezTo>
                    <a:pt x="124" y="48"/>
                    <a:pt x="122" y="46"/>
                    <a:pt x="121" y="46"/>
                  </a:cubicBezTo>
                  <a:cubicBezTo>
                    <a:pt x="120" y="46"/>
                    <a:pt x="118" y="48"/>
                    <a:pt x="117" y="48"/>
                  </a:cubicBezTo>
                  <a:cubicBezTo>
                    <a:pt x="116" y="48"/>
                    <a:pt x="114" y="46"/>
                    <a:pt x="113" y="46"/>
                  </a:cubicBezTo>
                  <a:cubicBezTo>
                    <a:pt x="112" y="46"/>
                    <a:pt x="110" y="48"/>
                    <a:pt x="109" y="48"/>
                  </a:cubicBezTo>
                  <a:cubicBezTo>
                    <a:pt x="108" y="48"/>
                    <a:pt x="107" y="46"/>
                    <a:pt x="105" y="46"/>
                  </a:cubicBezTo>
                  <a:cubicBezTo>
                    <a:pt x="104" y="46"/>
                    <a:pt x="102" y="48"/>
                    <a:pt x="101" y="48"/>
                  </a:cubicBezTo>
                  <a:cubicBezTo>
                    <a:pt x="101" y="48"/>
                    <a:pt x="98" y="46"/>
                    <a:pt x="98" y="45"/>
                  </a:cubicBezTo>
                  <a:cubicBezTo>
                    <a:pt x="98" y="45"/>
                    <a:pt x="102" y="44"/>
                    <a:pt x="102" y="43"/>
                  </a:cubicBezTo>
                  <a:cubicBezTo>
                    <a:pt x="102" y="43"/>
                    <a:pt x="98" y="41"/>
                    <a:pt x="98" y="41"/>
                  </a:cubicBezTo>
                  <a:cubicBezTo>
                    <a:pt x="98" y="41"/>
                    <a:pt x="94" y="43"/>
                    <a:pt x="94" y="43"/>
                  </a:cubicBezTo>
                  <a:cubicBezTo>
                    <a:pt x="94" y="44"/>
                    <a:pt x="98" y="45"/>
                    <a:pt x="98" y="45"/>
                  </a:cubicBezTo>
                  <a:cubicBezTo>
                    <a:pt x="97" y="46"/>
                    <a:pt x="94" y="47"/>
                    <a:pt x="93" y="48"/>
                  </a:cubicBezTo>
                  <a:cubicBezTo>
                    <a:pt x="93" y="48"/>
                    <a:pt x="90" y="50"/>
                    <a:pt x="89" y="50"/>
                  </a:cubicBezTo>
                  <a:cubicBezTo>
                    <a:pt x="88" y="50"/>
                    <a:pt x="87" y="47"/>
                    <a:pt x="86" y="47"/>
                  </a:cubicBezTo>
                  <a:cubicBezTo>
                    <a:pt x="85" y="47"/>
                    <a:pt x="82" y="50"/>
                    <a:pt x="81" y="50"/>
                  </a:cubicBezTo>
                  <a:cubicBezTo>
                    <a:pt x="80" y="49"/>
                    <a:pt x="79" y="48"/>
                    <a:pt x="78" y="47"/>
                  </a:cubicBezTo>
                  <a:cubicBezTo>
                    <a:pt x="77" y="47"/>
                    <a:pt x="75" y="45"/>
                    <a:pt x="74" y="45"/>
                  </a:cubicBezTo>
                  <a:cubicBezTo>
                    <a:pt x="73" y="45"/>
                    <a:pt x="70" y="47"/>
                    <a:pt x="70" y="47"/>
                  </a:cubicBezTo>
                  <a:cubicBezTo>
                    <a:pt x="69" y="47"/>
                    <a:pt x="66" y="49"/>
                    <a:pt x="66" y="49"/>
                  </a:cubicBezTo>
                  <a:cubicBezTo>
                    <a:pt x="65" y="49"/>
                    <a:pt x="63" y="47"/>
                    <a:pt x="62" y="47"/>
                  </a:cubicBezTo>
                  <a:cubicBezTo>
                    <a:pt x="61" y="47"/>
                    <a:pt x="59" y="49"/>
                    <a:pt x="58" y="49"/>
                  </a:cubicBezTo>
                  <a:cubicBezTo>
                    <a:pt x="57" y="49"/>
                    <a:pt x="55" y="47"/>
                    <a:pt x="54" y="47"/>
                  </a:cubicBezTo>
                  <a:cubicBezTo>
                    <a:pt x="53" y="47"/>
                    <a:pt x="52" y="49"/>
                    <a:pt x="50" y="49"/>
                  </a:cubicBezTo>
                  <a:cubicBezTo>
                    <a:pt x="49" y="49"/>
                    <a:pt x="47" y="47"/>
                    <a:pt x="46" y="47"/>
                  </a:cubicBezTo>
                  <a:cubicBezTo>
                    <a:pt x="46" y="47"/>
                    <a:pt x="43" y="48"/>
                    <a:pt x="42" y="49"/>
                  </a:cubicBezTo>
                  <a:cubicBezTo>
                    <a:pt x="41" y="49"/>
                    <a:pt x="39" y="51"/>
                    <a:pt x="38" y="51"/>
                  </a:cubicBezTo>
                  <a:cubicBezTo>
                    <a:pt x="37" y="51"/>
                    <a:pt x="35" y="49"/>
                    <a:pt x="34" y="49"/>
                  </a:cubicBezTo>
                  <a:cubicBezTo>
                    <a:pt x="33" y="49"/>
                    <a:pt x="32" y="51"/>
                    <a:pt x="30" y="51"/>
                  </a:cubicBezTo>
                  <a:cubicBezTo>
                    <a:pt x="30" y="50"/>
                    <a:pt x="27" y="49"/>
                    <a:pt x="27" y="48"/>
                  </a:cubicBezTo>
                  <a:cubicBezTo>
                    <a:pt x="27" y="48"/>
                    <a:pt x="31" y="47"/>
                    <a:pt x="31" y="46"/>
                  </a:cubicBezTo>
                  <a:cubicBezTo>
                    <a:pt x="31" y="46"/>
                    <a:pt x="27" y="45"/>
                    <a:pt x="27" y="44"/>
                  </a:cubicBezTo>
                  <a:cubicBezTo>
                    <a:pt x="27" y="43"/>
                    <a:pt x="31" y="43"/>
                    <a:pt x="31" y="42"/>
                  </a:cubicBezTo>
                  <a:cubicBezTo>
                    <a:pt x="31" y="41"/>
                    <a:pt x="27" y="40"/>
                    <a:pt x="27" y="40"/>
                  </a:cubicBezTo>
                  <a:cubicBezTo>
                    <a:pt x="27" y="39"/>
                    <a:pt x="31" y="38"/>
                    <a:pt x="31" y="38"/>
                  </a:cubicBezTo>
                  <a:cubicBezTo>
                    <a:pt x="33" y="37"/>
                    <a:pt x="34" y="36"/>
                    <a:pt x="35" y="36"/>
                  </a:cubicBezTo>
                  <a:cubicBezTo>
                    <a:pt x="34" y="35"/>
                    <a:pt x="33" y="33"/>
                    <a:pt x="32" y="33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5" y="33"/>
                    <a:pt x="24" y="33"/>
                  </a:cubicBezTo>
                  <a:cubicBezTo>
                    <a:pt x="23" y="33"/>
                    <a:pt x="20" y="35"/>
                    <a:pt x="20" y="35"/>
                  </a:cubicBezTo>
                  <a:cubicBezTo>
                    <a:pt x="18" y="36"/>
                    <a:pt x="17" y="37"/>
                    <a:pt x="16" y="37"/>
                  </a:cubicBezTo>
                  <a:cubicBezTo>
                    <a:pt x="15" y="38"/>
                    <a:pt x="12" y="39"/>
                    <a:pt x="12" y="39"/>
                  </a:cubicBezTo>
                  <a:cubicBezTo>
                    <a:pt x="12" y="40"/>
                    <a:pt x="15" y="41"/>
                    <a:pt x="15" y="42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5"/>
                    <a:pt x="5" y="44"/>
                    <a:pt x="3" y="44"/>
                  </a:cubicBezTo>
                  <a:cubicBezTo>
                    <a:pt x="3" y="43"/>
                    <a:pt x="0" y="42"/>
                    <a:pt x="0" y="41"/>
                  </a:cubicBezTo>
                  <a:cubicBezTo>
                    <a:pt x="0" y="41"/>
                    <a:pt x="3" y="40"/>
                    <a:pt x="4" y="39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11" y="36"/>
                    <a:pt x="12" y="35"/>
                  </a:cubicBezTo>
                  <a:cubicBezTo>
                    <a:pt x="12" y="35"/>
                    <a:pt x="16" y="34"/>
                    <a:pt x="16" y="33"/>
                  </a:cubicBezTo>
                  <a:cubicBezTo>
                    <a:pt x="16" y="33"/>
                    <a:pt x="12" y="31"/>
                    <a:pt x="12" y="31"/>
                  </a:cubicBezTo>
                  <a:cubicBezTo>
                    <a:pt x="13" y="31"/>
                    <a:pt x="16" y="29"/>
                    <a:pt x="16" y="29"/>
                  </a:cubicBezTo>
                  <a:cubicBezTo>
                    <a:pt x="17" y="29"/>
                    <a:pt x="19" y="31"/>
                    <a:pt x="20" y="31"/>
                  </a:cubicBezTo>
                  <a:cubicBezTo>
                    <a:pt x="22" y="31"/>
                    <a:pt x="23" y="29"/>
                    <a:pt x="24" y="29"/>
                  </a:cubicBezTo>
                  <a:cubicBezTo>
                    <a:pt x="25" y="29"/>
                    <a:pt x="27" y="31"/>
                    <a:pt x="28" y="31"/>
                  </a:cubicBezTo>
                  <a:cubicBezTo>
                    <a:pt x="29" y="31"/>
                    <a:pt x="31" y="29"/>
                    <a:pt x="32" y="29"/>
                  </a:cubicBezTo>
                  <a:cubicBezTo>
                    <a:pt x="33" y="29"/>
                    <a:pt x="35" y="31"/>
                    <a:pt x="36" y="31"/>
                  </a:cubicBezTo>
                  <a:cubicBezTo>
                    <a:pt x="40" y="33"/>
                    <a:pt x="40" y="33"/>
                    <a:pt x="40" y="33"/>
                  </a:cubicBezTo>
                  <a:lnTo>
                    <a:pt x="43" y="36"/>
                  </a:lnTo>
                  <a:close/>
                  <a:moveTo>
                    <a:pt x="1178" y="38"/>
                  </a:moveTo>
                  <a:cubicBezTo>
                    <a:pt x="1186" y="42"/>
                    <a:pt x="1186" y="42"/>
                    <a:pt x="1186" y="42"/>
                  </a:cubicBezTo>
                  <a:cubicBezTo>
                    <a:pt x="1190" y="44"/>
                    <a:pt x="1190" y="44"/>
                    <a:pt x="1190" y="44"/>
                  </a:cubicBezTo>
                  <a:cubicBezTo>
                    <a:pt x="1194" y="42"/>
                    <a:pt x="1194" y="42"/>
                    <a:pt x="1194" y="42"/>
                  </a:cubicBezTo>
                  <a:cubicBezTo>
                    <a:pt x="1194" y="42"/>
                    <a:pt x="1190" y="41"/>
                    <a:pt x="1190" y="40"/>
                  </a:cubicBezTo>
                  <a:cubicBezTo>
                    <a:pt x="1190" y="40"/>
                    <a:pt x="1194" y="38"/>
                    <a:pt x="1194" y="38"/>
                  </a:cubicBezTo>
                  <a:cubicBezTo>
                    <a:pt x="1194" y="37"/>
                    <a:pt x="1191" y="36"/>
                    <a:pt x="1190" y="36"/>
                  </a:cubicBezTo>
                  <a:cubicBezTo>
                    <a:pt x="1187" y="33"/>
                    <a:pt x="1187" y="33"/>
                    <a:pt x="1187" y="33"/>
                  </a:cubicBezTo>
                  <a:lnTo>
                    <a:pt x="1178" y="38"/>
                  </a:lnTo>
                  <a:close/>
                  <a:moveTo>
                    <a:pt x="1064" y="42"/>
                  </a:moveTo>
                  <a:cubicBezTo>
                    <a:pt x="1065" y="42"/>
                    <a:pt x="1067" y="44"/>
                    <a:pt x="1068" y="44"/>
                  </a:cubicBezTo>
                  <a:cubicBezTo>
                    <a:pt x="1069" y="44"/>
                    <a:pt x="1071" y="43"/>
                    <a:pt x="1072" y="42"/>
                  </a:cubicBezTo>
                  <a:cubicBezTo>
                    <a:pt x="1073" y="42"/>
                    <a:pt x="1076" y="41"/>
                    <a:pt x="1076" y="40"/>
                  </a:cubicBezTo>
                  <a:cubicBezTo>
                    <a:pt x="1076" y="40"/>
                    <a:pt x="1073" y="38"/>
                    <a:pt x="1072" y="38"/>
                  </a:cubicBezTo>
                  <a:cubicBezTo>
                    <a:pt x="1071" y="37"/>
                    <a:pt x="1069" y="36"/>
                    <a:pt x="1069" y="36"/>
                  </a:cubicBezTo>
                  <a:cubicBezTo>
                    <a:pt x="1068" y="35"/>
                    <a:pt x="1073" y="34"/>
                    <a:pt x="1073" y="33"/>
                  </a:cubicBezTo>
                  <a:cubicBezTo>
                    <a:pt x="1073" y="33"/>
                    <a:pt x="1069" y="31"/>
                    <a:pt x="1069" y="31"/>
                  </a:cubicBezTo>
                  <a:cubicBezTo>
                    <a:pt x="1068" y="31"/>
                    <a:pt x="1066" y="33"/>
                    <a:pt x="1065" y="33"/>
                  </a:cubicBezTo>
                  <a:cubicBezTo>
                    <a:pt x="1065" y="34"/>
                    <a:pt x="1069" y="35"/>
                    <a:pt x="1069" y="36"/>
                  </a:cubicBezTo>
                  <a:cubicBezTo>
                    <a:pt x="1069" y="36"/>
                    <a:pt x="1065" y="37"/>
                    <a:pt x="1064" y="38"/>
                  </a:cubicBezTo>
                  <a:cubicBezTo>
                    <a:pt x="1064" y="38"/>
                    <a:pt x="1061" y="39"/>
                    <a:pt x="1060" y="40"/>
                  </a:cubicBezTo>
                  <a:cubicBezTo>
                    <a:pt x="1060" y="40"/>
                    <a:pt x="1056" y="41"/>
                    <a:pt x="1056" y="42"/>
                  </a:cubicBezTo>
                  <a:cubicBezTo>
                    <a:pt x="1056" y="43"/>
                    <a:pt x="1060" y="43"/>
                    <a:pt x="1060" y="44"/>
                  </a:cubicBezTo>
                  <a:cubicBezTo>
                    <a:pt x="1061" y="44"/>
                    <a:pt x="1063" y="42"/>
                    <a:pt x="1064" y="42"/>
                  </a:cubicBezTo>
                  <a:close/>
                  <a:moveTo>
                    <a:pt x="232" y="39"/>
                  </a:moveTo>
                  <a:cubicBezTo>
                    <a:pt x="231" y="40"/>
                    <a:pt x="235" y="41"/>
                    <a:pt x="235" y="42"/>
                  </a:cubicBezTo>
                  <a:cubicBezTo>
                    <a:pt x="235" y="42"/>
                    <a:pt x="232" y="44"/>
                    <a:pt x="231" y="44"/>
                  </a:cubicBezTo>
                  <a:cubicBezTo>
                    <a:pt x="230" y="44"/>
                    <a:pt x="229" y="42"/>
                    <a:pt x="227" y="41"/>
                  </a:cubicBezTo>
                  <a:cubicBezTo>
                    <a:pt x="227" y="42"/>
                    <a:pt x="223" y="43"/>
                    <a:pt x="223" y="44"/>
                  </a:cubicBezTo>
                  <a:cubicBezTo>
                    <a:pt x="223" y="44"/>
                    <a:pt x="227" y="45"/>
                    <a:pt x="227" y="46"/>
                  </a:cubicBezTo>
                  <a:cubicBezTo>
                    <a:pt x="228" y="46"/>
                    <a:pt x="230" y="44"/>
                    <a:pt x="231" y="44"/>
                  </a:cubicBezTo>
                  <a:cubicBezTo>
                    <a:pt x="233" y="44"/>
                    <a:pt x="234" y="46"/>
                    <a:pt x="235" y="46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9" y="43"/>
                    <a:pt x="236" y="42"/>
                    <a:pt x="235" y="42"/>
                  </a:cubicBezTo>
                  <a:cubicBezTo>
                    <a:pt x="235" y="41"/>
                    <a:pt x="239" y="40"/>
                    <a:pt x="239" y="39"/>
                  </a:cubicBezTo>
                  <a:cubicBezTo>
                    <a:pt x="239" y="39"/>
                    <a:pt x="236" y="38"/>
                    <a:pt x="236" y="37"/>
                  </a:cubicBezTo>
                  <a:cubicBezTo>
                    <a:pt x="235" y="38"/>
                    <a:pt x="232" y="38"/>
                    <a:pt x="232" y="39"/>
                  </a:cubicBezTo>
                  <a:close/>
                  <a:moveTo>
                    <a:pt x="54" y="47"/>
                  </a:moveTo>
                  <a:cubicBezTo>
                    <a:pt x="56" y="47"/>
                    <a:pt x="57" y="45"/>
                    <a:pt x="58" y="45"/>
                  </a:cubicBezTo>
                  <a:cubicBezTo>
                    <a:pt x="59" y="45"/>
                    <a:pt x="61" y="47"/>
                    <a:pt x="62" y="47"/>
                  </a:cubicBezTo>
                  <a:cubicBezTo>
                    <a:pt x="63" y="47"/>
                    <a:pt x="66" y="45"/>
                    <a:pt x="66" y="45"/>
                  </a:cubicBezTo>
                  <a:cubicBezTo>
                    <a:pt x="66" y="45"/>
                    <a:pt x="62" y="43"/>
                    <a:pt x="62" y="43"/>
                  </a:cubicBezTo>
                  <a:cubicBezTo>
                    <a:pt x="62" y="42"/>
                    <a:pt x="66" y="41"/>
                    <a:pt x="66" y="41"/>
                  </a:cubicBezTo>
                  <a:cubicBezTo>
                    <a:pt x="67" y="40"/>
                    <a:pt x="69" y="39"/>
                    <a:pt x="71" y="38"/>
                  </a:cubicBezTo>
                  <a:cubicBezTo>
                    <a:pt x="72" y="38"/>
                    <a:pt x="73" y="37"/>
                    <a:pt x="75" y="36"/>
                  </a:cubicBezTo>
                  <a:cubicBezTo>
                    <a:pt x="75" y="36"/>
                    <a:pt x="78" y="39"/>
                    <a:pt x="78" y="39"/>
                  </a:cubicBezTo>
                  <a:cubicBezTo>
                    <a:pt x="79" y="39"/>
                    <a:pt x="83" y="37"/>
                    <a:pt x="83" y="36"/>
                  </a:cubicBezTo>
                  <a:cubicBezTo>
                    <a:pt x="83" y="36"/>
                    <a:pt x="78" y="34"/>
                    <a:pt x="79" y="34"/>
                  </a:cubicBezTo>
                  <a:cubicBezTo>
                    <a:pt x="78" y="35"/>
                    <a:pt x="76" y="36"/>
                    <a:pt x="75" y="36"/>
                  </a:cubicBezTo>
                  <a:cubicBezTo>
                    <a:pt x="73" y="36"/>
                    <a:pt x="72" y="35"/>
                    <a:pt x="71" y="34"/>
                  </a:cubicBezTo>
                  <a:cubicBezTo>
                    <a:pt x="70" y="34"/>
                    <a:pt x="68" y="32"/>
                    <a:pt x="67" y="32"/>
                  </a:cubicBezTo>
                  <a:cubicBezTo>
                    <a:pt x="66" y="32"/>
                    <a:pt x="64" y="34"/>
                    <a:pt x="63" y="34"/>
                  </a:cubicBezTo>
                  <a:cubicBezTo>
                    <a:pt x="63" y="34"/>
                    <a:pt x="67" y="36"/>
                    <a:pt x="67" y="36"/>
                  </a:cubicBezTo>
                  <a:cubicBezTo>
                    <a:pt x="67" y="37"/>
                    <a:pt x="63" y="38"/>
                    <a:pt x="63" y="38"/>
                  </a:cubicBezTo>
                  <a:cubicBezTo>
                    <a:pt x="62" y="39"/>
                    <a:pt x="59" y="40"/>
                    <a:pt x="59" y="40"/>
                  </a:cubicBezTo>
                  <a:cubicBezTo>
                    <a:pt x="58" y="41"/>
                    <a:pt x="62" y="42"/>
                    <a:pt x="62" y="43"/>
                  </a:cubicBezTo>
                  <a:cubicBezTo>
                    <a:pt x="62" y="43"/>
                    <a:pt x="59" y="44"/>
                    <a:pt x="58" y="45"/>
                  </a:cubicBezTo>
                  <a:cubicBezTo>
                    <a:pt x="58" y="45"/>
                    <a:pt x="55" y="42"/>
                    <a:pt x="55" y="42"/>
                  </a:cubicBezTo>
                  <a:cubicBezTo>
                    <a:pt x="53" y="42"/>
                    <a:pt x="52" y="45"/>
                    <a:pt x="50" y="45"/>
                  </a:cubicBezTo>
                  <a:cubicBezTo>
                    <a:pt x="49" y="45"/>
                    <a:pt x="48" y="42"/>
                    <a:pt x="47" y="42"/>
                  </a:cubicBezTo>
                  <a:cubicBezTo>
                    <a:pt x="46" y="42"/>
                    <a:pt x="43" y="44"/>
                    <a:pt x="43" y="44"/>
                  </a:cubicBezTo>
                  <a:cubicBezTo>
                    <a:pt x="43" y="45"/>
                    <a:pt x="46" y="47"/>
                    <a:pt x="46" y="47"/>
                  </a:cubicBezTo>
                  <a:cubicBezTo>
                    <a:pt x="48" y="47"/>
                    <a:pt x="49" y="45"/>
                    <a:pt x="50" y="45"/>
                  </a:cubicBezTo>
                  <a:lnTo>
                    <a:pt x="54" y="47"/>
                  </a:lnTo>
                  <a:close/>
                  <a:moveTo>
                    <a:pt x="94" y="35"/>
                  </a:moveTo>
                  <a:cubicBezTo>
                    <a:pt x="95" y="35"/>
                    <a:pt x="98" y="33"/>
                    <a:pt x="99" y="32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100" y="23"/>
                    <a:pt x="103" y="22"/>
                    <a:pt x="103" y="22"/>
                  </a:cubicBezTo>
                  <a:cubicBezTo>
                    <a:pt x="103" y="21"/>
                    <a:pt x="100" y="20"/>
                    <a:pt x="100" y="19"/>
                  </a:cubicBezTo>
                  <a:cubicBezTo>
                    <a:pt x="98" y="20"/>
                    <a:pt x="97" y="21"/>
                    <a:pt x="95" y="21"/>
                  </a:cubicBezTo>
                  <a:cubicBezTo>
                    <a:pt x="95" y="22"/>
                    <a:pt x="91" y="23"/>
                    <a:pt x="91" y="24"/>
                  </a:cubicBezTo>
                  <a:cubicBezTo>
                    <a:pt x="91" y="24"/>
                    <a:pt x="95" y="25"/>
                    <a:pt x="95" y="26"/>
                  </a:cubicBezTo>
                  <a:cubicBezTo>
                    <a:pt x="95" y="27"/>
                    <a:pt x="91" y="27"/>
                    <a:pt x="91" y="28"/>
                  </a:cubicBezTo>
                  <a:cubicBezTo>
                    <a:pt x="91" y="29"/>
                    <a:pt x="95" y="30"/>
                    <a:pt x="95" y="30"/>
                  </a:cubicBezTo>
                  <a:cubicBezTo>
                    <a:pt x="95" y="31"/>
                    <a:pt x="91" y="32"/>
                    <a:pt x="91" y="32"/>
                  </a:cubicBezTo>
                  <a:cubicBezTo>
                    <a:pt x="92" y="33"/>
                    <a:pt x="93" y="34"/>
                    <a:pt x="94" y="35"/>
                  </a:cubicBezTo>
                  <a:close/>
                  <a:moveTo>
                    <a:pt x="259" y="42"/>
                  </a:moveTo>
                  <a:cubicBezTo>
                    <a:pt x="263" y="40"/>
                    <a:pt x="263" y="40"/>
                    <a:pt x="263" y="40"/>
                  </a:cubicBezTo>
                  <a:cubicBezTo>
                    <a:pt x="264" y="40"/>
                    <a:pt x="267" y="38"/>
                    <a:pt x="267" y="38"/>
                  </a:cubicBezTo>
                  <a:cubicBezTo>
                    <a:pt x="267" y="37"/>
                    <a:pt x="264" y="36"/>
                    <a:pt x="263" y="36"/>
                  </a:cubicBezTo>
                  <a:cubicBezTo>
                    <a:pt x="263" y="35"/>
                    <a:pt x="260" y="33"/>
                    <a:pt x="260" y="33"/>
                  </a:cubicBezTo>
                  <a:cubicBezTo>
                    <a:pt x="259" y="33"/>
                    <a:pt x="256" y="35"/>
                    <a:pt x="255" y="35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1" y="38"/>
                    <a:pt x="247" y="39"/>
                    <a:pt x="247" y="40"/>
                  </a:cubicBezTo>
                  <a:cubicBezTo>
                    <a:pt x="247" y="40"/>
                    <a:pt x="251" y="42"/>
                    <a:pt x="251" y="42"/>
                  </a:cubicBezTo>
                  <a:cubicBezTo>
                    <a:pt x="255" y="44"/>
                    <a:pt x="255" y="44"/>
                    <a:pt x="255" y="44"/>
                  </a:cubicBezTo>
                  <a:lnTo>
                    <a:pt x="259" y="42"/>
                  </a:lnTo>
                  <a:close/>
                  <a:moveTo>
                    <a:pt x="264" y="23"/>
                  </a:moveTo>
                  <a:cubicBezTo>
                    <a:pt x="264" y="23"/>
                    <a:pt x="260" y="24"/>
                    <a:pt x="260" y="25"/>
                  </a:cubicBezTo>
                  <a:cubicBezTo>
                    <a:pt x="260" y="25"/>
                    <a:pt x="264" y="26"/>
                    <a:pt x="264" y="27"/>
                  </a:cubicBezTo>
                  <a:cubicBezTo>
                    <a:pt x="264" y="26"/>
                    <a:pt x="268" y="25"/>
                    <a:pt x="268" y="25"/>
                  </a:cubicBezTo>
                  <a:cubicBezTo>
                    <a:pt x="268" y="24"/>
                    <a:pt x="264" y="23"/>
                    <a:pt x="264" y="23"/>
                  </a:cubicBezTo>
                  <a:cubicBezTo>
                    <a:pt x="264" y="22"/>
                    <a:pt x="268" y="21"/>
                    <a:pt x="268" y="20"/>
                  </a:cubicBezTo>
                  <a:cubicBezTo>
                    <a:pt x="268" y="20"/>
                    <a:pt x="265" y="19"/>
                    <a:pt x="265" y="18"/>
                  </a:cubicBezTo>
                  <a:cubicBezTo>
                    <a:pt x="263" y="18"/>
                    <a:pt x="262" y="20"/>
                    <a:pt x="261" y="20"/>
                  </a:cubicBezTo>
                  <a:cubicBezTo>
                    <a:pt x="260" y="20"/>
                    <a:pt x="258" y="18"/>
                    <a:pt x="257" y="18"/>
                  </a:cubicBezTo>
                  <a:cubicBezTo>
                    <a:pt x="256" y="18"/>
                    <a:pt x="254" y="20"/>
                    <a:pt x="253" y="20"/>
                  </a:cubicBezTo>
                  <a:cubicBezTo>
                    <a:pt x="254" y="20"/>
                    <a:pt x="255" y="22"/>
                    <a:pt x="256" y="22"/>
                  </a:cubicBezTo>
                  <a:cubicBezTo>
                    <a:pt x="258" y="22"/>
                    <a:pt x="259" y="20"/>
                    <a:pt x="261" y="20"/>
                  </a:cubicBezTo>
                  <a:cubicBezTo>
                    <a:pt x="261" y="21"/>
                    <a:pt x="264" y="22"/>
                    <a:pt x="264" y="23"/>
                  </a:cubicBezTo>
                  <a:close/>
                  <a:moveTo>
                    <a:pt x="366" y="29"/>
                  </a:moveTo>
                  <a:cubicBezTo>
                    <a:pt x="366" y="29"/>
                    <a:pt x="370" y="27"/>
                    <a:pt x="370" y="27"/>
                  </a:cubicBezTo>
                  <a:cubicBezTo>
                    <a:pt x="370" y="26"/>
                    <a:pt x="367" y="25"/>
                    <a:pt x="366" y="24"/>
                  </a:cubicBezTo>
                  <a:cubicBezTo>
                    <a:pt x="363" y="22"/>
                    <a:pt x="363" y="22"/>
                    <a:pt x="363" y="22"/>
                  </a:cubicBezTo>
                  <a:cubicBezTo>
                    <a:pt x="367" y="20"/>
                    <a:pt x="367" y="20"/>
                    <a:pt x="367" y="20"/>
                  </a:cubicBezTo>
                  <a:cubicBezTo>
                    <a:pt x="368" y="20"/>
                    <a:pt x="369" y="22"/>
                    <a:pt x="370" y="22"/>
                  </a:cubicBezTo>
                  <a:cubicBezTo>
                    <a:pt x="371" y="22"/>
                    <a:pt x="374" y="20"/>
                    <a:pt x="374" y="20"/>
                  </a:cubicBezTo>
                  <a:cubicBezTo>
                    <a:pt x="375" y="20"/>
                    <a:pt x="371" y="19"/>
                    <a:pt x="371" y="18"/>
                  </a:cubicBezTo>
                  <a:cubicBezTo>
                    <a:pt x="369" y="18"/>
                    <a:pt x="368" y="20"/>
                    <a:pt x="367" y="20"/>
                  </a:cubicBezTo>
                  <a:cubicBezTo>
                    <a:pt x="366" y="20"/>
                    <a:pt x="364" y="18"/>
                    <a:pt x="363" y="18"/>
                  </a:cubicBezTo>
                  <a:cubicBezTo>
                    <a:pt x="362" y="18"/>
                    <a:pt x="360" y="20"/>
                    <a:pt x="359" y="20"/>
                  </a:cubicBezTo>
                  <a:cubicBezTo>
                    <a:pt x="359" y="21"/>
                    <a:pt x="363" y="21"/>
                    <a:pt x="363" y="22"/>
                  </a:cubicBezTo>
                  <a:cubicBezTo>
                    <a:pt x="362" y="23"/>
                    <a:pt x="359" y="24"/>
                    <a:pt x="358" y="24"/>
                  </a:cubicBezTo>
                  <a:cubicBezTo>
                    <a:pt x="358" y="25"/>
                    <a:pt x="355" y="26"/>
                    <a:pt x="354" y="26"/>
                  </a:cubicBezTo>
                  <a:cubicBezTo>
                    <a:pt x="354" y="27"/>
                    <a:pt x="358" y="29"/>
                    <a:pt x="358" y="29"/>
                  </a:cubicBezTo>
                  <a:cubicBezTo>
                    <a:pt x="359" y="29"/>
                    <a:pt x="361" y="27"/>
                    <a:pt x="362" y="27"/>
                  </a:cubicBezTo>
                  <a:cubicBezTo>
                    <a:pt x="363" y="27"/>
                    <a:pt x="365" y="29"/>
                    <a:pt x="366" y="29"/>
                  </a:cubicBezTo>
                  <a:close/>
                  <a:moveTo>
                    <a:pt x="413" y="30"/>
                  </a:moveTo>
                  <a:cubicBezTo>
                    <a:pt x="413" y="29"/>
                    <a:pt x="417" y="28"/>
                    <a:pt x="417" y="28"/>
                  </a:cubicBezTo>
                  <a:cubicBezTo>
                    <a:pt x="417" y="27"/>
                    <a:pt x="413" y="26"/>
                    <a:pt x="413" y="25"/>
                  </a:cubicBezTo>
                  <a:cubicBezTo>
                    <a:pt x="414" y="25"/>
                    <a:pt x="417" y="24"/>
                    <a:pt x="417" y="23"/>
                  </a:cubicBezTo>
                  <a:cubicBezTo>
                    <a:pt x="418" y="23"/>
                    <a:pt x="414" y="22"/>
                    <a:pt x="414" y="21"/>
                  </a:cubicBezTo>
                  <a:cubicBezTo>
                    <a:pt x="414" y="20"/>
                    <a:pt x="417" y="19"/>
                    <a:pt x="418" y="19"/>
                  </a:cubicBezTo>
                  <a:cubicBezTo>
                    <a:pt x="418" y="19"/>
                    <a:pt x="421" y="21"/>
                    <a:pt x="422" y="21"/>
                  </a:cubicBezTo>
                  <a:cubicBezTo>
                    <a:pt x="422" y="21"/>
                    <a:pt x="426" y="19"/>
                    <a:pt x="426" y="19"/>
                  </a:cubicBezTo>
                  <a:cubicBezTo>
                    <a:pt x="426" y="18"/>
                    <a:pt x="422" y="18"/>
                    <a:pt x="422" y="17"/>
                  </a:cubicBezTo>
                  <a:cubicBezTo>
                    <a:pt x="420" y="17"/>
                    <a:pt x="419" y="19"/>
                    <a:pt x="418" y="19"/>
                  </a:cubicBezTo>
                  <a:cubicBezTo>
                    <a:pt x="417" y="19"/>
                    <a:pt x="415" y="17"/>
                    <a:pt x="414" y="17"/>
                  </a:cubicBezTo>
                  <a:cubicBezTo>
                    <a:pt x="413" y="17"/>
                    <a:pt x="410" y="18"/>
                    <a:pt x="410" y="19"/>
                  </a:cubicBezTo>
                  <a:cubicBezTo>
                    <a:pt x="410" y="19"/>
                    <a:pt x="414" y="21"/>
                    <a:pt x="414" y="21"/>
                  </a:cubicBezTo>
                  <a:cubicBezTo>
                    <a:pt x="414" y="21"/>
                    <a:pt x="410" y="23"/>
                    <a:pt x="410" y="23"/>
                  </a:cubicBezTo>
                  <a:cubicBezTo>
                    <a:pt x="409" y="23"/>
                    <a:pt x="406" y="25"/>
                    <a:pt x="406" y="25"/>
                  </a:cubicBezTo>
                  <a:cubicBezTo>
                    <a:pt x="405" y="26"/>
                    <a:pt x="409" y="27"/>
                    <a:pt x="409" y="27"/>
                  </a:cubicBezTo>
                  <a:cubicBezTo>
                    <a:pt x="409" y="28"/>
                    <a:pt x="405" y="29"/>
                    <a:pt x="405" y="30"/>
                  </a:cubicBezTo>
                  <a:cubicBezTo>
                    <a:pt x="405" y="30"/>
                    <a:pt x="409" y="31"/>
                    <a:pt x="409" y="32"/>
                  </a:cubicBezTo>
                  <a:lnTo>
                    <a:pt x="413" y="30"/>
                  </a:lnTo>
                  <a:close/>
                  <a:moveTo>
                    <a:pt x="672" y="39"/>
                  </a:moveTo>
                  <a:cubicBezTo>
                    <a:pt x="672" y="39"/>
                    <a:pt x="674" y="41"/>
                    <a:pt x="675" y="41"/>
                  </a:cubicBezTo>
                  <a:cubicBezTo>
                    <a:pt x="676" y="41"/>
                    <a:pt x="679" y="39"/>
                    <a:pt x="679" y="39"/>
                  </a:cubicBezTo>
                  <a:cubicBezTo>
                    <a:pt x="681" y="39"/>
                    <a:pt x="682" y="41"/>
                    <a:pt x="683" y="41"/>
                  </a:cubicBezTo>
                  <a:cubicBezTo>
                    <a:pt x="683" y="41"/>
                    <a:pt x="687" y="40"/>
                    <a:pt x="687" y="39"/>
                  </a:cubicBezTo>
                  <a:cubicBezTo>
                    <a:pt x="687" y="39"/>
                    <a:pt x="684" y="37"/>
                    <a:pt x="683" y="37"/>
                  </a:cubicBezTo>
                  <a:cubicBezTo>
                    <a:pt x="683" y="37"/>
                    <a:pt x="680" y="39"/>
                    <a:pt x="679" y="39"/>
                  </a:cubicBezTo>
                  <a:cubicBezTo>
                    <a:pt x="678" y="39"/>
                    <a:pt x="677" y="37"/>
                    <a:pt x="676" y="37"/>
                  </a:cubicBezTo>
                  <a:cubicBezTo>
                    <a:pt x="674" y="36"/>
                    <a:pt x="673" y="35"/>
                    <a:pt x="672" y="35"/>
                  </a:cubicBezTo>
                  <a:cubicBezTo>
                    <a:pt x="673" y="34"/>
                    <a:pt x="675" y="33"/>
                    <a:pt x="676" y="33"/>
                  </a:cubicBezTo>
                  <a:cubicBezTo>
                    <a:pt x="677" y="32"/>
                    <a:pt x="680" y="31"/>
                    <a:pt x="680" y="30"/>
                  </a:cubicBezTo>
                  <a:cubicBezTo>
                    <a:pt x="680" y="30"/>
                    <a:pt x="677" y="28"/>
                    <a:pt x="676" y="28"/>
                  </a:cubicBezTo>
                  <a:cubicBezTo>
                    <a:pt x="676" y="28"/>
                    <a:pt x="673" y="30"/>
                    <a:pt x="672" y="30"/>
                  </a:cubicBezTo>
                  <a:cubicBezTo>
                    <a:pt x="671" y="31"/>
                    <a:pt x="669" y="32"/>
                    <a:pt x="668" y="32"/>
                  </a:cubicBezTo>
                  <a:cubicBezTo>
                    <a:pt x="668" y="33"/>
                    <a:pt x="672" y="34"/>
                    <a:pt x="672" y="35"/>
                  </a:cubicBezTo>
                  <a:cubicBezTo>
                    <a:pt x="672" y="35"/>
                    <a:pt x="668" y="36"/>
                    <a:pt x="668" y="37"/>
                  </a:cubicBezTo>
                  <a:lnTo>
                    <a:pt x="672" y="39"/>
                  </a:lnTo>
                  <a:close/>
                  <a:moveTo>
                    <a:pt x="646" y="10"/>
                  </a:moveTo>
                  <a:cubicBezTo>
                    <a:pt x="647" y="10"/>
                    <a:pt x="649" y="12"/>
                    <a:pt x="650" y="12"/>
                  </a:cubicBezTo>
                  <a:cubicBezTo>
                    <a:pt x="650" y="12"/>
                    <a:pt x="654" y="10"/>
                    <a:pt x="654" y="10"/>
                  </a:cubicBezTo>
                  <a:cubicBezTo>
                    <a:pt x="654" y="10"/>
                    <a:pt x="651" y="8"/>
                    <a:pt x="650" y="8"/>
                  </a:cubicBezTo>
                  <a:cubicBezTo>
                    <a:pt x="650" y="8"/>
                    <a:pt x="648" y="6"/>
                    <a:pt x="647" y="6"/>
                  </a:cubicBezTo>
                  <a:cubicBezTo>
                    <a:pt x="646" y="6"/>
                    <a:pt x="643" y="8"/>
                    <a:pt x="643" y="8"/>
                  </a:cubicBezTo>
                  <a:cubicBezTo>
                    <a:pt x="642" y="8"/>
                    <a:pt x="639" y="6"/>
                    <a:pt x="639" y="6"/>
                  </a:cubicBezTo>
                  <a:cubicBezTo>
                    <a:pt x="638" y="6"/>
                    <a:pt x="635" y="7"/>
                    <a:pt x="635" y="8"/>
                  </a:cubicBezTo>
                  <a:cubicBezTo>
                    <a:pt x="635" y="8"/>
                    <a:pt x="638" y="10"/>
                    <a:pt x="638" y="10"/>
                  </a:cubicBezTo>
                  <a:cubicBezTo>
                    <a:pt x="639" y="10"/>
                    <a:pt x="642" y="8"/>
                    <a:pt x="643" y="8"/>
                  </a:cubicBezTo>
                  <a:cubicBezTo>
                    <a:pt x="644" y="8"/>
                    <a:pt x="645" y="10"/>
                    <a:pt x="646" y="10"/>
                  </a:cubicBezTo>
                  <a:close/>
                  <a:moveTo>
                    <a:pt x="819" y="18"/>
                  </a:moveTo>
                  <a:cubicBezTo>
                    <a:pt x="819" y="18"/>
                    <a:pt x="815" y="16"/>
                    <a:pt x="815" y="16"/>
                  </a:cubicBezTo>
                  <a:cubicBezTo>
                    <a:pt x="814" y="16"/>
                    <a:pt x="812" y="18"/>
                    <a:pt x="811" y="18"/>
                  </a:cubicBezTo>
                  <a:cubicBezTo>
                    <a:pt x="811" y="18"/>
                    <a:pt x="815" y="19"/>
                    <a:pt x="814" y="20"/>
                  </a:cubicBezTo>
                  <a:cubicBezTo>
                    <a:pt x="814" y="21"/>
                    <a:pt x="811" y="21"/>
                    <a:pt x="810" y="22"/>
                  </a:cubicBezTo>
                  <a:cubicBezTo>
                    <a:pt x="810" y="23"/>
                    <a:pt x="806" y="23"/>
                    <a:pt x="806" y="24"/>
                  </a:cubicBezTo>
                  <a:cubicBezTo>
                    <a:pt x="806" y="25"/>
                    <a:pt x="810" y="26"/>
                    <a:pt x="810" y="26"/>
                  </a:cubicBezTo>
                  <a:cubicBezTo>
                    <a:pt x="814" y="24"/>
                    <a:pt x="814" y="24"/>
                    <a:pt x="814" y="24"/>
                  </a:cubicBezTo>
                  <a:cubicBezTo>
                    <a:pt x="815" y="24"/>
                    <a:pt x="818" y="22"/>
                    <a:pt x="818" y="22"/>
                  </a:cubicBezTo>
                  <a:cubicBezTo>
                    <a:pt x="820" y="22"/>
                    <a:pt x="821" y="24"/>
                    <a:pt x="822" y="24"/>
                  </a:cubicBezTo>
                  <a:cubicBezTo>
                    <a:pt x="822" y="24"/>
                    <a:pt x="826" y="23"/>
                    <a:pt x="826" y="22"/>
                  </a:cubicBezTo>
                  <a:cubicBezTo>
                    <a:pt x="826" y="22"/>
                    <a:pt x="823" y="20"/>
                    <a:pt x="822" y="20"/>
                  </a:cubicBezTo>
                  <a:cubicBezTo>
                    <a:pt x="822" y="20"/>
                    <a:pt x="819" y="22"/>
                    <a:pt x="818" y="22"/>
                  </a:cubicBezTo>
                  <a:cubicBezTo>
                    <a:pt x="817" y="22"/>
                    <a:pt x="816" y="20"/>
                    <a:pt x="814" y="20"/>
                  </a:cubicBezTo>
                  <a:cubicBezTo>
                    <a:pt x="815" y="19"/>
                    <a:pt x="818" y="19"/>
                    <a:pt x="819" y="18"/>
                  </a:cubicBezTo>
                  <a:close/>
                  <a:moveTo>
                    <a:pt x="967" y="25"/>
                  </a:moveTo>
                  <a:cubicBezTo>
                    <a:pt x="968" y="24"/>
                    <a:pt x="963" y="23"/>
                    <a:pt x="964" y="23"/>
                  </a:cubicBezTo>
                  <a:cubicBezTo>
                    <a:pt x="964" y="22"/>
                    <a:pt x="968" y="21"/>
                    <a:pt x="968" y="21"/>
                  </a:cubicBezTo>
                  <a:cubicBezTo>
                    <a:pt x="968" y="20"/>
                    <a:pt x="964" y="19"/>
                    <a:pt x="964" y="18"/>
                  </a:cubicBezTo>
                  <a:cubicBezTo>
                    <a:pt x="964" y="18"/>
                    <a:pt x="968" y="17"/>
                    <a:pt x="968" y="16"/>
                  </a:cubicBezTo>
                  <a:cubicBezTo>
                    <a:pt x="968" y="16"/>
                    <a:pt x="964" y="15"/>
                    <a:pt x="964" y="14"/>
                  </a:cubicBezTo>
                  <a:cubicBezTo>
                    <a:pt x="964" y="15"/>
                    <a:pt x="960" y="15"/>
                    <a:pt x="960" y="16"/>
                  </a:cubicBezTo>
                  <a:cubicBezTo>
                    <a:pt x="960" y="17"/>
                    <a:pt x="964" y="18"/>
                    <a:pt x="964" y="18"/>
                  </a:cubicBezTo>
                  <a:cubicBezTo>
                    <a:pt x="964" y="19"/>
                    <a:pt x="960" y="20"/>
                    <a:pt x="960" y="20"/>
                  </a:cubicBezTo>
                  <a:cubicBezTo>
                    <a:pt x="960" y="21"/>
                    <a:pt x="963" y="22"/>
                    <a:pt x="964" y="23"/>
                  </a:cubicBezTo>
                  <a:cubicBezTo>
                    <a:pt x="964" y="23"/>
                    <a:pt x="959" y="24"/>
                    <a:pt x="959" y="25"/>
                  </a:cubicBezTo>
                  <a:cubicBezTo>
                    <a:pt x="959" y="26"/>
                    <a:pt x="963" y="26"/>
                    <a:pt x="963" y="27"/>
                  </a:cubicBezTo>
                  <a:cubicBezTo>
                    <a:pt x="964" y="26"/>
                    <a:pt x="967" y="26"/>
                    <a:pt x="967" y="25"/>
                  </a:cubicBezTo>
                  <a:close/>
                  <a:moveTo>
                    <a:pt x="1011" y="15"/>
                  </a:moveTo>
                  <a:cubicBezTo>
                    <a:pt x="1011" y="15"/>
                    <a:pt x="1015" y="13"/>
                    <a:pt x="1015" y="13"/>
                  </a:cubicBezTo>
                  <a:cubicBezTo>
                    <a:pt x="1017" y="12"/>
                    <a:pt x="1018" y="11"/>
                    <a:pt x="1019" y="11"/>
                  </a:cubicBezTo>
                  <a:cubicBezTo>
                    <a:pt x="1018" y="11"/>
                    <a:pt x="1017" y="8"/>
                    <a:pt x="1016" y="8"/>
                  </a:cubicBezTo>
                  <a:cubicBezTo>
                    <a:pt x="1015" y="9"/>
                    <a:pt x="1012" y="10"/>
                    <a:pt x="1012" y="11"/>
                  </a:cubicBezTo>
                  <a:cubicBezTo>
                    <a:pt x="1011" y="11"/>
                    <a:pt x="1008" y="13"/>
                    <a:pt x="1008" y="13"/>
                  </a:cubicBezTo>
                  <a:cubicBezTo>
                    <a:pt x="1006" y="13"/>
                    <a:pt x="1005" y="11"/>
                    <a:pt x="1004" y="10"/>
                  </a:cubicBezTo>
                  <a:cubicBezTo>
                    <a:pt x="1003" y="11"/>
                    <a:pt x="1000" y="12"/>
                    <a:pt x="1000" y="13"/>
                  </a:cubicBezTo>
                  <a:cubicBezTo>
                    <a:pt x="1000" y="13"/>
                    <a:pt x="1003" y="14"/>
                    <a:pt x="1003" y="15"/>
                  </a:cubicBezTo>
                  <a:cubicBezTo>
                    <a:pt x="1003" y="15"/>
                    <a:pt x="1004" y="14"/>
                    <a:pt x="1005" y="14"/>
                  </a:cubicBezTo>
                  <a:cubicBezTo>
                    <a:pt x="1006" y="13"/>
                    <a:pt x="1007" y="13"/>
                    <a:pt x="1008" y="13"/>
                  </a:cubicBezTo>
                  <a:cubicBezTo>
                    <a:pt x="1008" y="13"/>
                    <a:pt x="1011" y="15"/>
                    <a:pt x="1011" y="15"/>
                  </a:cubicBezTo>
                  <a:cubicBezTo>
                    <a:pt x="1011" y="15"/>
                    <a:pt x="1007" y="17"/>
                    <a:pt x="1007" y="17"/>
                  </a:cubicBezTo>
                  <a:cubicBezTo>
                    <a:pt x="1007" y="17"/>
                    <a:pt x="1011" y="19"/>
                    <a:pt x="1011" y="19"/>
                  </a:cubicBezTo>
                  <a:cubicBezTo>
                    <a:pt x="1012" y="19"/>
                    <a:pt x="1014" y="17"/>
                    <a:pt x="1015" y="17"/>
                  </a:cubicBezTo>
                  <a:cubicBezTo>
                    <a:pt x="1015" y="16"/>
                    <a:pt x="1011" y="16"/>
                    <a:pt x="1011" y="15"/>
                  </a:cubicBezTo>
                  <a:close/>
                  <a:moveTo>
                    <a:pt x="1093" y="23"/>
                  </a:moveTo>
                  <a:cubicBezTo>
                    <a:pt x="1092" y="23"/>
                    <a:pt x="1090" y="25"/>
                    <a:pt x="1089" y="25"/>
                  </a:cubicBezTo>
                  <a:cubicBezTo>
                    <a:pt x="1088" y="25"/>
                    <a:pt x="1085" y="27"/>
                    <a:pt x="1085" y="27"/>
                  </a:cubicBezTo>
                  <a:cubicBezTo>
                    <a:pt x="1085" y="27"/>
                    <a:pt x="1088" y="29"/>
                    <a:pt x="1089" y="29"/>
                  </a:cubicBezTo>
                  <a:cubicBezTo>
                    <a:pt x="1090" y="29"/>
                    <a:pt x="1092" y="27"/>
                    <a:pt x="1093" y="27"/>
                  </a:cubicBezTo>
                  <a:cubicBezTo>
                    <a:pt x="1094" y="27"/>
                    <a:pt x="1095" y="26"/>
                    <a:pt x="1097" y="25"/>
                  </a:cubicBezTo>
                  <a:cubicBezTo>
                    <a:pt x="1101" y="27"/>
                    <a:pt x="1101" y="27"/>
                    <a:pt x="1101" y="27"/>
                  </a:cubicBezTo>
                  <a:cubicBezTo>
                    <a:pt x="1101" y="27"/>
                    <a:pt x="1105" y="26"/>
                    <a:pt x="1105" y="25"/>
                  </a:cubicBezTo>
                  <a:cubicBezTo>
                    <a:pt x="1105" y="25"/>
                    <a:pt x="1101" y="24"/>
                    <a:pt x="1101" y="23"/>
                  </a:cubicBezTo>
                  <a:cubicBezTo>
                    <a:pt x="1101" y="23"/>
                    <a:pt x="1105" y="21"/>
                    <a:pt x="1105" y="21"/>
                  </a:cubicBezTo>
                  <a:cubicBezTo>
                    <a:pt x="1106" y="20"/>
                    <a:pt x="1108" y="19"/>
                    <a:pt x="1109" y="19"/>
                  </a:cubicBezTo>
                  <a:cubicBezTo>
                    <a:pt x="1110" y="19"/>
                    <a:pt x="1112" y="21"/>
                    <a:pt x="1113" y="21"/>
                  </a:cubicBezTo>
                  <a:cubicBezTo>
                    <a:pt x="1114" y="21"/>
                    <a:pt x="1116" y="19"/>
                    <a:pt x="1117" y="19"/>
                  </a:cubicBezTo>
                  <a:cubicBezTo>
                    <a:pt x="1118" y="19"/>
                    <a:pt x="1120" y="21"/>
                    <a:pt x="1121" y="21"/>
                  </a:cubicBezTo>
                  <a:cubicBezTo>
                    <a:pt x="1121" y="22"/>
                    <a:pt x="1117" y="23"/>
                    <a:pt x="1117" y="23"/>
                  </a:cubicBezTo>
                  <a:cubicBezTo>
                    <a:pt x="1117" y="24"/>
                    <a:pt x="1120" y="25"/>
                    <a:pt x="1120" y="26"/>
                  </a:cubicBezTo>
                  <a:cubicBezTo>
                    <a:pt x="1129" y="21"/>
                    <a:pt x="1129" y="21"/>
                    <a:pt x="1129" y="21"/>
                  </a:cubicBezTo>
                  <a:cubicBezTo>
                    <a:pt x="1129" y="21"/>
                    <a:pt x="1133" y="20"/>
                    <a:pt x="1133" y="19"/>
                  </a:cubicBezTo>
                  <a:cubicBezTo>
                    <a:pt x="1133" y="19"/>
                    <a:pt x="1129" y="17"/>
                    <a:pt x="1129" y="17"/>
                  </a:cubicBezTo>
                  <a:cubicBezTo>
                    <a:pt x="1128" y="17"/>
                    <a:pt x="1126" y="19"/>
                    <a:pt x="1125" y="19"/>
                  </a:cubicBezTo>
                  <a:cubicBezTo>
                    <a:pt x="1124" y="19"/>
                    <a:pt x="1122" y="17"/>
                    <a:pt x="1121" y="17"/>
                  </a:cubicBezTo>
                  <a:cubicBezTo>
                    <a:pt x="1120" y="17"/>
                    <a:pt x="1118" y="19"/>
                    <a:pt x="1117" y="19"/>
                  </a:cubicBezTo>
                  <a:cubicBezTo>
                    <a:pt x="1116" y="19"/>
                    <a:pt x="1115" y="17"/>
                    <a:pt x="1113" y="17"/>
                  </a:cubicBezTo>
                  <a:cubicBezTo>
                    <a:pt x="1112" y="17"/>
                    <a:pt x="1110" y="19"/>
                    <a:pt x="1109" y="19"/>
                  </a:cubicBezTo>
                  <a:cubicBezTo>
                    <a:pt x="1108" y="19"/>
                    <a:pt x="1107" y="17"/>
                    <a:pt x="1105" y="17"/>
                  </a:cubicBezTo>
                  <a:cubicBezTo>
                    <a:pt x="1104" y="17"/>
                    <a:pt x="1103" y="19"/>
                    <a:pt x="1101" y="19"/>
                  </a:cubicBezTo>
                  <a:cubicBezTo>
                    <a:pt x="1100" y="19"/>
                    <a:pt x="1099" y="17"/>
                    <a:pt x="1098" y="17"/>
                  </a:cubicBezTo>
                  <a:cubicBezTo>
                    <a:pt x="1097" y="17"/>
                    <a:pt x="1094" y="18"/>
                    <a:pt x="1093" y="19"/>
                  </a:cubicBezTo>
                  <a:cubicBezTo>
                    <a:pt x="1093" y="19"/>
                    <a:pt x="1097" y="21"/>
                    <a:pt x="1097" y="21"/>
                  </a:cubicBezTo>
                  <a:cubicBezTo>
                    <a:pt x="1098" y="21"/>
                    <a:pt x="1101" y="23"/>
                    <a:pt x="1101" y="23"/>
                  </a:cubicBezTo>
                  <a:cubicBezTo>
                    <a:pt x="1101" y="24"/>
                    <a:pt x="1097" y="25"/>
                    <a:pt x="1097" y="25"/>
                  </a:cubicBezTo>
                  <a:cubicBezTo>
                    <a:pt x="1096" y="25"/>
                    <a:pt x="1094" y="23"/>
                    <a:pt x="1093" y="23"/>
                  </a:cubicBezTo>
                  <a:close/>
                  <a:moveTo>
                    <a:pt x="1144" y="26"/>
                  </a:moveTo>
                  <a:cubicBezTo>
                    <a:pt x="1144" y="26"/>
                    <a:pt x="1141" y="24"/>
                    <a:pt x="1140" y="24"/>
                  </a:cubicBezTo>
                  <a:cubicBezTo>
                    <a:pt x="1140" y="24"/>
                    <a:pt x="1137" y="26"/>
                    <a:pt x="1136" y="26"/>
                  </a:cubicBezTo>
                  <a:cubicBezTo>
                    <a:pt x="1135" y="26"/>
                    <a:pt x="1134" y="24"/>
                    <a:pt x="1132" y="24"/>
                  </a:cubicBezTo>
                  <a:cubicBezTo>
                    <a:pt x="1132" y="24"/>
                    <a:pt x="1128" y="25"/>
                    <a:pt x="1128" y="26"/>
                  </a:cubicBezTo>
                  <a:cubicBezTo>
                    <a:pt x="1128" y="26"/>
                    <a:pt x="1132" y="28"/>
                    <a:pt x="1132" y="28"/>
                  </a:cubicBezTo>
                  <a:cubicBezTo>
                    <a:pt x="1133" y="28"/>
                    <a:pt x="1135" y="30"/>
                    <a:pt x="1136" y="30"/>
                  </a:cubicBezTo>
                  <a:cubicBezTo>
                    <a:pt x="1137" y="30"/>
                    <a:pt x="1139" y="28"/>
                    <a:pt x="1140" y="28"/>
                  </a:cubicBezTo>
                  <a:cubicBezTo>
                    <a:pt x="1140" y="28"/>
                    <a:pt x="1144" y="27"/>
                    <a:pt x="1144" y="26"/>
                  </a:cubicBezTo>
                  <a:close/>
                  <a:moveTo>
                    <a:pt x="1281" y="35"/>
                  </a:moveTo>
                  <a:cubicBezTo>
                    <a:pt x="1281" y="35"/>
                    <a:pt x="1277" y="33"/>
                    <a:pt x="1277" y="33"/>
                  </a:cubicBezTo>
                  <a:cubicBezTo>
                    <a:pt x="1276" y="33"/>
                    <a:pt x="1274" y="31"/>
                    <a:pt x="1273" y="31"/>
                  </a:cubicBezTo>
                  <a:cubicBezTo>
                    <a:pt x="1272" y="31"/>
                    <a:pt x="1270" y="33"/>
                    <a:pt x="1269" y="33"/>
                  </a:cubicBezTo>
                  <a:cubicBezTo>
                    <a:pt x="1269" y="34"/>
                    <a:pt x="1273" y="34"/>
                    <a:pt x="1273" y="35"/>
                  </a:cubicBezTo>
                  <a:cubicBezTo>
                    <a:pt x="1273" y="35"/>
                    <a:pt x="1269" y="37"/>
                    <a:pt x="1269" y="37"/>
                  </a:cubicBezTo>
                  <a:cubicBezTo>
                    <a:pt x="1269" y="37"/>
                    <a:pt x="1272" y="39"/>
                    <a:pt x="1273" y="39"/>
                  </a:cubicBezTo>
                  <a:cubicBezTo>
                    <a:pt x="1274" y="39"/>
                    <a:pt x="1275" y="37"/>
                    <a:pt x="1277" y="37"/>
                  </a:cubicBezTo>
                  <a:cubicBezTo>
                    <a:pt x="1277" y="37"/>
                    <a:pt x="1281" y="36"/>
                    <a:pt x="1281" y="35"/>
                  </a:cubicBezTo>
                  <a:close/>
                  <a:moveTo>
                    <a:pt x="1399" y="29"/>
                  </a:moveTo>
                  <a:cubicBezTo>
                    <a:pt x="1400" y="29"/>
                    <a:pt x="1403" y="27"/>
                    <a:pt x="1403" y="27"/>
                  </a:cubicBezTo>
                  <a:cubicBezTo>
                    <a:pt x="1403" y="26"/>
                    <a:pt x="1400" y="25"/>
                    <a:pt x="1399" y="24"/>
                  </a:cubicBezTo>
                  <a:cubicBezTo>
                    <a:pt x="1399" y="24"/>
                    <a:pt x="1396" y="23"/>
                    <a:pt x="1396" y="22"/>
                  </a:cubicBezTo>
                  <a:cubicBezTo>
                    <a:pt x="1395" y="22"/>
                    <a:pt x="1400" y="21"/>
                    <a:pt x="1400" y="20"/>
                  </a:cubicBezTo>
                  <a:cubicBezTo>
                    <a:pt x="1400" y="19"/>
                    <a:pt x="1396" y="19"/>
                    <a:pt x="1396" y="18"/>
                  </a:cubicBezTo>
                  <a:cubicBezTo>
                    <a:pt x="1395" y="19"/>
                    <a:pt x="1393" y="19"/>
                    <a:pt x="1392" y="20"/>
                  </a:cubicBezTo>
                  <a:cubicBezTo>
                    <a:pt x="1392" y="20"/>
                    <a:pt x="1396" y="22"/>
                    <a:pt x="1396" y="22"/>
                  </a:cubicBezTo>
                  <a:cubicBezTo>
                    <a:pt x="1396" y="23"/>
                    <a:pt x="1392" y="24"/>
                    <a:pt x="1392" y="24"/>
                  </a:cubicBezTo>
                  <a:cubicBezTo>
                    <a:pt x="1391" y="25"/>
                    <a:pt x="1388" y="26"/>
                    <a:pt x="1387" y="26"/>
                  </a:cubicBezTo>
                  <a:cubicBezTo>
                    <a:pt x="1387" y="27"/>
                    <a:pt x="1391" y="28"/>
                    <a:pt x="1391" y="29"/>
                  </a:cubicBezTo>
                  <a:cubicBezTo>
                    <a:pt x="1395" y="31"/>
                    <a:pt x="1395" y="31"/>
                    <a:pt x="1395" y="31"/>
                  </a:cubicBezTo>
                  <a:lnTo>
                    <a:pt x="1399" y="29"/>
                  </a:lnTo>
                  <a:close/>
                  <a:moveTo>
                    <a:pt x="1451" y="19"/>
                  </a:moveTo>
                  <a:cubicBezTo>
                    <a:pt x="1451" y="19"/>
                    <a:pt x="1454" y="21"/>
                    <a:pt x="1455" y="21"/>
                  </a:cubicBezTo>
                  <a:cubicBezTo>
                    <a:pt x="1455" y="21"/>
                    <a:pt x="1458" y="19"/>
                    <a:pt x="1459" y="19"/>
                  </a:cubicBezTo>
                  <a:cubicBezTo>
                    <a:pt x="1460" y="19"/>
                    <a:pt x="1461" y="21"/>
                    <a:pt x="1463" y="21"/>
                  </a:cubicBezTo>
                  <a:cubicBezTo>
                    <a:pt x="1464" y="21"/>
                    <a:pt x="1465" y="19"/>
                    <a:pt x="1467" y="19"/>
                  </a:cubicBezTo>
                  <a:cubicBezTo>
                    <a:pt x="1468" y="19"/>
                    <a:pt x="1469" y="21"/>
                    <a:pt x="1470" y="21"/>
                  </a:cubicBezTo>
                  <a:cubicBezTo>
                    <a:pt x="1472" y="21"/>
                    <a:pt x="1473" y="19"/>
                    <a:pt x="1474" y="19"/>
                  </a:cubicBezTo>
                  <a:cubicBezTo>
                    <a:pt x="1476" y="19"/>
                    <a:pt x="1477" y="22"/>
                    <a:pt x="1478" y="22"/>
                  </a:cubicBezTo>
                  <a:cubicBezTo>
                    <a:pt x="1480" y="22"/>
                    <a:pt x="1481" y="20"/>
                    <a:pt x="1482" y="19"/>
                  </a:cubicBezTo>
                  <a:cubicBezTo>
                    <a:pt x="1481" y="19"/>
                    <a:pt x="1480" y="17"/>
                    <a:pt x="1479" y="17"/>
                  </a:cubicBezTo>
                  <a:cubicBezTo>
                    <a:pt x="1477" y="17"/>
                    <a:pt x="1476" y="19"/>
                    <a:pt x="1474" y="19"/>
                  </a:cubicBezTo>
                  <a:cubicBezTo>
                    <a:pt x="1473" y="19"/>
                    <a:pt x="1472" y="17"/>
                    <a:pt x="1471" y="17"/>
                  </a:cubicBezTo>
                  <a:cubicBezTo>
                    <a:pt x="1469" y="17"/>
                    <a:pt x="1468" y="19"/>
                    <a:pt x="1467" y="19"/>
                  </a:cubicBezTo>
                  <a:cubicBezTo>
                    <a:pt x="1465" y="19"/>
                    <a:pt x="1464" y="17"/>
                    <a:pt x="1463" y="17"/>
                  </a:cubicBezTo>
                  <a:cubicBezTo>
                    <a:pt x="1462" y="17"/>
                    <a:pt x="1460" y="15"/>
                    <a:pt x="1459" y="15"/>
                  </a:cubicBezTo>
                  <a:cubicBezTo>
                    <a:pt x="1458" y="15"/>
                    <a:pt x="1456" y="17"/>
                    <a:pt x="1455" y="17"/>
                  </a:cubicBezTo>
                  <a:cubicBezTo>
                    <a:pt x="1455" y="18"/>
                    <a:pt x="1451" y="18"/>
                    <a:pt x="1451" y="19"/>
                  </a:cubicBezTo>
                  <a:close/>
                  <a:moveTo>
                    <a:pt x="1482" y="28"/>
                  </a:moveTo>
                  <a:cubicBezTo>
                    <a:pt x="1483" y="28"/>
                    <a:pt x="1485" y="26"/>
                    <a:pt x="1486" y="26"/>
                  </a:cubicBezTo>
                  <a:cubicBezTo>
                    <a:pt x="1487" y="25"/>
                    <a:pt x="1488" y="25"/>
                    <a:pt x="1490" y="24"/>
                  </a:cubicBezTo>
                  <a:cubicBezTo>
                    <a:pt x="1498" y="20"/>
                    <a:pt x="1498" y="20"/>
                    <a:pt x="1498" y="20"/>
                  </a:cubicBezTo>
                  <a:cubicBezTo>
                    <a:pt x="1498" y="20"/>
                    <a:pt x="1502" y="21"/>
                    <a:pt x="1502" y="22"/>
                  </a:cubicBezTo>
                  <a:cubicBezTo>
                    <a:pt x="1502" y="23"/>
                    <a:pt x="1498" y="24"/>
                    <a:pt x="1498" y="24"/>
                  </a:cubicBezTo>
                  <a:cubicBezTo>
                    <a:pt x="1497" y="24"/>
                    <a:pt x="1494" y="26"/>
                    <a:pt x="1494" y="26"/>
                  </a:cubicBezTo>
                  <a:cubicBezTo>
                    <a:pt x="1494" y="27"/>
                    <a:pt x="1497" y="28"/>
                    <a:pt x="1497" y="28"/>
                  </a:cubicBezTo>
                  <a:cubicBezTo>
                    <a:pt x="1501" y="26"/>
                    <a:pt x="1501" y="26"/>
                    <a:pt x="1501" y="26"/>
                  </a:cubicBezTo>
                  <a:cubicBezTo>
                    <a:pt x="1502" y="26"/>
                    <a:pt x="1505" y="25"/>
                    <a:pt x="1506" y="24"/>
                  </a:cubicBezTo>
                  <a:cubicBezTo>
                    <a:pt x="1506" y="24"/>
                    <a:pt x="1502" y="22"/>
                    <a:pt x="1502" y="22"/>
                  </a:cubicBezTo>
                  <a:cubicBezTo>
                    <a:pt x="1502" y="21"/>
                    <a:pt x="1506" y="21"/>
                    <a:pt x="1506" y="20"/>
                  </a:cubicBezTo>
                  <a:cubicBezTo>
                    <a:pt x="1506" y="20"/>
                    <a:pt x="1503" y="18"/>
                    <a:pt x="1502" y="18"/>
                  </a:cubicBezTo>
                  <a:cubicBezTo>
                    <a:pt x="1502" y="18"/>
                    <a:pt x="1499" y="20"/>
                    <a:pt x="1498" y="20"/>
                  </a:cubicBezTo>
                  <a:cubicBezTo>
                    <a:pt x="1497" y="20"/>
                    <a:pt x="1495" y="17"/>
                    <a:pt x="1494" y="18"/>
                  </a:cubicBezTo>
                  <a:cubicBezTo>
                    <a:pt x="1493" y="18"/>
                    <a:pt x="1491" y="19"/>
                    <a:pt x="1490" y="20"/>
                  </a:cubicBezTo>
                  <a:cubicBezTo>
                    <a:pt x="1486" y="22"/>
                    <a:pt x="1486" y="22"/>
                    <a:pt x="1486" y="22"/>
                  </a:cubicBezTo>
                  <a:cubicBezTo>
                    <a:pt x="1485" y="22"/>
                    <a:pt x="1483" y="23"/>
                    <a:pt x="1482" y="24"/>
                  </a:cubicBezTo>
                  <a:cubicBezTo>
                    <a:pt x="1481" y="25"/>
                    <a:pt x="1479" y="25"/>
                    <a:pt x="1478" y="26"/>
                  </a:cubicBezTo>
                  <a:cubicBezTo>
                    <a:pt x="1479" y="26"/>
                    <a:pt x="1481" y="28"/>
                    <a:pt x="1482" y="28"/>
                  </a:cubicBezTo>
                  <a:close/>
                  <a:moveTo>
                    <a:pt x="1533" y="27"/>
                  </a:moveTo>
                  <a:cubicBezTo>
                    <a:pt x="1533" y="27"/>
                    <a:pt x="1537" y="25"/>
                    <a:pt x="1537" y="25"/>
                  </a:cubicBezTo>
                  <a:cubicBezTo>
                    <a:pt x="1537" y="25"/>
                    <a:pt x="1533" y="23"/>
                    <a:pt x="1533" y="23"/>
                  </a:cubicBezTo>
                  <a:cubicBezTo>
                    <a:pt x="1532" y="23"/>
                    <a:pt x="1530" y="25"/>
                    <a:pt x="1529" y="25"/>
                  </a:cubicBezTo>
                  <a:cubicBezTo>
                    <a:pt x="1528" y="25"/>
                    <a:pt x="1527" y="23"/>
                    <a:pt x="1525" y="22"/>
                  </a:cubicBezTo>
                  <a:cubicBezTo>
                    <a:pt x="1524" y="22"/>
                    <a:pt x="1523" y="20"/>
                    <a:pt x="1522" y="20"/>
                  </a:cubicBezTo>
                  <a:cubicBezTo>
                    <a:pt x="1521" y="20"/>
                    <a:pt x="1517" y="22"/>
                    <a:pt x="1517" y="22"/>
                  </a:cubicBezTo>
                  <a:cubicBezTo>
                    <a:pt x="1517" y="23"/>
                    <a:pt x="1521" y="24"/>
                    <a:pt x="1521" y="25"/>
                  </a:cubicBezTo>
                  <a:cubicBezTo>
                    <a:pt x="1522" y="25"/>
                    <a:pt x="1524" y="27"/>
                    <a:pt x="1525" y="27"/>
                  </a:cubicBezTo>
                  <a:cubicBezTo>
                    <a:pt x="1526" y="27"/>
                    <a:pt x="1528" y="25"/>
                    <a:pt x="1529" y="25"/>
                  </a:cubicBezTo>
                  <a:cubicBezTo>
                    <a:pt x="1530" y="25"/>
                    <a:pt x="1532" y="27"/>
                    <a:pt x="1533" y="27"/>
                  </a:cubicBezTo>
                  <a:close/>
                  <a:moveTo>
                    <a:pt x="1565" y="19"/>
                  </a:moveTo>
                  <a:cubicBezTo>
                    <a:pt x="1565" y="19"/>
                    <a:pt x="1568" y="21"/>
                    <a:pt x="1569" y="21"/>
                  </a:cubicBezTo>
                  <a:cubicBezTo>
                    <a:pt x="1569" y="21"/>
                    <a:pt x="1565" y="23"/>
                    <a:pt x="1565" y="23"/>
                  </a:cubicBezTo>
                  <a:cubicBezTo>
                    <a:pt x="1564" y="24"/>
                    <a:pt x="1568" y="25"/>
                    <a:pt x="1568" y="25"/>
                  </a:cubicBezTo>
                  <a:cubicBezTo>
                    <a:pt x="1568" y="26"/>
                    <a:pt x="1564" y="27"/>
                    <a:pt x="1564" y="28"/>
                  </a:cubicBezTo>
                  <a:cubicBezTo>
                    <a:pt x="1566" y="28"/>
                    <a:pt x="1567" y="30"/>
                    <a:pt x="1568" y="30"/>
                  </a:cubicBezTo>
                  <a:cubicBezTo>
                    <a:pt x="1568" y="30"/>
                    <a:pt x="1572" y="28"/>
                    <a:pt x="1572" y="28"/>
                  </a:cubicBezTo>
                  <a:cubicBezTo>
                    <a:pt x="1572" y="27"/>
                    <a:pt x="1568" y="26"/>
                    <a:pt x="1568" y="25"/>
                  </a:cubicBezTo>
                  <a:cubicBezTo>
                    <a:pt x="1569" y="25"/>
                    <a:pt x="1572" y="24"/>
                    <a:pt x="1572" y="23"/>
                  </a:cubicBezTo>
                  <a:cubicBezTo>
                    <a:pt x="1573" y="23"/>
                    <a:pt x="1569" y="22"/>
                    <a:pt x="1569" y="21"/>
                  </a:cubicBezTo>
                  <a:cubicBezTo>
                    <a:pt x="1569" y="20"/>
                    <a:pt x="1572" y="20"/>
                    <a:pt x="1573" y="19"/>
                  </a:cubicBezTo>
                  <a:cubicBezTo>
                    <a:pt x="1573" y="18"/>
                    <a:pt x="1577" y="18"/>
                    <a:pt x="1577" y="17"/>
                  </a:cubicBezTo>
                  <a:cubicBezTo>
                    <a:pt x="1577" y="16"/>
                    <a:pt x="1573" y="15"/>
                    <a:pt x="1573" y="15"/>
                  </a:cubicBezTo>
                  <a:cubicBezTo>
                    <a:pt x="1569" y="17"/>
                    <a:pt x="1569" y="17"/>
                    <a:pt x="1569" y="17"/>
                  </a:cubicBezTo>
                  <a:cubicBezTo>
                    <a:pt x="1568" y="17"/>
                    <a:pt x="1566" y="18"/>
                    <a:pt x="1565" y="19"/>
                  </a:cubicBezTo>
                  <a:cubicBezTo>
                    <a:pt x="1564" y="19"/>
                    <a:pt x="1562" y="17"/>
                    <a:pt x="1561" y="17"/>
                  </a:cubicBezTo>
                  <a:cubicBezTo>
                    <a:pt x="1561" y="17"/>
                    <a:pt x="1557" y="19"/>
                    <a:pt x="1557" y="19"/>
                  </a:cubicBezTo>
                  <a:cubicBezTo>
                    <a:pt x="1557" y="19"/>
                    <a:pt x="1561" y="20"/>
                    <a:pt x="1561" y="21"/>
                  </a:cubicBezTo>
                  <a:cubicBezTo>
                    <a:pt x="1562" y="21"/>
                    <a:pt x="1564" y="19"/>
                    <a:pt x="1565" y="19"/>
                  </a:cubicBezTo>
                  <a:close/>
                  <a:moveTo>
                    <a:pt x="1626" y="37"/>
                  </a:moveTo>
                  <a:cubicBezTo>
                    <a:pt x="1628" y="37"/>
                    <a:pt x="1629" y="40"/>
                    <a:pt x="1630" y="40"/>
                  </a:cubicBezTo>
                  <a:cubicBezTo>
                    <a:pt x="1631" y="40"/>
                    <a:pt x="1633" y="38"/>
                    <a:pt x="1634" y="38"/>
                  </a:cubicBezTo>
                  <a:cubicBezTo>
                    <a:pt x="1635" y="38"/>
                    <a:pt x="1637" y="40"/>
                    <a:pt x="1638" y="40"/>
                  </a:cubicBezTo>
                  <a:cubicBezTo>
                    <a:pt x="1639" y="40"/>
                    <a:pt x="1641" y="38"/>
                    <a:pt x="1642" y="38"/>
                  </a:cubicBezTo>
                  <a:cubicBezTo>
                    <a:pt x="1646" y="36"/>
                    <a:pt x="1646" y="36"/>
                    <a:pt x="1646" y="36"/>
                  </a:cubicBezTo>
                  <a:cubicBezTo>
                    <a:pt x="1639" y="31"/>
                    <a:pt x="1639" y="31"/>
                    <a:pt x="1639" y="31"/>
                  </a:cubicBezTo>
                  <a:cubicBezTo>
                    <a:pt x="1634" y="33"/>
                    <a:pt x="1634" y="33"/>
                    <a:pt x="1634" y="33"/>
                  </a:cubicBezTo>
                  <a:cubicBezTo>
                    <a:pt x="1630" y="35"/>
                    <a:pt x="1630" y="35"/>
                    <a:pt x="1630" y="35"/>
                  </a:cubicBezTo>
                  <a:cubicBezTo>
                    <a:pt x="1629" y="36"/>
                    <a:pt x="1628" y="37"/>
                    <a:pt x="1626" y="37"/>
                  </a:cubicBezTo>
                  <a:cubicBezTo>
                    <a:pt x="1626" y="38"/>
                    <a:pt x="1623" y="35"/>
                    <a:pt x="1623" y="35"/>
                  </a:cubicBezTo>
                  <a:cubicBezTo>
                    <a:pt x="1622" y="35"/>
                    <a:pt x="1618" y="37"/>
                    <a:pt x="1618" y="37"/>
                  </a:cubicBezTo>
                  <a:cubicBezTo>
                    <a:pt x="1618" y="38"/>
                    <a:pt x="1622" y="39"/>
                    <a:pt x="1622" y="40"/>
                  </a:cubicBezTo>
                  <a:cubicBezTo>
                    <a:pt x="1623" y="39"/>
                    <a:pt x="1625" y="37"/>
                    <a:pt x="1626" y="37"/>
                  </a:cubicBezTo>
                  <a:close/>
                  <a:moveTo>
                    <a:pt x="1631" y="22"/>
                  </a:moveTo>
                  <a:cubicBezTo>
                    <a:pt x="1632" y="22"/>
                    <a:pt x="1635" y="20"/>
                    <a:pt x="1635" y="20"/>
                  </a:cubicBezTo>
                  <a:cubicBezTo>
                    <a:pt x="1635" y="20"/>
                    <a:pt x="1632" y="18"/>
                    <a:pt x="1632" y="18"/>
                  </a:cubicBezTo>
                  <a:cubicBezTo>
                    <a:pt x="1630" y="18"/>
                    <a:pt x="1629" y="20"/>
                    <a:pt x="1628" y="20"/>
                  </a:cubicBezTo>
                  <a:cubicBezTo>
                    <a:pt x="1627" y="20"/>
                    <a:pt x="1625" y="18"/>
                    <a:pt x="1624" y="18"/>
                  </a:cubicBezTo>
                  <a:cubicBezTo>
                    <a:pt x="1623" y="18"/>
                    <a:pt x="1621" y="19"/>
                    <a:pt x="1620" y="20"/>
                  </a:cubicBezTo>
                  <a:cubicBezTo>
                    <a:pt x="1619" y="21"/>
                    <a:pt x="1617" y="21"/>
                    <a:pt x="1616" y="22"/>
                  </a:cubicBezTo>
                  <a:cubicBezTo>
                    <a:pt x="1615" y="23"/>
                    <a:pt x="1612" y="24"/>
                    <a:pt x="1612" y="24"/>
                  </a:cubicBezTo>
                  <a:cubicBezTo>
                    <a:pt x="1612" y="24"/>
                    <a:pt x="1615" y="26"/>
                    <a:pt x="1615" y="26"/>
                  </a:cubicBezTo>
                  <a:cubicBezTo>
                    <a:pt x="1617" y="26"/>
                    <a:pt x="1618" y="24"/>
                    <a:pt x="1619" y="24"/>
                  </a:cubicBezTo>
                  <a:cubicBezTo>
                    <a:pt x="1620" y="24"/>
                    <a:pt x="1623" y="23"/>
                    <a:pt x="1624" y="22"/>
                  </a:cubicBezTo>
                  <a:cubicBezTo>
                    <a:pt x="1625" y="22"/>
                    <a:pt x="1626" y="21"/>
                    <a:pt x="1628" y="20"/>
                  </a:cubicBezTo>
                  <a:cubicBezTo>
                    <a:pt x="1628" y="20"/>
                    <a:pt x="1631" y="22"/>
                    <a:pt x="1631" y="22"/>
                  </a:cubicBezTo>
                  <a:close/>
                  <a:moveTo>
                    <a:pt x="1776" y="27"/>
                  </a:moveTo>
                  <a:cubicBezTo>
                    <a:pt x="1777" y="27"/>
                    <a:pt x="1773" y="26"/>
                    <a:pt x="1773" y="25"/>
                  </a:cubicBezTo>
                  <a:cubicBezTo>
                    <a:pt x="1773" y="24"/>
                    <a:pt x="1777" y="24"/>
                    <a:pt x="1777" y="23"/>
                  </a:cubicBezTo>
                  <a:cubicBezTo>
                    <a:pt x="1777" y="22"/>
                    <a:pt x="1773" y="21"/>
                    <a:pt x="1773" y="21"/>
                  </a:cubicBezTo>
                  <a:cubicBezTo>
                    <a:pt x="1773" y="20"/>
                    <a:pt x="1777" y="19"/>
                    <a:pt x="1777" y="19"/>
                  </a:cubicBezTo>
                  <a:cubicBezTo>
                    <a:pt x="1777" y="18"/>
                    <a:pt x="1773" y="17"/>
                    <a:pt x="1773" y="16"/>
                  </a:cubicBezTo>
                  <a:cubicBezTo>
                    <a:pt x="1773" y="17"/>
                    <a:pt x="1770" y="18"/>
                    <a:pt x="1769" y="18"/>
                  </a:cubicBezTo>
                  <a:cubicBezTo>
                    <a:pt x="1769" y="19"/>
                    <a:pt x="1773" y="20"/>
                    <a:pt x="1773" y="21"/>
                  </a:cubicBezTo>
                  <a:cubicBezTo>
                    <a:pt x="1773" y="21"/>
                    <a:pt x="1769" y="22"/>
                    <a:pt x="1769" y="23"/>
                  </a:cubicBezTo>
                  <a:cubicBezTo>
                    <a:pt x="1769" y="23"/>
                    <a:pt x="1772" y="24"/>
                    <a:pt x="1773" y="25"/>
                  </a:cubicBezTo>
                  <a:cubicBezTo>
                    <a:pt x="1773" y="26"/>
                    <a:pt x="1769" y="26"/>
                    <a:pt x="1768" y="27"/>
                  </a:cubicBezTo>
                  <a:cubicBezTo>
                    <a:pt x="1768" y="28"/>
                    <a:pt x="1772" y="29"/>
                    <a:pt x="1772" y="29"/>
                  </a:cubicBezTo>
                  <a:cubicBezTo>
                    <a:pt x="1773" y="29"/>
                    <a:pt x="1776" y="28"/>
                    <a:pt x="1776" y="27"/>
                  </a:cubicBezTo>
                  <a:close/>
                  <a:moveTo>
                    <a:pt x="1855" y="24"/>
                  </a:moveTo>
                  <a:cubicBezTo>
                    <a:pt x="1855" y="24"/>
                    <a:pt x="1852" y="23"/>
                    <a:pt x="1851" y="22"/>
                  </a:cubicBezTo>
                  <a:cubicBezTo>
                    <a:pt x="1853" y="21"/>
                    <a:pt x="1854" y="21"/>
                    <a:pt x="1855" y="20"/>
                  </a:cubicBezTo>
                  <a:cubicBezTo>
                    <a:pt x="1857" y="20"/>
                    <a:pt x="1858" y="22"/>
                    <a:pt x="1859" y="22"/>
                  </a:cubicBezTo>
                  <a:cubicBezTo>
                    <a:pt x="1861" y="22"/>
                    <a:pt x="1862" y="20"/>
                    <a:pt x="1863" y="20"/>
                  </a:cubicBezTo>
                  <a:cubicBezTo>
                    <a:pt x="1862" y="20"/>
                    <a:pt x="1861" y="18"/>
                    <a:pt x="1860" y="18"/>
                  </a:cubicBezTo>
                  <a:cubicBezTo>
                    <a:pt x="1858" y="18"/>
                    <a:pt x="1857" y="20"/>
                    <a:pt x="1855" y="20"/>
                  </a:cubicBezTo>
                  <a:cubicBezTo>
                    <a:pt x="1854" y="20"/>
                    <a:pt x="1853" y="18"/>
                    <a:pt x="1852" y="18"/>
                  </a:cubicBezTo>
                  <a:cubicBezTo>
                    <a:pt x="1850" y="18"/>
                    <a:pt x="1849" y="20"/>
                    <a:pt x="1848" y="20"/>
                  </a:cubicBezTo>
                  <a:cubicBezTo>
                    <a:pt x="1847" y="20"/>
                    <a:pt x="1845" y="18"/>
                    <a:pt x="1844" y="18"/>
                  </a:cubicBezTo>
                  <a:cubicBezTo>
                    <a:pt x="1843" y="18"/>
                    <a:pt x="1841" y="20"/>
                    <a:pt x="1840" y="20"/>
                  </a:cubicBezTo>
                  <a:cubicBezTo>
                    <a:pt x="1841" y="20"/>
                    <a:pt x="1842" y="22"/>
                    <a:pt x="1844" y="22"/>
                  </a:cubicBezTo>
                  <a:cubicBezTo>
                    <a:pt x="1845" y="22"/>
                    <a:pt x="1847" y="20"/>
                    <a:pt x="1848" y="20"/>
                  </a:cubicBezTo>
                  <a:cubicBezTo>
                    <a:pt x="1849" y="20"/>
                    <a:pt x="1850" y="22"/>
                    <a:pt x="1851" y="22"/>
                  </a:cubicBezTo>
                  <a:cubicBezTo>
                    <a:pt x="1851" y="23"/>
                    <a:pt x="1847" y="24"/>
                    <a:pt x="1847" y="24"/>
                  </a:cubicBezTo>
                  <a:cubicBezTo>
                    <a:pt x="1847" y="25"/>
                    <a:pt x="1851" y="26"/>
                    <a:pt x="1851" y="26"/>
                  </a:cubicBezTo>
                  <a:cubicBezTo>
                    <a:pt x="1851" y="26"/>
                    <a:pt x="1855" y="25"/>
                    <a:pt x="1855" y="24"/>
                  </a:cubicBezTo>
                  <a:close/>
                  <a:moveTo>
                    <a:pt x="1917" y="43"/>
                  </a:moveTo>
                  <a:cubicBezTo>
                    <a:pt x="1918" y="42"/>
                    <a:pt x="1919" y="42"/>
                    <a:pt x="1921" y="41"/>
                  </a:cubicBezTo>
                  <a:cubicBezTo>
                    <a:pt x="1923" y="39"/>
                    <a:pt x="1926" y="38"/>
                    <a:pt x="1929" y="37"/>
                  </a:cubicBezTo>
                  <a:cubicBezTo>
                    <a:pt x="1930" y="36"/>
                    <a:pt x="1932" y="35"/>
                    <a:pt x="1933" y="35"/>
                  </a:cubicBezTo>
                  <a:cubicBezTo>
                    <a:pt x="1933" y="34"/>
                    <a:pt x="1929" y="33"/>
                    <a:pt x="1929" y="32"/>
                  </a:cubicBezTo>
                  <a:cubicBezTo>
                    <a:pt x="1929" y="32"/>
                    <a:pt x="1933" y="31"/>
                    <a:pt x="1933" y="30"/>
                  </a:cubicBezTo>
                  <a:cubicBezTo>
                    <a:pt x="1934" y="30"/>
                    <a:pt x="1937" y="29"/>
                    <a:pt x="1937" y="28"/>
                  </a:cubicBezTo>
                  <a:cubicBezTo>
                    <a:pt x="1938" y="28"/>
                    <a:pt x="1934" y="26"/>
                    <a:pt x="1934" y="26"/>
                  </a:cubicBezTo>
                  <a:cubicBezTo>
                    <a:pt x="1934" y="25"/>
                    <a:pt x="1937" y="24"/>
                    <a:pt x="1938" y="24"/>
                  </a:cubicBezTo>
                  <a:cubicBezTo>
                    <a:pt x="1936" y="24"/>
                    <a:pt x="1935" y="22"/>
                    <a:pt x="1934" y="22"/>
                  </a:cubicBezTo>
                  <a:cubicBezTo>
                    <a:pt x="1934" y="22"/>
                    <a:pt x="1930" y="23"/>
                    <a:pt x="1930" y="24"/>
                  </a:cubicBezTo>
                  <a:cubicBezTo>
                    <a:pt x="1930" y="24"/>
                    <a:pt x="1934" y="26"/>
                    <a:pt x="1934" y="26"/>
                  </a:cubicBezTo>
                  <a:cubicBezTo>
                    <a:pt x="1933" y="27"/>
                    <a:pt x="1931" y="27"/>
                    <a:pt x="1929" y="28"/>
                  </a:cubicBezTo>
                  <a:cubicBezTo>
                    <a:pt x="1928" y="28"/>
                    <a:pt x="1926" y="29"/>
                    <a:pt x="1925" y="30"/>
                  </a:cubicBezTo>
                  <a:cubicBezTo>
                    <a:pt x="1925" y="30"/>
                    <a:pt x="1929" y="32"/>
                    <a:pt x="1929" y="32"/>
                  </a:cubicBezTo>
                  <a:cubicBezTo>
                    <a:pt x="1929" y="33"/>
                    <a:pt x="1926" y="34"/>
                    <a:pt x="1925" y="34"/>
                  </a:cubicBezTo>
                  <a:cubicBezTo>
                    <a:pt x="1924" y="35"/>
                    <a:pt x="1922" y="37"/>
                    <a:pt x="1921" y="37"/>
                  </a:cubicBezTo>
                  <a:cubicBezTo>
                    <a:pt x="1920" y="37"/>
                    <a:pt x="1918" y="34"/>
                    <a:pt x="1917" y="34"/>
                  </a:cubicBezTo>
                  <a:cubicBezTo>
                    <a:pt x="1916" y="35"/>
                    <a:pt x="1914" y="36"/>
                    <a:pt x="1913" y="36"/>
                  </a:cubicBezTo>
                  <a:cubicBezTo>
                    <a:pt x="1909" y="38"/>
                    <a:pt x="1909" y="38"/>
                    <a:pt x="1909" y="38"/>
                  </a:cubicBezTo>
                  <a:lnTo>
                    <a:pt x="1917" y="43"/>
                  </a:lnTo>
                  <a:close/>
                  <a:moveTo>
                    <a:pt x="1906" y="28"/>
                  </a:moveTo>
                  <a:cubicBezTo>
                    <a:pt x="1907" y="28"/>
                    <a:pt x="1909" y="30"/>
                    <a:pt x="1910" y="30"/>
                  </a:cubicBezTo>
                  <a:cubicBezTo>
                    <a:pt x="1910" y="30"/>
                    <a:pt x="1914" y="28"/>
                    <a:pt x="1914" y="28"/>
                  </a:cubicBezTo>
                  <a:cubicBezTo>
                    <a:pt x="1914" y="27"/>
                    <a:pt x="1911" y="26"/>
                    <a:pt x="1910" y="25"/>
                  </a:cubicBezTo>
                  <a:cubicBezTo>
                    <a:pt x="1909" y="25"/>
                    <a:pt x="1907" y="23"/>
                    <a:pt x="1906" y="23"/>
                  </a:cubicBezTo>
                  <a:cubicBezTo>
                    <a:pt x="1905" y="23"/>
                    <a:pt x="1903" y="25"/>
                    <a:pt x="1902" y="25"/>
                  </a:cubicBezTo>
                  <a:cubicBezTo>
                    <a:pt x="1901" y="25"/>
                    <a:pt x="1899" y="23"/>
                    <a:pt x="1898" y="23"/>
                  </a:cubicBezTo>
                  <a:cubicBezTo>
                    <a:pt x="1898" y="23"/>
                    <a:pt x="1894" y="25"/>
                    <a:pt x="1894" y="25"/>
                  </a:cubicBezTo>
                  <a:cubicBezTo>
                    <a:pt x="1894" y="25"/>
                    <a:pt x="1898" y="27"/>
                    <a:pt x="1898" y="27"/>
                  </a:cubicBezTo>
                  <a:cubicBezTo>
                    <a:pt x="1899" y="27"/>
                    <a:pt x="1901" y="25"/>
                    <a:pt x="1902" y="25"/>
                  </a:cubicBezTo>
                  <a:cubicBezTo>
                    <a:pt x="1904" y="26"/>
                    <a:pt x="1905" y="27"/>
                    <a:pt x="1906" y="28"/>
                  </a:cubicBezTo>
                  <a:close/>
                  <a:moveTo>
                    <a:pt x="2078" y="39"/>
                  </a:moveTo>
                  <a:cubicBezTo>
                    <a:pt x="2077" y="40"/>
                    <a:pt x="2075" y="37"/>
                    <a:pt x="2074" y="37"/>
                  </a:cubicBezTo>
                  <a:cubicBezTo>
                    <a:pt x="2074" y="37"/>
                    <a:pt x="2070" y="39"/>
                    <a:pt x="2070" y="39"/>
                  </a:cubicBezTo>
                  <a:cubicBezTo>
                    <a:pt x="2070" y="40"/>
                    <a:pt x="2073" y="42"/>
                    <a:pt x="2074" y="42"/>
                  </a:cubicBezTo>
                  <a:cubicBezTo>
                    <a:pt x="2075" y="42"/>
                    <a:pt x="2077" y="39"/>
                    <a:pt x="2078" y="39"/>
                  </a:cubicBezTo>
                  <a:cubicBezTo>
                    <a:pt x="2079" y="40"/>
                    <a:pt x="2081" y="42"/>
                    <a:pt x="2082" y="42"/>
                  </a:cubicBezTo>
                  <a:cubicBezTo>
                    <a:pt x="2083" y="41"/>
                    <a:pt x="2085" y="40"/>
                    <a:pt x="2086" y="40"/>
                  </a:cubicBezTo>
                  <a:cubicBezTo>
                    <a:pt x="2086" y="39"/>
                    <a:pt x="2090" y="38"/>
                    <a:pt x="2090" y="38"/>
                  </a:cubicBezTo>
                  <a:cubicBezTo>
                    <a:pt x="2090" y="37"/>
                    <a:pt x="2086" y="36"/>
                    <a:pt x="2086" y="35"/>
                  </a:cubicBezTo>
                  <a:cubicBezTo>
                    <a:pt x="2085" y="35"/>
                    <a:pt x="2084" y="33"/>
                    <a:pt x="2082" y="33"/>
                  </a:cubicBezTo>
                  <a:cubicBezTo>
                    <a:pt x="2082" y="33"/>
                    <a:pt x="2078" y="35"/>
                    <a:pt x="2078" y="35"/>
                  </a:cubicBezTo>
                  <a:cubicBezTo>
                    <a:pt x="2078" y="36"/>
                    <a:pt x="2082" y="37"/>
                    <a:pt x="2082" y="37"/>
                  </a:cubicBezTo>
                  <a:cubicBezTo>
                    <a:pt x="2081" y="38"/>
                    <a:pt x="2079" y="39"/>
                    <a:pt x="2078" y="39"/>
                  </a:cubicBezTo>
                  <a:close/>
                  <a:moveTo>
                    <a:pt x="2059" y="24"/>
                  </a:moveTo>
                  <a:cubicBezTo>
                    <a:pt x="2060" y="25"/>
                    <a:pt x="2056" y="25"/>
                    <a:pt x="2055" y="26"/>
                  </a:cubicBezTo>
                  <a:cubicBezTo>
                    <a:pt x="2055" y="26"/>
                    <a:pt x="2059" y="28"/>
                    <a:pt x="2059" y="28"/>
                  </a:cubicBezTo>
                  <a:cubicBezTo>
                    <a:pt x="2060" y="28"/>
                    <a:pt x="2062" y="26"/>
                    <a:pt x="2063" y="26"/>
                  </a:cubicBezTo>
                  <a:cubicBezTo>
                    <a:pt x="2063" y="26"/>
                    <a:pt x="2059" y="24"/>
                    <a:pt x="2059" y="24"/>
                  </a:cubicBezTo>
                  <a:cubicBezTo>
                    <a:pt x="2059" y="24"/>
                    <a:pt x="2063" y="22"/>
                    <a:pt x="2064" y="22"/>
                  </a:cubicBezTo>
                  <a:cubicBezTo>
                    <a:pt x="2064" y="22"/>
                    <a:pt x="2066" y="24"/>
                    <a:pt x="2067" y="24"/>
                  </a:cubicBezTo>
                  <a:cubicBezTo>
                    <a:pt x="2069" y="24"/>
                    <a:pt x="2070" y="22"/>
                    <a:pt x="2071" y="22"/>
                  </a:cubicBezTo>
                  <a:cubicBezTo>
                    <a:pt x="2073" y="22"/>
                    <a:pt x="2074" y="24"/>
                    <a:pt x="2075" y="24"/>
                  </a:cubicBezTo>
                  <a:cubicBezTo>
                    <a:pt x="2075" y="24"/>
                    <a:pt x="2079" y="22"/>
                    <a:pt x="2079" y="22"/>
                  </a:cubicBezTo>
                  <a:cubicBezTo>
                    <a:pt x="2079" y="22"/>
                    <a:pt x="2075" y="20"/>
                    <a:pt x="2075" y="20"/>
                  </a:cubicBezTo>
                  <a:cubicBezTo>
                    <a:pt x="2074" y="20"/>
                    <a:pt x="2073" y="21"/>
                    <a:pt x="2071" y="22"/>
                  </a:cubicBezTo>
                  <a:cubicBezTo>
                    <a:pt x="2070" y="21"/>
                    <a:pt x="2069" y="20"/>
                    <a:pt x="2068" y="20"/>
                  </a:cubicBezTo>
                  <a:cubicBezTo>
                    <a:pt x="2066" y="19"/>
                    <a:pt x="2065" y="18"/>
                    <a:pt x="2064" y="17"/>
                  </a:cubicBezTo>
                  <a:cubicBezTo>
                    <a:pt x="2063" y="17"/>
                    <a:pt x="2061" y="20"/>
                    <a:pt x="2060" y="20"/>
                  </a:cubicBezTo>
                  <a:cubicBezTo>
                    <a:pt x="2059" y="20"/>
                    <a:pt x="2057" y="17"/>
                    <a:pt x="2056" y="17"/>
                  </a:cubicBezTo>
                  <a:cubicBezTo>
                    <a:pt x="2055" y="18"/>
                    <a:pt x="2053" y="19"/>
                    <a:pt x="2052" y="19"/>
                  </a:cubicBezTo>
                  <a:cubicBezTo>
                    <a:pt x="2051" y="20"/>
                    <a:pt x="2048" y="21"/>
                    <a:pt x="2048" y="22"/>
                  </a:cubicBezTo>
                  <a:cubicBezTo>
                    <a:pt x="2048" y="22"/>
                    <a:pt x="2051" y="23"/>
                    <a:pt x="2052" y="24"/>
                  </a:cubicBezTo>
                  <a:cubicBezTo>
                    <a:pt x="2051" y="23"/>
                    <a:pt x="2056" y="22"/>
                    <a:pt x="2056" y="22"/>
                  </a:cubicBezTo>
                  <a:cubicBezTo>
                    <a:pt x="2056" y="22"/>
                    <a:pt x="2059" y="23"/>
                    <a:pt x="2059" y="24"/>
                  </a:cubicBezTo>
                  <a:close/>
                  <a:moveTo>
                    <a:pt x="2121" y="42"/>
                  </a:moveTo>
                  <a:cubicBezTo>
                    <a:pt x="2122" y="42"/>
                    <a:pt x="2124" y="41"/>
                    <a:pt x="2125" y="40"/>
                  </a:cubicBezTo>
                  <a:cubicBezTo>
                    <a:pt x="2126" y="40"/>
                    <a:pt x="2129" y="39"/>
                    <a:pt x="2129" y="38"/>
                  </a:cubicBezTo>
                  <a:cubicBezTo>
                    <a:pt x="2129" y="38"/>
                    <a:pt x="2126" y="36"/>
                    <a:pt x="2125" y="36"/>
                  </a:cubicBezTo>
                  <a:cubicBezTo>
                    <a:pt x="2125" y="36"/>
                    <a:pt x="2122" y="38"/>
                    <a:pt x="2121" y="38"/>
                  </a:cubicBezTo>
                  <a:cubicBezTo>
                    <a:pt x="2120" y="39"/>
                    <a:pt x="2118" y="40"/>
                    <a:pt x="2117" y="40"/>
                  </a:cubicBezTo>
                  <a:cubicBezTo>
                    <a:pt x="2116" y="40"/>
                    <a:pt x="2114" y="38"/>
                    <a:pt x="2113" y="38"/>
                  </a:cubicBezTo>
                  <a:cubicBezTo>
                    <a:pt x="2113" y="38"/>
                    <a:pt x="2109" y="40"/>
                    <a:pt x="2109" y="40"/>
                  </a:cubicBezTo>
                  <a:cubicBezTo>
                    <a:pt x="2109" y="40"/>
                    <a:pt x="2113" y="42"/>
                    <a:pt x="2113" y="42"/>
                  </a:cubicBezTo>
                  <a:cubicBezTo>
                    <a:pt x="2114" y="42"/>
                    <a:pt x="2116" y="40"/>
                    <a:pt x="2117" y="40"/>
                  </a:cubicBezTo>
                  <a:cubicBezTo>
                    <a:pt x="2118" y="40"/>
                    <a:pt x="2120" y="43"/>
                    <a:pt x="2121" y="42"/>
                  </a:cubicBezTo>
                  <a:close/>
                  <a:moveTo>
                    <a:pt x="2106" y="29"/>
                  </a:moveTo>
                  <a:cubicBezTo>
                    <a:pt x="2107" y="29"/>
                    <a:pt x="2110" y="27"/>
                    <a:pt x="2110" y="27"/>
                  </a:cubicBezTo>
                  <a:cubicBezTo>
                    <a:pt x="2110" y="27"/>
                    <a:pt x="2107" y="25"/>
                    <a:pt x="2107" y="25"/>
                  </a:cubicBezTo>
                  <a:cubicBezTo>
                    <a:pt x="2105" y="25"/>
                    <a:pt x="2104" y="27"/>
                    <a:pt x="2102" y="27"/>
                  </a:cubicBezTo>
                  <a:cubicBezTo>
                    <a:pt x="2101" y="27"/>
                    <a:pt x="2100" y="25"/>
                    <a:pt x="2099" y="25"/>
                  </a:cubicBezTo>
                  <a:cubicBezTo>
                    <a:pt x="2097" y="25"/>
                    <a:pt x="2096" y="22"/>
                    <a:pt x="2095" y="22"/>
                  </a:cubicBezTo>
                  <a:cubicBezTo>
                    <a:pt x="2095" y="22"/>
                    <a:pt x="2091" y="24"/>
                    <a:pt x="2091" y="25"/>
                  </a:cubicBezTo>
                  <a:cubicBezTo>
                    <a:pt x="2091" y="25"/>
                    <a:pt x="2094" y="26"/>
                    <a:pt x="2095" y="27"/>
                  </a:cubicBezTo>
                  <a:cubicBezTo>
                    <a:pt x="2095" y="27"/>
                    <a:pt x="2097" y="29"/>
                    <a:pt x="2098" y="29"/>
                  </a:cubicBezTo>
                  <a:cubicBezTo>
                    <a:pt x="2099" y="29"/>
                    <a:pt x="2102" y="27"/>
                    <a:pt x="2102" y="27"/>
                  </a:cubicBezTo>
                  <a:cubicBezTo>
                    <a:pt x="2104" y="27"/>
                    <a:pt x="2105" y="29"/>
                    <a:pt x="2106" y="29"/>
                  </a:cubicBezTo>
                  <a:close/>
                  <a:moveTo>
                    <a:pt x="2161" y="35"/>
                  </a:moveTo>
                  <a:cubicBezTo>
                    <a:pt x="2153" y="30"/>
                    <a:pt x="2153" y="30"/>
                    <a:pt x="2153" y="30"/>
                  </a:cubicBezTo>
                  <a:cubicBezTo>
                    <a:pt x="2153" y="31"/>
                    <a:pt x="2149" y="31"/>
                    <a:pt x="2149" y="32"/>
                  </a:cubicBezTo>
                  <a:cubicBezTo>
                    <a:pt x="2149" y="33"/>
                    <a:pt x="2152" y="34"/>
                    <a:pt x="2153" y="34"/>
                  </a:cubicBezTo>
                  <a:cubicBezTo>
                    <a:pt x="2154" y="35"/>
                    <a:pt x="2156" y="36"/>
                    <a:pt x="2157" y="37"/>
                  </a:cubicBezTo>
                  <a:cubicBezTo>
                    <a:pt x="2157" y="37"/>
                    <a:pt x="2160" y="39"/>
                    <a:pt x="2160" y="39"/>
                  </a:cubicBezTo>
                  <a:cubicBezTo>
                    <a:pt x="2162" y="39"/>
                    <a:pt x="2163" y="37"/>
                    <a:pt x="2164" y="37"/>
                  </a:cubicBezTo>
                  <a:lnTo>
                    <a:pt x="2161" y="35"/>
                  </a:lnTo>
                  <a:close/>
                  <a:moveTo>
                    <a:pt x="2142" y="23"/>
                  </a:moveTo>
                  <a:cubicBezTo>
                    <a:pt x="2143" y="23"/>
                    <a:pt x="2145" y="26"/>
                    <a:pt x="2146" y="26"/>
                  </a:cubicBezTo>
                  <a:cubicBezTo>
                    <a:pt x="2146" y="25"/>
                    <a:pt x="2150" y="24"/>
                    <a:pt x="2150" y="23"/>
                  </a:cubicBezTo>
                  <a:cubicBezTo>
                    <a:pt x="2150" y="23"/>
                    <a:pt x="2147" y="21"/>
                    <a:pt x="2146" y="21"/>
                  </a:cubicBezTo>
                  <a:cubicBezTo>
                    <a:pt x="2145" y="21"/>
                    <a:pt x="2143" y="19"/>
                    <a:pt x="2142" y="19"/>
                  </a:cubicBezTo>
                  <a:cubicBezTo>
                    <a:pt x="2142" y="19"/>
                    <a:pt x="2139" y="21"/>
                    <a:pt x="2138" y="21"/>
                  </a:cubicBezTo>
                  <a:cubicBezTo>
                    <a:pt x="2138" y="21"/>
                    <a:pt x="2134" y="23"/>
                    <a:pt x="2134" y="23"/>
                  </a:cubicBezTo>
                  <a:cubicBezTo>
                    <a:pt x="2134" y="24"/>
                    <a:pt x="2138" y="25"/>
                    <a:pt x="2138" y="25"/>
                  </a:cubicBezTo>
                  <a:cubicBezTo>
                    <a:pt x="2139" y="25"/>
                    <a:pt x="2141" y="23"/>
                    <a:pt x="2142" y="23"/>
                  </a:cubicBezTo>
                  <a:close/>
                  <a:moveTo>
                    <a:pt x="2179" y="46"/>
                  </a:moveTo>
                  <a:cubicBezTo>
                    <a:pt x="2180" y="46"/>
                    <a:pt x="2183" y="44"/>
                    <a:pt x="2184" y="44"/>
                  </a:cubicBezTo>
                  <a:cubicBezTo>
                    <a:pt x="2188" y="42"/>
                    <a:pt x="2188" y="42"/>
                    <a:pt x="2188" y="42"/>
                  </a:cubicBezTo>
                  <a:cubicBezTo>
                    <a:pt x="2189" y="41"/>
                    <a:pt x="2190" y="40"/>
                    <a:pt x="2192" y="39"/>
                  </a:cubicBezTo>
                  <a:cubicBezTo>
                    <a:pt x="2192" y="39"/>
                    <a:pt x="2196" y="38"/>
                    <a:pt x="2196" y="37"/>
                  </a:cubicBezTo>
                  <a:cubicBezTo>
                    <a:pt x="2196" y="37"/>
                    <a:pt x="2192" y="36"/>
                    <a:pt x="2192" y="35"/>
                  </a:cubicBezTo>
                  <a:cubicBezTo>
                    <a:pt x="2189" y="37"/>
                    <a:pt x="2187" y="38"/>
                    <a:pt x="2184" y="39"/>
                  </a:cubicBezTo>
                  <a:cubicBezTo>
                    <a:pt x="2181" y="41"/>
                    <a:pt x="2178" y="42"/>
                    <a:pt x="2176" y="44"/>
                  </a:cubicBezTo>
                  <a:cubicBezTo>
                    <a:pt x="2177" y="44"/>
                    <a:pt x="2178" y="46"/>
                    <a:pt x="2179" y="46"/>
                  </a:cubicBezTo>
                  <a:close/>
                  <a:moveTo>
                    <a:pt x="2193" y="26"/>
                  </a:moveTo>
                  <a:cubicBezTo>
                    <a:pt x="2193" y="26"/>
                    <a:pt x="2189" y="28"/>
                    <a:pt x="2189" y="29"/>
                  </a:cubicBezTo>
                  <a:cubicBezTo>
                    <a:pt x="2189" y="29"/>
                    <a:pt x="2192" y="31"/>
                    <a:pt x="2192" y="31"/>
                  </a:cubicBezTo>
                  <a:cubicBezTo>
                    <a:pt x="2193" y="31"/>
                    <a:pt x="2196" y="33"/>
                    <a:pt x="2196" y="33"/>
                  </a:cubicBezTo>
                  <a:cubicBezTo>
                    <a:pt x="2197" y="33"/>
                    <a:pt x="2200" y="31"/>
                    <a:pt x="2200" y="31"/>
                  </a:cubicBezTo>
                  <a:cubicBezTo>
                    <a:pt x="2202" y="30"/>
                    <a:pt x="2203" y="30"/>
                    <a:pt x="2204" y="29"/>
                  </a:cubicBezTo>
                  <a:cubicBezTo>
                    <a:pt x="2205" y="28"/>
                    <a:pt x="2208" y="27"/>
                    <a:pt x="2208" y="27"/>
                  </a:cubicBezTo>
                  <a:cubicBezTo>
                    <a:pt x="2209" y="26"/>
                    <a:pt x="2205" y="25"/>
                    <a:pt x="2205" y="24"/>
                  </a:cubicBezTo>
                  <a:cubicBezTo>
                    <a:pt x="2205" y="24"/>
                    <a:pt x="2201" y="26"/>
                    <a:pt x="2201" y="27"/>
                  </a:cubicBezTo>
                  <a:cubicBezTo>
                    <a:pt x="2197" y="29"/>
                    <a:pt x="2197" y="29"/>
                    <a:pt x="2197" y="29"/>
                  </a:cubicBezTo>
                  <a:cubicBezTo>
                    <a:pt x="2195" y="29"/>
                    <a:pt x="2194" y="26"/>
                    <a:pt x="2193" y="26"/>
                  </a:cubicBezTo>
                  <a:close/>
                  <a:moveTo>
                    <a:pt x="2209" y="22"/>
                  </a:moveTo>
                  <a:cubicBezTo>
                    <a:pt x="2209" y="23"/>
                    <a:pt x="2212" y="25"/>
                    <a:pt x="2213" y="25"/>
                  </a:cubicBezTo>
                  <a:cubicBezTo>
                    <a:pt x="2214" y="25"/>
                    <a:pt x="2215" y="23"/>
                    <a:pt x="2217" y="23"/>
                  </a:cubicBezTo>
                  <a:cubicBezTo>
                    <a:pt x="2220" y="25"/>
                    <a:pt x="2220" y="25"/>
                    <a:pt x="2220" y="25"/>
                  </a:cubicBezTo>
                  <a:cubicBezTo>
                    <a:pt x="2225" y="23"/>
                    <a:pt x="2225" y="23"/>
                    <a:pt x="2225" y="23"/>
                  </a:cubicBezTo>
                  <a:cubicBezTo>
                    <a:pt x="2225" y="22"/>
                    <a:pt x="2228" y="21"/>
                    <a:pt x="2229" y="21"/>
                  </a:cubicBezTo>
                  <a:cubicBezTo>
                    <a:pt x="2229" y="21"/>
                    <a:pt x="2232" y="23"/>
                    <a:pt x="2232" y="23"/>
                  </a:cubicBezTo>
                  <a:cubicBezTo>
                    <a:pt x="2234" y="24"/>
                    <a:pt x="2235" y="24"/>
                    <a:pt x="2236" y="25"/>
                  </a:cubicBezTo>
                  <a:cubicBezTo>
                    <a:pt x="2237" y="25"/>
                    <a:pt x="2239" y="27"/>
                    <a:pt x="2240" y="27"/>
                  </a:cubicBezTo>
                  <a:cubicBezTo>
                    <a:pt x="2240" y="27"/>
                    <a:pt x="2243" y="25"/>
                    <a:pt x="2244" y="25"/>
                  </a:cubicBezTo>
                  <a:cubicBezTo>
                    <a:pt x="2245" y="25"/>
                    <a:pt x="2247" y="24"/>
                    <a:pt x="2248" y="23"/>
                  </a:cubicBezTo>
                  <a:cubicBezTo>
                    <a:pt x="2256" y="19"/>
                    <a:pt x="2256" y="19"/>
                    <a:pt x="2256" y="19"/>
                  </a:cubicBezTo>
                  <a:cubicBezTo>
                    <a:pt x="2257" y="18"/>
                    <a:pt x="2260" y="18"/>
                    <a:pt x="2260" y="17"/>
                  </a:cubicBezTo>
                  <a:cubicBezTo>
                    <a:pt x="2260" y="17"/>
                    <a:pt x="2257" y="15"/>
                    <a:pt x="2257" y="15"/>
                  </a:cubicBezTo>
                  <a:cubicBezTo>
                    <a:pt x="2256" y="15"/>
                    <a:pt x="2253" y="16"/>
                    <a:pt x="2252" y="17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243" y="21"/>
                    <a:pt x="2242" y="19"/>
                    <a:pt x="2241" y="19"/>
                  </a:cubicBezTo>
                  <a:cubicBezTo>
                    <a:pt x="2239" y="19"/>
                    <a:pt x="2237" y="21"/>
                    <a:pt x="2236" y="21"/>
                  </a:cubicBezTo>
                  <a:cubicBezTo>
                    <a:pt x="2235" y="21"/>
                    <a:pt x="2234" y="19"/>
                    <a:pt x="2233" y="18"/>
                  </a:cubicBezTo>
                  <a:cubicBezTo>
                    <a:pt x="2231" y="18"/>
                    <a:pt x="2230" y="17"/>
                    <a:pt x="2229" y="16"/>
                  </a:cubicBezTo>
                  <a:cubicBezTo>
                    <a:pt x="2225" y="14"/>
                    <a:pt x="2225" y="14"/>
                    <a:pt x="2225" y="14"/>
                  </a:cubicBezTo>
                  <a:cubicBezTo>
                    <a:pt x="2221" y="16"/>
                    <a:pt x="2221" y="16"/>
                    <a:pt x="2221" y="16"/>
                  </a:cubicBezTo>
                  <a:cubicBezTo>
                    <a:pt x="2213" y="20"/>
                    <a:pt x="2213" y="20"/>
                    <a:pt x="2213" y="20"/>
                  </a:cubicBezTo>
                  <a:cubicBezTo>
                    <a:pt x="2213" y="21"/>
                    <a:pt x="2209" y="22"/>
                    <a:pt x="220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6" name="Freeform 27"/>
            <p:cNvSpPr>
              <a:spLocks/>
            </p:cNvSpPr>
            <p:nvPr/>
          </p:nvSpPr>
          <p:spPr bwMode="auto">
            <a:xfrm>
              <a:off x="461963" y="5286376"/>
              <a:ext cx="77788" cy="34925"/>
            </a:xfrm>
            <a:custGeom>
              <a:avLst/>
              <a:gdLst>
                <a:gd name="T0" fmla="*/ 4 w 44"/>
                <a:gd name="T1" fmla="*/ 10 h 19"/>
                <a:gd name="T2" fmla="*/ 8 w 44"/>
                <a:gd name="T3" fmla="*/ 8 h 19"/>
                <a:gd name="T4" fmla="*/ 12 w 44"/>
                <a:gd name="T5" fmla="*/ 6 h 19"/>
                <a:gd name="T6" fmla="*/ 16 w 44"/>
                <a:gd name="T7" fmla="*/ 8 h 19"/>
                <a:gd name="T8" fmla="*/ 20 w 44"/>
                <a:gd name="T9" fmla="*/ 6 h 19"/>
                <a:gd name="T10" fmla="*/ 24 w 44"/>
                <a:gd name="T11" fmla="*/ 8 h 19"/>
                <a:gd name="T12" fmla="*/ 28 w 44"/>
                <a:gd name="T13" fmla="*/ 6 h 19"/>
                <a:gd name="T14" fmla="*/ 24 w 44"/>
                <a:gd name="T15" fmla="*/ 4 h 19"/>
                <a:gd name="T16" fmla="*/ 28 w 44"/>
                <a:gd name="T17" fmla="*/ 2 h 19"/>
                <a:gd name="T18" fmla="*/ 32 w 44"/>
                <a:gd name="T19" fmla="*/ 4 h 19"/>
                <a:gd name="T20" fmla="*/ 36 w 44"/>
                <a:gd name="T21" fmla="*/ 2 h 19"/>
                <a:gd name="T22" fmla="*/ 40 w 44"/>
                <a:gd name="T23" fmla="*/ 0 h 19"/>
                <a:gd name="T24" fmla="*/ 44 w 44"/>
                <a:gd name="T25" fmla="*/ 2 h 19"/>
                <a:gd name="T26" fmla="*/ 40 w 44"/>
                <a:gd name="T27" fmla="*/ 4 h 19"/>
                <a:gd name="T28" fmla="*/ 44 w 44"/>
                <a:gd name="T29" fmla="*/ 6 h 19"/>
                <a:gd name="T30" fmla="*/ 40 w 44"/>
                <a:gd name="T31" fmla="*/ 8 h 19"/>
                <a:gd name="T32" fmla="*/ 31 w 44"/>
                <a:gd name="T33" fmla="*/ 13 h 19"/>
                <a:gd name="T34" fmla="*/ 27 w 44"/>
                <a:gd name="T35" fmla="*/ 15 h 19"/>
                <a:gd name="T36" fmla="*/ 24 w 44"/>
                <a:gd name="T37" fmla="*/ 12 h 19"/>
                <a:gd name="T38" fmla="*/ 28 w 44"/>
                <a:gd name="T39" fmla="*/ 10 h 19"/>
                <a:gd name="T40" fmla="*/ 24 w 44"/>
                <a:gd name="T41" fmla="*/ 8 h 19"/>
                <a:gd name="T42" fmla="*/ 20 w 44"/>
                <a:gd name="T43" fmla="*/ 10 h 19"/>
                <a:gd name="T44" fmla="*/ 16 w 44"/>
                <a:gd name="T45" fmla="*/ 8 h 19"/>
                <a:gd name="T46" fmla="*/ 12 w 44"/>
                <a:gd name="T47" fmla="*/ 10 h 19"/>
                <a:gd name="T48" fmla="*/ 20 w 44"/>
                <a:gd name="T49" fmla="*/ 15 h 19"/>
                <a:gd name="T50" fmla="*/ 23 w 44"/>
                <a:gd name="T51" fmla="*/ 17 h 19"/>
                <a:gd name="T52" fmla="*/ 19 w 44"/>
                <a:gd name="T53" fmla="*/ 19 h 19"/>
                <a:gd name="T54" fmla="*/ 15 w 44"/>
                <a:gd name="T55" fmla="*/ 17 h 19"/>
                <a:gd name="T56" fmla="*/ 11 w 44"/>
                <a:gd name="T57" fmla="*/ 19 h 19"/>
                <a:gd name="T58" fmla="*/ 8 w 44"/>
                <a:gd name="T59" fmla="*/ 16 h 19"/>
                <a:gd name="T60" fmla="*/ 12 w 44"/>
                <a:gd name="T61" fmla="*/ 14 h 19"/>
                <a:gd name="T62" fmla="*/ 8 w 44"/>
                <a:gd name="T63" fmla="*/ 12 h 19"/>
                <a:gd name="T64" fmla="*/ 4 w 44"/>
                <a:gd name="T65" fmla="*/ 14 h 19"/>
                <a:gd name="T66" fmla="*/ 0 w 44"/>
                <a:gd name="T67" fmla="*/ 12 h 19"/>
                <a:gd name="T68" fmla="*/ 4 w 44"/>
                <a:gd name="T6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" h="19">
                  <a:moveTo>
                    <a:pt x="4" y="1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8"/>
                    <a:pt x="12" y="6"/>
                    <a:pt x="12" y="6"/>
                  </a:cubicBezTo>
                  <a:cubicBezTo>
                    <a:pt x="14" y="6"/>
                    <a:pt x="15" y="8"/>
                    <a:pt x="16" y="8"/>
                  </a:cubicBezTo>
                  <a:cubicBezTo>
                    <a:pt x="17" y="8"/>
                    <a:pt x="19" y="6"/>
                    <a:pt x="20" y="6"/>
                  </a:cubicBezTo>
                  <a:cubicBezTo>
                    <a:pt x="21" y="6"/>
                    <a:pt x="23" y="8"/>
                    <a:pt x="24" y="8"/>
                  </a:cubicBezTo>
                  <a:cubicBezTo>
                    <a:pt x="24" y="8"/>
                    <a:pt x="28" y="6"/>
                    <a:pt x="28" y="6"/>
                  </a:cubicBezTo>
                  <a:cubicBezTo>
                    <a:pt x="28" y="6"/>
                    <a:pt x="24" y="4"/>
                    <a:pt x="24" y="4"/>
                  </a:cubicBezTo>
                  <a:cubicBezTo>
                    <a:pt x="25" y="3"/>
                    <a:pt x="28" y="2"/>
                    <a:pt x="28" y="2"/>
                  </a:cubicBezTo>
                  <a:cubicBezTo>
                    <a:pt x="29" y="2"/>
                    <a:pt x="31" y="4"/>
                    <a:pt x="32" y="4"/>
                  </a:cubicBezTo>
                  <a:cubicBezTo>
                    <a:pt x="33" y="4"/>
                    <a:pt x="35" y="2"/>
                    <a:pt x="36" y="2"/>
                  </a:cubicBezTo>
                  <a:cubicBezTo>
                    <a:pt x="37" y="1"/>
                    <a:pt x="40" y="0"/>
                    <a:pt x="40" y="0"/>
                  </a:cubicBezTo>
                  <a:cubicBezTo>
                    <a:pt x="41" y="0"/>
                    <a:pt x="44" y="2"/>
                    <a:pt x="44" y="2"/>
                  </a:cubicBezTo>
                  <a:cubicBezTo>
                    <a:pt x="44" y="3"/>
                    <a:pt x="40" y="3"/>
                    <a:pt x="40" y="4"/>
                  </a:cubicBezTo>
                  <a:cubicBezTo>
                    <a:pt x="40" y="5"/>
                    <a:pt x="43" y="5"/>
                    <a:pt x="44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28" y="15"/>
                    <a:pt x="27" y="15"/>
                  </a:cubicBezTo>
                  <a:cubicBezTo>
                    <a:pt x="27" y="15"/>
                    <a:pt x="24" y="13"/>
                    <a:pt x="24" y="12"/>
                  </a:cubicBezTo>
                  <a:cubicBezTo>
                    <a:pt x="24" y="12"/>
                    <a:pt x="28" y="11"/>
                    <a:pt x="28" y="10"/>
                  </a:cubicBezTo>
                  <a:cubicBezTo>
                    <a:pt x="27" y="10"/>
                    <a:pt x="25" y="8"/>
                    <a:pt x="24" y="8"/>
                  </a:cubicBezTo>
                  <a:cubicBezTo>
                    <a:pt x="23" y="8"/>
                    <a:pt x="21" y="10"/>
                    <a:pt x="20" y="10"/>
                  </a:cubicBezTo>
                  <a:cubicBezTo>
                    <a:pt x="19" y="10"/>
                    <a:pt x="17" y="8"/>
                    <a:pt x="16" y="8"/>
                  </a:cubicBezTo>
                  <a:cubicBezTo>
                    <a:pt x="15" y="8"/>
                    <a:pt x="14" y="10"/>
                    <a:pt x="12" y="10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5"/>
                    <a:pt x="23" y="16"/>
                    <a:pt x="23" y="17"/>
                  </a:cubicBezTo>
                  <a:cubicBezTo>
                    <a:pt x="23" y="17"/>
                    <a:pt x="19" y="19"/>
                    <a:pt x="19" y="19"/>
                  </a:cubicBezTo>
                  <a:cubicBezTo>
                    <a:pt x="18" y="19"/>
                    <a:pt x="17" y="17"/>
                    <a:pt x="15" y="1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8"/>
                    <a:pt x="8" y="17"/>
                    <a:pt x="8" y="16"/>
                  </a:cubicBezTo>
                  <a:cubicBezTo>
                    <a:pt x="8" y="16"/>
                    <a:pt x="12" y="15"/>
                    <a:pt x="12" y="14"/>
                  </a:cubicBezTo>
                  <a:cubicBezTo>
                    <a:pt x="11" y="14"/>
                    <a:pt x="8" y="12"/>
                    <a:pt x="8" y="12"/>
                  </a:cubicBezTo>
                  <a:cubicBezTo>
                    <a:pt x="8" y="12"/>
                    <a:pt x="4" y="14"/>
                    <a:pt x="4" y="14"/>
                  </a:cubicBezTo>
                  <a:cubicBezTo>
                    <a:pt x="3" y="14"/>
                    <a:pt x="0" y="12"/>
                    <a:pt x="0" y="12"/>
                  </a:cubicBezTo>
                  <a:cubicBezTo>
                    <a:pt x="0" y="11"/>
                    <a:pt x="4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7" name="Freeform 28"/>
            <p:cNvSpPr>
              <a:spLocks/>
            </p:cNvSpPr>
            <p:nvPr/>
          </p:nvSpPr>
          <p:spPr bwMode="auto">
            <a:xfrm>
              <a:off x="2312988" y="5324476"/>
              <a:ext cx="36513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8 w 20"/>
                <a:gd name="T7" fmla="*/ 7 h 13"/>
                <a:gd name="T8" fmla="*/ 13 w 20"/>
                <a:gd name="T9" fmla="*/ 5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5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13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13" y="5"/>
                    <a:pt x="13" y="5"/>
                  </a:cubicBezTo>
                  <a:cubicBezTo>
                    <a:pt x="13" y="4"/>
                    <a:pt x="9" y="3"/>
                    <a:pt x="9" y="2"/>
                  </a:cubicBezTo>
                  <a:cubicBezTo>
                    <a:pt x="10" y="2"/>
                    <a:pt x="12" y="0"/>
                    <a:pt x="13" y="0"/>
                  </a:cubicBezTo>
                  <a:cubicBezTo>
                    <a:pt x="13" y="0"/>
                    <a:pt x="17" y="2"/>
                    <a:pt x="17" y="2"/>
                  </a:cubicBezTo>
                  <a:cubicBezTo>
                    <a:pt x="17" y="3"/>
                    <a:pt x="12" y="4"/>
                    <a:pt x="13" y="5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10"/>
                    <a:pt x="17" y="11"/>
                    <a:pt x="16" y="11"/>
                  </a:cubicBezTo>
                  <a:cubicBezTo>
                    <a:pt x="15" y="12"/>
                    <a:pt x="13" y="13"/>
                    <a:pt x="12" y="13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11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8" name="Freeform 29"/>
            <p:cNvSpPr>
              <a:spLocks/>
            </p:cNvSpPr>
            <p:nvPr/>
          </p:nvSpPr>
          <p:spPr bwMode="auto">
            <a:xfrm>
              <a:off x="1166813" y="5299076"/>
              <a:ext cx="36513" cy="26988"/>
            </a:xfrm>
            <a:custGeom>
              <a:avLst/>
              <a:gdLst>
                <a:gd name="T0" fmla="*/ 4 w 21"/>
                <a:gd name="T1" fmla="*/ 15 h 15"/>
                <a:gd name="T2" fmla="*/ 0 w 21"/>
                <a:gd name="T3" fmla="*/ 13 h 15"/>
                <a:gd name="T4" fmla="*/ 4 w 21"/>
                <a:gd name="T5" fmla="*/ 10 h 15"/>
                <a:gd name="T6" fmla="*/ 1 w 21"/>
                <a:gd name="T7" fmla="*/ 8 h 15"/>
                <a:gd name="T8" fmla="*/ 5 w 21"/>
                <a:gd name="T9" fmla="*/ 6 h 15"/>
                <a:gd name="T10" fmla="*/ 9 w 21"/>
                <a:gd name="T11" fmla="*/ 4 h 15"/>
                <a:gd name="T12" fmla="*/ 5 w 21"/>
                <a:gd name="T13" fmla="*/ 2 h 15"/>
                <a:gd name="T14" fmla="*/ 9 w 21"/>
                <a:gd name="T15" fmla="*/ 0 h 15"/>
                <a:gd name="T16" fmla="*/ 13 w 21"/>
                <a:gd name="T17" fmla="*/ 2 h 15"/>
                <a:gd name="T18" fmla="*/ 17 w 21"/>
                <a:gd name="T19" fmla="*/ 0 h 15"/>
                <a:gd name="T20" fmla="*/ 21 w 21"/>
                <a:gd name="T21" fmla="*/ 2 h 15"/>
                <a:gd name="T22" fmla="*/ 17 w 21"/>
                <a:gd name="T23" fmla="*/ 4 h 15"/>
                <a:gd name="T24" fmla="*/ 13 w 21"/>
                <a:gd name="T25" fmla="*/ 2 h 15"/>
                <a:gd name="T26" fmla="*/ 9 w 21"/>
                <a:gd name="T27" fmla="*/ 4 h 15"/>
                <a:gd name="T28" fmla="*/ 12 w 21"/>
                <a:gd name="T29" fmla="*/ 6 h 15"/>
                <a:gd name="T30" fmla="*/ 8 w 21"/>
                <a:gd name="T31" fmla="*/ 8 h 15"/>
                <a:gd name="T32" fmla="*/ 12 w 21"/>
                <a:gd name="T33" fmla="*/ 11 h 15"/>
                <a:gd name="T34" fmla="*/ 8 w 21"/>
                <a:gd name="T35" fmla="*/ 13 h 15"/>
                <a:gd name="T36" fmla="*/ 4 w 21"/>
                <a:gd name="T3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15">
                  <a:moveTo>
                    <a:pt x="4" y="15"/>
                  </a:moveTo>
                  <a:cubicBezTo>
                    <a:pt x="4" y="14"/>
                    <a:pt x="0" y="13"/>
                    <a:pt x="0" y="13"/>
                  </a:cubicBezTo>
                  <a:cubicBezTo>
                    <a:pt x="0" y="12"/>
                    <a:pt x="4" y="11"/>
                    <a:pt x="4" y="10"/>
                  </a:cubicBezTo>
                  <a:cubicBezTo>
                    <a:pt x="4" y="10"/>
                    <a:pt x="0" y="9"/>
                    <a:pt x="1" y="8"/>
                  </a:cubicBezTo>
                  <a:cubicBezTo>
                    <a:pt x="1" y="8"/>
                    <a:pt x="4" y="6"/>
                    <a:pt x="5" y="6"/>
                  </a:cubicBezTo>
                  <a:cubicBezTo>
                    <a:pt x="5" y="6"/>
                    <a:pt x="9" y="4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5" y="1"/>
                    <a:pt x="8" y="0"/>
                    <a:pt x="9" y="0"/>
                  </a:cubicBezTo>
                  <a:cubicBezTo>
                    <a:pt x="10" y="0"/>
                    <a:pt x="12" y="2"/>
                    <a:pt x="13" y="2"/>
                  </a:cubicBezTo>
                  <a:cubicBezTo>
                    <a:pt x="14" y="2"/>
                    <a:pt x="15" y="0"/>
                    <a:pt x="17" y="0"/>
                  </a:cubicBezTo>
                  <a:cubicBezTo>
                    <a:pt x="17" y="1"/>
                    <a:pt x="21" y="1"/>
                    <a:pt x="21" y="2"/>
                  </a:cubicBezTo>
                  <a:cubicBezTo>
                    <a:pt x="21" y="2"/>
                    <a:pt x="17" y="4"/>
                    <a:pt x="17" y="4"/>
                  </a:cubicBezTo>
                  <a:cubicBezTo>
                    <a:pt x="16" y="4"/>
                    <a:pt x="13" y="2"/>
                    <a:pt x="13" y="2"/>
                  </a:cubicBezTo>
                  <a:cubicBezTo>
                    <a:pt x="12" y="2"/>
                    <a:pt x="9" y="3"/>
                    <a:pt x="9" y="4"/>
                  </a:cubicBezTo>
                  <a:cubicBezTo>
                    <a:pt x="9" y="5"/>
                    <a:pt x="13" y="6"/>
                    <a:pt x="12" y="6"/>
                  </a:cubicBezTo>
                  <a:cubicBezTo>
                    <a:pt x="12" y="7"/>
                    <a:pt x="9" y="8"/>
                    <a:pt x="8" y="8"/>
                  </a:cubicBezTo>
                  <a:cubicBezTo>
                    <a:pt x="8" y="9"/>
                    <a:pt x="12" y="10"/>
                    <a:pt x="12" y="11"/>
                  </a:cubicBezTo>
                  <a:cubicBezTo>
                    <a:pt x="12" y="11"/>
                    <a:pt x="8" y="12"/>
                    <a:pt x="8" y="13"/>
                  </a:cubicBezTo>
                  <a:lnTo>
                    <a:pt x="4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79" name="Freeform 30"/>
            <p:cNvSpPr>
              <a:spLocks/>
            </p:cNvSpPr>
            <p:nvPr/>
          </p:nvSpPr>
          <p:spPr bwMode="auto">
            <a:xfrm>
              <a:off x="1630363" y="5318126"/>
              <a:ext cx="33338" cy="23813"/>
            </a:xfrm>
            <a:custGeom>
              <a:avLst/>
              <a:gdLst>
                <a:gd name="T0" fmla="*/ 0 w 19"/>
                <a:gd name="T1" fmla="*/ 9 h 13"/>
                <a:gd name="T2" fmla="*/ 4 w 19"/>
                <a:gd name="T3" fmla="*/ 7 h 13"/>
                <a:gd name="T4" fmla="*/ 0 w 19"/>
                <a:gd name="T5" fmla="*/ 4 h 13"/>
                <a:gd name="T6" fmla="*/ 4 w 19"/>
                <a:gd name="T7" fmla="*/ 2 h 13"/>
                <a:gd name="T8" fmla="*/ 8 w 19"/>
                <a:gd name="T9" fmla="*/ 0 h 13"/>
                <a:gd name="T10" fmla="*/ 12 w 19"/>
                <a:gd name="T11" fmla="*/ 2 h 13"/>
                <a:gd name="T12" fmla="*/ 8 w 19"/>
                <a:gd name="T13" fmla="*/ 5 h 13"/>
                <a:gd name="T14" fmla="*/ 4 w 19"/>
                <a:gd name="T15" fmla="*/ 7 h 13"/>
                <a:gd name="T16" fmla="*/ 8 w 19"/>
                <a:gd name="T17" fmla="*/ 9 h 13"/>
                <a:gd name="T18" fmla="*/ 11 w 19"/>
                <a:gd name="T19" fmla="*/ 11 h 13"/>
                <a:gd name="T20" fmla="*/ 15 w 19"/>
                <a:gd name="T21" fmla="*/ 9 h 13"/>
                <a:gd name="T22" fmla="*/ 19 w 19"/>
                <a:gd name="T23" fmla="*/ 11 h 13"/>
                <a:gd name="T24" fmla="*/ 15 w 19"/>
                <a:gd name="T25" fmla="*/ 13 h 13"/>
                <a:gd name="T26" fmla="*/ 11 w 19"/>
                <a:gd name="T27" fmla="*/ 11 h 13"/>
                <a:gd name="T28" fmla="*/ 7 w 19"/>
                <a:gd name="T29" fmla="*/ 13 h 13"/>
                <a:gd name="T30" fmla="*/ 4 w 19"/>
                <a:gd name="T31" fmla="*/ 11 h 13"/>
                <a:gd name="T32" fmla="*/ 0 w 19"/>
                <a:gd name="T3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3">
                  <a:moveTo>
                    <a:pt x="0" y="9"/>
                  </a:moveTo>
                  <a:cubicBezTo>
                    <a:pt x="0" y="8"/>
                    <a:pt x="4" y="7"/>
                    <a:pt x="4" y="7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1" y="4"/>
                    <a:pt x="3" y="3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3"/>
                    <a:pt x="9" y="4"/>
                    <a:pt x="8" y="5"/>
                  </a:cubicBezTo>
                  <a:cubicBezTo>
                    <a:pt x="7" y="5"/>
                    <a:pt x="5" y="6"/>
                    <a:pt x="4" y="7"/>
                  </a:cubicBezTo>
                  <a:cubicBezTo>
                    <a:pt x="5" y="7"/>
                    <a:pt x="6" y="8"/>
                    <a:pt x="8" y="9"/>
                  </a:cubicBezTo>
                  <a:cubicBezTo>
                    <a:pt x="9" y="9"/>
                    <a:pt x="10" y="11"/>
                    <a:pt x="11" y="11"/>
                  </a:cubicBezTo>
                  <a:cubicBezTo>
                    <a:pt x="12" y="11"/>
                    <a:pt x="15" y="9"/>
                    <a:pt x="15" y="9"/>
                  </a:cubicBezTo>
                  <a:cubicBezTo>
                    <a:pt x="16" y="9"/>
                    <a:pt x="19" y="11"/>
                    <a:pt x="19" y="11"/>
                  </a:cubicBezTo>
                  <a:cubicBezTo>
                    <a:pt x="19" y="12"/>
                    <a:pt x="15" y="13"/>
                    <a:pt x="15" y="13"/>
                  </a:cubicBezTo>
                  <a:cubicBezTo>
                    <a:pt x="14" y="13"/>
                    <a:pt x="13" y="11"/>
                    <a:pt x="11" y="11"/>
                  </a:cubicBezTo>
                  <a:cubicBezTo>
                    <a:pt x="11" y="11"/>
                    <a:pt x="8" y="13"/>
                    <a:pt x="7" y="13"/>
                  </a:cubicBezTo>
                  <a:cubicBezTo>
                    <a:pt x="6" y="13"/>
                    <a:pt x="4" y="11"/>
                    <a:pt x="4" y="11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0" name="Freeform 31"/>
            <p:cNvSpPr>
              <a:spLocks/>
            </p:cNvSpPr>
            <p:nvPr/>
          </p:nvSpPr>
          <p:spPr bwMode="auto">
            <a:xfrm>
              <a:off x="1571625" y="5278438"/>
              <a:ext cx="33338" cy="11113"/>
            </a:xfrm>
            <a:custGeom>
              <a:avLst/>
              <a:gdLst>
                <a:gd name="T0" fmla="*/ 8 w 19"/>
                <a:gd name="T1" fmla="*/ 2 h 6"/>
                <a:gd name="T2" fmla="*/ 3 w 19"/>
                <a:gd name="T3" fmla="*/ 4 h 6"/>
                <a:gd name="T4" fmla="*/ 0 w 19"/>
                <a:gd name="T5" fmla="*/ 2 h 6"/>
                <a:gd name="T6" fmla="*/ 4 w 19"/>
                <a:gd name="T7" fmla="*/ 0 h 6"/>
                <a:gd name="T8" fmla="*/ 8 w 19"/>
                <a:gd name="T9" fmla="*/ 2 h 6"/>
                <a:gd name="T10" fmla="*/ 12 w 19"/>
                <a:gd name="T11" fmla="*/ 0 h 6"/>
                <a:gd name="T12" fmla="*/ 15 w 19"/>
                <a:gd name="T13" fmla="*/ 2 h 6"/>
                <a:gd name="T14" fmla="*/ 19 w 19"/>
                <a:gd name="T15" fmla="*/ 4 h 6"/>
                <a:gd name="T16" fmla="*/ 15 w 19"/>
                <a:gd name="T17" fmla="*/ 6 h 6"/>
                <a:gd name="T18" fmla="*/ 11 w 19"/>
                <a:gd name="T19" fmla="*/ 4 h 6"/>
                <a:gd name="T20" fmla="*/ 8 w 19"/>
                <a:gd name="T2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6">
                  <a:moveTo>
                    <a:pt x="8" y="2"/>
                  </a:moveTo>
                  <a:cubicBezTo>
                    <a:pt x="7" y="2"/>
                    <a:pt x="4" y="4"/>
                    <a:pt x="3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3" y="0"/>
                    <a:pt x="4" y="0"/>
                  </a:cubicBezTo>
                  <a:cubicBezTo>
                    <a:pt x="4" y="0"/>
                    <a:pt x="7" y="2"/>
                    <a:pt x="8" y="2"/>
                  </a:cubicBezTo>
                  <a:cubicBezTo>
                    <a:pt x="8" y="2"/>
                    <a:pt x="11" y="0"/>
                    <a:pt x="12" y="0"/>
                  </a:cubicBezTo>
                  <a:cubicBezTo>
                    <a:pt x="13" y="0"/>
                    <a:pt x="15" y="2"/>
                    <a:pt x="15" y="2"/>
                  </a:cubicBezTo>
                  <a:cubicBezTo>
                    <a:pt x="16" y="2"/>
                    <a:pt x="19" y="4"/>
                    <a:pt x="19" y="4"/>
                  </a:cubicBezTo>
                  <a:cubicBezTo>
                    <a:pt x="19" y="4"/>
                    <a:pt x="15" y="6"/>
                    <a:pt x="15" y="6"/>
                  </a:cubicBezTo>
                  <a:cubicBezTo>
                    <a:pt x="14" y="6"/>
                    <a:pt x="12" y="4"/>
                    <a:pt x="11" y="4"/>
                  </a:cubicBezTo>
                  <a:cubicBezTo>
                    <a:pt x="10" y="4"/>
                    <a:pt x="9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1" name="Freeform 32"/>
            <p:cNvSpPr>
              <a:spLocks/>
            </p:cNvSpPr>
            <p:nvPr/>
          </p:nvSpPr>
          <p:spPr bwMode="auto">
            <a:xfrm>
              <a:off x="1873250" y="5295901"/>
              <a:ext cx="34925" cy="19050"/>
            </a:xfrm>
            <a:custGeom>
              <a:avLst/>
              <a:gdLst>
                <a:gd name="T0" fmla="*/ 8 w 20"/>
                <a:gd name="T1" fmla="*/ 4 h 10"/>
                <a:gd name="T2" fmla="*/ 12 w 20"/>
                <a:gd name="T3" fmla="*/ 6 h 10"/>
                <a:gd name="T4" fmla="*/ 16 w 20"/>
                <a:gd name="T5" fmla="*/ 4 h 10"/>
                <a:gd name="T6" fmla="*/ 20 w 20"/>
                <a:gd name="T7" fmla="*/ 6 h 10"/>
                <a:gd name="T8" fmla="*/ 16 w 20"/>
                <a:gd name="T9" fmla="*/ 8 h 10"/>
                <a:gd name="T10" fmla="*/ 12 w 20"/>
                <a:gd name="T11" fmla="*/ 6 h 10"/>
                <a:gd name="T12" fmla="*/ 8 w 20"/>
                <a:gd name="T13" fmla="*/ 8 h 10"/>
                <a:gd name="T14" fmla="*/ 4 w 20"/>
                <a:gd name="T15" fmla="*/ 10 h 10"/>
                <a:gd name="T16" fmla="*/ 0 w 20"/>
                <a:gd name="T17" fmla="*/ 8 h 10"/>
                <a:gd name="T18" fmla="*/ 4 w 20"/>
                <a:gd name="T19" fmla="*/ 6 h 10"/>
                <a:gd name="T20" fmla="*/ 8 w 20"/>
                <a:gd name="T21" fmla="*/ 4 h 10"/>
                <a:gd name="T22" fmla="*/ 5 w 20"/>
                <a:gd name="T23" fmla="*/ 2 h 10"/>
                <a:gd name="T24" fmla="*/ 9 w 20"/>
                <a:gd name="T25" fmla="*/ 0 h 10"/>
                <a:gd name="T26" fmla="*/ 13 w 20"/>
                <a:gd name="T27" fmla="*/ 2 h 10"/>
                <a:gd name="T28" fmla="*/ 8 w 20"/>
                <a:gd name="T2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0">
                  <a:moveTo>
                    <a:pt x="8" y="4"/>
                  </a:moveTo>
                  <a:cubicBezTo>
                    <a:pt x="10" y="4"/>
                    <a:pt x="11" y="6"/>
                    <a:pt x="12" y="6"/>
                  </a:cubicBezTo>
                  <a:cubicBezTo>
                    <a:pt x="13" y="6"/>
                    <a:pt x="16" y="4"/>
                    <a:pt x="16" y="4"/>
                  </a:cubicBezTo>
                  <a:cubicBezTo>
                    <a:pt x="17" y="4"/>
                    <a:pt x="20" y="6"/>
                    <a:pt x="20" y="6"/>
                  </a:cubicBezTo>
                  <a:cubicBezTo>
                    <a:pt x="20" y="7"/>
                    <a:pt x="16" y="8"/>
                    <a:pt x="16" y="8"/>
                  </a:cubicBezTo>
                  <a:cubicBezTo>
                    <a:pt x="15" y="8"/>
                    <a:pt x="14" y="6"/>
                    <a:pt x="12" y="6"/>
                  </a:cubicBezTo>
                  <a:cubicBezTo>
                    <a:pt x="12" y="6"/>
                    <a:pt x="9" y="8"/>
                    <a:pt x="8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0" y="7"/>
                    <a:pt x="4" y="7"/>
                    <a:pt x="4" y="6"/>
                  </a:cubicBezTo>
                  <a:cubicBezTo>
                    <a:pt x="5" y="5"/>
                    <a:pt x="8" y="5"/>
                    <a:pt x="8" y="4"/>
                  </a:cubicBezTo>
                  <a:cubicBezTo>
                    <a:pt x="9" y="3"/>
                    <a:pt x="5" y="2"/>
                    <a:pt x="5" y="2"/>
                  </a:cubicBezTo>
                  <a:cubicBezTo>
                    <a:pt x="6" y="2"/>
                    <a:pt x="8" y="0"/>
                    <a:pt x="9" y="0"/>
                  </a:cubicBezTo>
                  <a:cubicBezTo>
                    <a:pt x="9" y="0"/>
                    <a:pt x="13" y="2"/>
                    <a:pt x="13" y="2"/>
                  </a:cubicBezTo>
                  <a:cubicBezTo>
                    <a:pt x="12" y="3"/>
                    <a:pt x="9" y="3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2" name="Freeform 33"/>
            <p:cNvSpPr>
              <a:spLocks/>
            </p:cNvSpPr>
            <p:nvPr/>
          </p:nvSpPr>
          <p:spPr bwMode="auto">
            <a:xfrm>
              <a:off x="2143125" y="5292726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6 h 13"/>
                <a:gd name="T8" fmla="*/ 5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5 w 9"/>
                <a:gd name="T17" fmla="*/ 4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5" y="9"/>
                    <a:pt x="5" y="9"/>
                  </a:cubicBezTo>
                  <a:cubicBezTo>
                    <a:pt x="4" y="8"/>
                    <a:pt x="1" y="7"/>
                    <a:pt x="1" y="6"/>
                  </a:cubicBezTo>
                  <a:cubicBezTo>
                    <a:pt x="1" y="6"/>
                    <a:pt x="5" y="5"/>
                    <a:pt x="5" y="4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1" y="1"/>
                    <a:pt x="5" y="1"/>
                    <a:pt x="5" y="0"/>
                  </a:cubicBezTo>
                  <a:cubicBezTo>
                    <a:pt x="5" y="1"/>
                    <a:pt x="9" y="2"/>
                    <a:pt x="9" y="2"/>
                  </a:cubicBezTo>
                  <a:cubicBezTo>
                    <a:pt x="9" y="3"/>
                    <a:pt x="5" y="4"/>
                    <a:pt x="5" y="4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7"/>
                    <a:pt x="5" y="8"/>
                    <a:pt x="5" y="9"/>
                  </a:cubicBezTo>
                  <a:cubicBezTo>
                    <a:pt x="4" y="9"/>
                    <a:pt x="9" y="10"/>
                    <a:pt x="8" y="11"/>
                  </a:cubicBezTo>
                  <a:cubicBezTo>
                    <a:pt x="8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3" name="Freeform 34"/>
            <p:cNvSpPr>
              <a:spLocks/>
            </p:cNvSpPr>
            <p:nvPr/>
          </p:nvSpPr>
          <p:spPr bwMode="auto">
            <a:xfrm>
              <a:off x="2214563" y="5281613"/>
              <a:ext cx="33338" cy="20638"/>
            </a:xfrm>
            <a:custGeom>
              <a:avLst/>
              <a:gdLst>
                <a:gd name="T0" fmla="*/ 15 w 19"/>
                <a:gd name="T1" fmla="*/ 9 h 11"/>
                <a:gd name="T2" fmla="*/ 11 w 19"/>
                <a:gd name="T3" fmla="*/ 11 h 11"/>
                <a:gd name="T4" fmla="*/ 7 w 19"/>
                <a:gd name="T5" fmla="*/ 9 h 11"/>
                <a:gd name="T6" fmla="*/ 11 w 19"/>
                <a:gd name="T7" fmla="*/ 7 h 11"/>
                <a:gd name="T8" fmla="*/ 8 w 19"/>
                <a:gd name="T9" fmla="*/ 5 h 11"/>
                <a:gd name="T10" fmla="*/ 5 w 19"/>
                <a:gd name="T11" fmla="*/ 6 h 11"/>
                <a:gd name="T12" fmla="*/ 3 w 19"/>
                <a:gd name="T13" fmla="*/ 7 h 11"/>
                <a:gd name="T14" fmla="*/ 0 w 19"/>
                <a:gd name="T15" fmla="*/ 5 h 11"/>
                <a:gd name="T16" fmla="*/ 4 w 19"/>
                <a:gd name="T17" fmla="*/ 2 h 11"/>
                <a:gd name="T18" fmla="*/ 8 w 19"/>
                <a:gd name="T19" fmla="*/ 5 h 11"/>
                <a:gd name="T20" fmla="*/ 12 w 19"/>
                <a:gd name="T21" fmla="*/ 3 h 11"/>
                <a:gd name="T22" fmla="*/ 16 w 19"/>
                <a:gd name="T23" fmla="*/ 0 h 11"/>
                <a:gd name="T24" fmla="*/ 19 w 19"/>
                <a:gd name="T25" fmla="*/ 3 h 11"/>
                <a:gd name="T26" fmla="*/ 15 w 19"/>
                <a:gd name="T27" fmla="*/ 5 h 11"/>
                <a:gd name="T28" fmla="*/ 11 w 19"/>
                <a:gd name="T29" fmla="*/ 7 h 11"/>
                <a:gd name="T30" fmla="*/ 15 w 19"/>
                <a:gd name="T3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11">
                  <a:moveTo>
                    <a:pt x="15" y="9"/>
                  </a:move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7" y="9"/>
                    <a:pt x="11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4" y="6"/>
                    <a:pt x="3" y="7"/>
                    <a:pt x="3" y="7"/>
                  </a:cubicBezTo>
                  <a:cubicBezTo>
                    <a:pt x="3" y="6"/>
                    <a:pt x="0" y="5"/>
                    <a:pt x="0" y="5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3"/>
                    <a:pt x="6" y="5"/>
                    <a:pt x="8" y="5"/>
                  </a:cubicBezTo>
                  <a:cubicBezTo>
                    <a:pt x="8" y="5"/>
                    <a:pt x="11" y="3"/>
                    <a:pt x="12" y="3"/>
                  </a:cubicBezTo>
                  <a:cubicBezTo>
                    <a:pt x="12" y="2"/>
                    <a:pt x="15" y="1"/>
                    <a:pt x="16" y="0"/>
                  </a:cubicBezTo>
                  <a:cubicBezTo>
                    <a:pt x="17" y="0"/>
                    <a:pt x="18" y="3"/>
                    <a:pt x="19" y="3"/>
                  </a:cubicBezTo>
                  <a:cubicBezTo>
                    <a:pt x="18" y="3"/>
                    <a:pt x="17" y="4"/>
                    <a:pt x="15" y="5"/>
                  </a:cubicBezTo>
                  <a:cubicBezTo>
                    <a:pt x="15" y="5"/>
                    <a:pt x="11" y="7"/>
                    <a:pt x="11" y="7"/>
                  </a:cubicBezTo>
                  <a:cubicBezTo>
                    <a:pt x="11" y="8"/>
                    <a:pt x="15" y="8"/>
                    <a:pt x="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4" name="Freeform 35"/>
            <p:cNvSpPr>
              <a:spLocks/>
            </p:cNvSpPr>
            <p:nvPr/>
          </p:nvSpPr>
          <p:spPr bwMode="auto">
            <a:xfrm>
              <a:off x="2365375" y="5299076"/>
              <a:ext cx="84138" cy="22225"/>
            </a:xfrm>
            <a:custGeom>
              <a:avLst/>
              <a:gdLst>
                <a:gd name="T0" fmla="*/ 12 w 48"/>
                <a:gd name="T1" fmla="*/ 8 h 12"/>
                <a:gd name="T2" fmla="*/ 16 w 48"/>
                <a:gd name="T3" fmla="*/ 6 h 12"/>
                <a:gd name="T4" fmla="*/ 12 w 48"/>
                <a:gd name="T5" fmla="*/ 4 h 12"/>
                <a:gd name="T6" fmla="*/ 8 w 48"/>
                <a:gd name="T7" fmla="*/ 2 h 12"/>
                <a:gd name="T8" fmla="*/ 13 w 48"/>
                <a:gd name="T9" fmla="*/ 0 h 12"/>
                <a:gd name="T10" fmla="*/ 16 w 48"/>
                <a:gd name="T11" fmla="*/ 2 h 12"/>
                <a:gd name="T12" fmla="*/ 20 w 48"/>
                <a:gd name="T13" fmla="*/ 0 h 12"/>
                <a:gd name="T14" fmla="*/ 24 w 48"/>
                <a:gd name="T15" fmla="*/ 2 h 12"/>
                <a:gd name="T16" fmla="*/ 28 w 48"/>
                <a:gd name="T17" fmla="*/ 0 h 12"/>
                <a:gd name="T18" fmla="*/ 32 w 48"/>
                <a:gd name="T19" fmla="*/ 2 h 12"/>
                <a:gd name="T20" fmla="*/ 36 w 48"/>
                <a:gd name="T21" fmla="*/ 0 h 12"/>
                <a:gd name="T22" fmla="*/ 40 w 48"/>
                <a:gd name="T23" fmla="*/ 2 h 12"/>
                <a:gd name="T24" fmla="*/ 44 w 48"/>
                <a:gd name="T25" fmla="*/ 0 h 12"/>
                <a:gd name="T26" fmla="*/ 48 w 48"/>
                <a:gd name="T27" fmla="*/ 2 h 12"/>
                <a:gd name="T28" fmla="*/ 44 w 48"/>
                <a:gd name="T29" fmla="*/ 4 h 12"/>
                <a:gd name="T30" fmla="*/ 35 w 48"/>
                <a:gd name="T31" fmla="*/ 9 h 12"/>
                <a:gd name="T32" fmla="*/ 32 w 48"/>
                <a:gd name="T33" fmla="*/ 6 h 12"/>
                <a:gd name="T34" fmla="*/ 36 w 48"/>
                <a:gd name="T35" fmla="*/ 4 h 12"/>
                <a:gd name="T36" fmla="*/ 32 w 48"/>
                <a:gd name="T37" fmla="*/ 2 h 12"/>
                <a:gd name="T38" fmla="*/ 28 w 48"/>
                <a:gd name="T39" fmla="*/ 4 h 12"/>
                <a:gd name="T40" fmla="*/ 24 w 48"/>
                <a:gd name="T41" fmla="*/ 2 h 12"/>
                <a:gd name="T42" fmla="*/ 20 w 48"/>
                <a:gd name="T43" fmla="*/ 4 h 12"/>
                <a:gd name="T44" fmla="*/ 16 w 48"/>
                <a:gd name="T45" fmla="*/ 6 h 12"/>
                <a:gd name="T46" fmla="*/ 20 w 48"/>
                <a:gd name="T47" fmla="*/ 8 h 12"/>
                <a:gd name="T48" fmla="*/ 16 w 48"/>
                <a:gd name="T49" fmla="*/ 10 h 12"/>
                <a:gd name="T50" fmla="*/ 12 w 48"/>
                <a:gd name="T51" fmla="*/ 8 h 12"/>
                <a:gd name="T52" fmla="*/ 8 w 48"/>
                <a:gd name="T53" fmla="*/ 10 h 12"/>
                <a:gd name="T54" fmla="*/ 4 w 48"/>
                <a:gd name="T55" fmla="*/ 12 h 12"/>
                <a:gd name="T56" fmla="*/ 0 w 48"/>
                <a:gd name="T57" fmla="*/ 10 h 12"/>
                <a:gd name="T58" fmla="*/ 4 w 48"/>
                <a:gd name="T59" fmla="*/ 8 h 12"/>
                <a:gd name="T60" fmla="*/ 8 w 48"/>
                <a:gd name="T61" fmla="*/ 6 h 12"/>
                <a:gd name="T62" fmla="*/ 12 w 48"/>
                <a:gd name="T6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12">
                  <a:moveTo>
                    <a:pt x="12" y="8"/>
                  </a:moveTo>
                  <a:cubicBezTo>
                    <a:pt x="12" y="8"/>
                    <a:pt x="16" y="7"/>
                    <a:pt x="16" y="6"/>
                  </a:cubicBezTo>
                  <a:cubicBezTo>
                    <a:pt x="16" y="6"/>
                    <a:pt x="13" y="4"/>
                    <a:pt x="12" y="4"/>
                  </a:cubicBezTo>
                  <a:cubicBezTo>
                    <a:pt x="12" y="4"/>
                    <a:pt x="8" y="2"/>
                    <a:pt x="8" y="2"/>
                  </a:cubicBezTo>
                  <a:cubicBezTo>
                    <a:pt x="9" y="1"/>
                    <a:pt x="12" y="0"/>
                    <a:pt x="13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8" y="2"/>
                    <a:pt x="19" y="0"/>
                    <a:pt x="20" y="0"/>
                  </a:cubicBezTo>
                  <a:cubicBezTo>
                    <a:pt x="22" y="0"/>
                    <a:pt x="23" y="2"/>
                    <a:pt x="24" y="2"/>
                  </a:cubicBezTo>
                  <a:cubicBezTo>
                    <a:pt x="25" y="2"/>
                    <a:pt x="27" y="0"/>
                    <a:pt x="28" y="0"/>
                  </a:cubicBezTo>
                  <a:cubicBezTo>
                    <a:pt x="30" y="0"/>
                    <a:pt x="31" y="2"/>
                    <a:pt x="32" y="2"/>
                  </a:cubicBezTo>
                  <a:cubicBezTo>
                    <a:pt x="33" y="2"/>
                    <a:pt x="35" y="0"/>
                    <a:pt x="36" y="0"/>
                  </a:cubicBezTo>
                  <a:cubicBezTo>
                    <a:pt x="37" y="0"/>
                    <a:pt x="39" y="2"/>
                    <a:pt x="40" y="2"/>
                  </a:cubicBezTo>
                  <a:cubicBezTo>
                    <a:pt x="41" y="2"/>
                    <a:pt x="43" y="0"/>
                    <a:pt x="44" y="0"/>
                  </a:cubicBezTo>
                  <a:cubicBezTo>
                    <a:pt x="44" y="0"/>
                    <a:pt x="48" y="2"/>
                    <a:pt x="48" y="2"/>
                  </a:cubicBezTo>
                  <a:cubicBezTo>
                    <a:pt x="48" y="3"/>
                    <a:pt x="44" y="4"/>
                    <a:pt x="44" y="4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8"/>
                    <a:pt x="32" y="7"/>
                    <a:pt x="32" y="6"/>
                  </a:cubicBezTo>
                  <a:cubicBezTo>
                    <a:pt x="32" y="6"/>
                    <a:pt x="36" y="5"/>
                    <a:pt x="36" y="4"/>
                  </a:cubicBezTo>
                  <a:cubicBezTo>
                    <a:pt x="35" y="4"/>
                    <a:pt x="33" y="2"/>
                    <a:pt x="32" y="2"/>
                  </a:cubicBezTo>
                  <a:cubicBezTo>
                    <a:pt x="31" y="2"/>
                    <a:pt x="29" y="4"/>
                    <a:pt x="28" y="4"/>
                  </a:cubicBezTo>
                  <a:cubicBezTo>
                    <a:pt x="27" y="4"/>
                    <a:pt x="25" y="2"/>
                    <a:pt x="24" y="2"/>
                  </a:cubicBezTo>
                  <a:cubicBezTo>
                    <a:pt x="23" y="2"/>
                    <a:pt x="21" y="3"/>
                    <a:pt x="20" y="4"/>
                  </a:cubicBezTo>
                  <a:cubicBezTo>
                    <a:pt x="20" y="4"/>
                    <a:pt x="16" y="6"/>
                    <a:pt x="16" y="6"/>
                  </a:cubicBezTo>
                  <a:cubicBezTo>
                    <a:pt x="16" y="7"/>
                    <a:pt x="20" y="8"/>
                    <a:pt x="20" y="8"/>
                  </a:cubicBezTo>
                  <a:cubicBezTo>
                    <a:pt x="20" y="9"/>
                    <a:pt x="16" y="10"/>
                    <a:pt x="16" y="10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9"/>
                    <a:pt x="9" y="10"/>
                    <a:pt x="8" y="10"/>
                  </a:cubicBezTo>
                  <a:cubicBezTo>
                    <a:pt x="7" y="10"/>
                    <a:pt x="5" y="12"/>
                    <a:pt x="4" y="12"/>
                  </a:cubicBezTo>
                  <a:cubicBezTo>
                    <a:pt x="3" y="12"/>
                    <a:pt x="0" y="10"/>
                    <a:pt x="0" y="10"/>
                  </a:cubicBezTo>
                  <a:cubicBezTo>
                    <a:pt x="0" y="10"/>
                    <a:pt x="3" y="8"/>
                    <a:pt x="4" y="8"/>
                  </a:cubicBezTo>
                  <a:cubicBezTo>
                    <a:pt x="5" y="8"/>
                    <a:pt x="7" y="6"/>
                    <a:pt x="8" y="6"/>
                  </a:cubicBezTo>
                  <a:cubicBezTo>
                    <a:pt x="9" y="6"/>
                    <a:pt x="11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5" name="Freeform 36"/>
            <p:cNvSpPr>
              <a:spLocks/>
            </p:cNvSpPr>
            <p:nvPr/>
          </p:nvSpPr>
          <p:spPr bwMode="auto">
            <a:xfrm>
              <a:off x="2897188" y="5300663"/>
              <a:ext cx="28575" cy="23813"/>
            </a:xfrm>
            <a:custGeom>
              <a:avLst/>
              <a:gdLst>
                <a:gd name="T0" fmla="*/ 8 w 16"/>
                <a:gd name="T1" fmla="*/ 13 h 13"/>
                <a:gd name="T2" fmla="*/ 4 w 16"/>
                <a:gd name="T3" fmla="*/ 11 h 13"/>
                <a:gd name="T4" fmla="*/ 0 w 16"/>
                <a:gd name="T5" fmla="*/ 8 h 13"/>
                <a:gd name="T6" fmla="*/ 5 w 16"/>
                <a:gd name="T7" fmla="*/ 6 h 13"/>
                <a:gd name="T8" fmla="*/ 9 w 16"/>
                <a:gd name="T9" fmla="*/ 4 h 13"/>
                <a:gd name="T10" fmla="*/ 5 w 16"/>
                <a:gd name="T11" fmla="*/ 2 h 13"/>
                <a:gd name="T12" fmla="*/ 9 w 16"/>
                <a:gd name="T13" fmla="*/ 0 h 13"/>
                <a:gd name="T14" fmla="*/ 13 w 16"/>
                <a:gd name="T15" fmla="*/ 2 h 13"/>
                <a:gd name="T16" fmla="*/ 9 w 16"/>
                <a:gd name="T17" fmla="*/ 4 h 13"/>
                <a:gd name="T18" fmla="*/ 12 w 16"/>
                <a:gd name="T19" fmla="*/ 6 h 13"/>
                <a:gd name="T20" fmla="*/ 16 w 16"/>
                <a:gd name="T21" fmla="*/ 9 h 13"/>
                <a:gd name="T22" fmla="*/ 12 w 16"/>
                <a:gd name="T23" fmla="*/ 11 h 13"/>
                <a:gd name="T24" fmla="*/ 8 w 16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3">
                  <a:moveTo>
                    <a:pt x="8" y="13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1" y="8"/>
                    <a:pt x="4" y="7"/>
                    <a:pt x="5" y="6"/>
                  </a:cubicBezTo>
                  <a:cubicBezTo>
                    <a:pt x="5" y="6"/>
                    <a:pt x="9" y="5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9" y="1"/>
                    <a:pt x="13" y="1"/>
                    <a:pt x="13" y="2"/>
                  </a:cubicBezTo>
                  <a:cubicBezTo>
                    <a:pt x="13" y="3"/>
                    <a:pt x="8" y="4"/>
                    <a:pt x="9" y="4"/>
                  </a:cubicBezTo>
                  <a:cubicBezTo>
                    <a:pt x="9" y="5"/>
                    <a:pt x="12" y="6"/>
                    <a:pt x="12" y="6"/>
                  </a:cubicBezTo>
                  <a:cubicBezTo>
                    <a:pt x="13" y="7"/>
                    <a:pt x="16" y="8"/>
                    <a:pt x="16" y="9"/>
                  </a:cubicBezTo>
                  <a:cubicBezTo>
                    <a:pt x="16" y="9"/>
                    <a:pt x="13" y="11"/>
                    <a:pt x="12" y="11"/>
                  </a:cubicBezTo>
                  <a:lnTo>
                    <a:pt x="8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6" name="Freeform 37"/>
            <p:cNvSpPr>
              <a:spLocks/>
            </p:cNvSpPr>
            <p:nvPr/>
          </p:nvSpPr>
          <p:spPr bwMode="auto">
            <a:xfrm>
              <a:off x="3009900" y="5294313"/>
              <a:ext cx="53975" cy="12700"/>
            </a:xfrm>
            <a:custGeom>
              <a:avLst/>
              <a:gdLst>
                <a:gd name="T0" fmla="*/ 4 w 31"/>
                <a:gd name="T1" fmla="*/ 2 h 7"/>
                <a:gd name="T2" fmla="*/ 8 w 31"/>
                <a:gd name="T3" fmla="*/ 0 h 7"/>
                <a:gd name="T4" fmla="*/ 12 w 31"/>
                <a:gd name="T5" fmla="*/ 2 h 7"/>
                <a:gd name="T6" fmla="*/ 16 w 31"/>
                <a:gd name="T7" fmla="*/ 4 h 7"/>
                <a:gd name="T8" fmla="*/ 20 w 31"/>
                <a:gd name="T9" fmla="*/ 2 h 7"/>
                <a:gd name="T10" fmla="*/ 23 w 31"/>
                <a:gd name="T11" fmla="*/ 4 h 7"/>
                <a:gd name="T12" fmla="*/ 28 w 31"/>
                <a:gd name="T13" fmla="*/ 2 h 7"/>
                <a:gd name="T14" fmla="*/ 31 w 31"/>
                <a:gd name="T15" fmla="*/ 4 h 7"/>
                <a:gd name="T16" fmla="*/ 27 w 31"/>
                <a:gd name="T17" fmla="*/ 7 h 7"/>
                <a:gd name="T18" fmla="*/ 23 w 31"/>
                <a:gd name="T19" fmla="*/ 4 h 7"/>
                <a:gd name="T20" fmla="*/ 19 w 31"/>
                <a:gd name="T21" fmla="*/ 6 h 7"/>
                <a:gd name="T22" fmla="*/ 16 w 31"/>
                <a:gd name="T23" fmla="*/ 4 h 7"/>
                <a:gd name="T24" fmla="*/ 12 w 31"/>
                <a:gd name="T25" fmla="*/ 6 h 7"/>
                <a:gd name="T26" fmla="*/ 8 w 31"/>
                <a:gd name="T27" fmla="*/ 4 h 7"/>
                <a:gd name="T28" fmla="*/ 4 w 31"/>
                <a:gd name="T29" fmla="*/ 6 h 7"/>
                <a:gd name="T30" fmla="*/ 0 w 31"/>
                <a:gd name="T31" fmla="*/ 4 h 7"/>
                <a:gd name="T32" fmla="*/ 4 w 31"/>
                <a:gd name="T3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7">
                  <a:moveTo>
                    <a:pt x="4" y="2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4" y="4"/>
                    <a:pt x="16" y="4"/>
                  </a:cubicBezTo>
                  <a:cubicBezTo>
                    <a:pt x="17" y="4"/>
                    <a:pt x="18" y="2"/>
                    <a:pt x="20" y="2"/>
                  </a:cubicBezTo>
                  <a:cubicBezTo>
                    <a:pt x="21" y="2"/>
                    <a:pt x="22" y="4"/>
                    <a:pt x="23" y="4"/>
                  </a:cubicBezTo>
                  <a:cubicBezTo>
                    <a:pt x="25" y="4"/>
                    <a:pt x="26" y="2"/>
                    <a:pt x="28" y="2"/>
                  </a:cubicBezTo>
                  <a:cubicBezTo>
                    <a:pt x="29" y="2"/>
                    <a:pt x="30" y="4"/>
                    <a:pt x="31" y="4"/>
                  </a:cubicBezTo>
                  <a:cubicBezTo>
                    <a:pt x="30" y="5"/>
                    <a:pt x="29" y="7"/>
                    <a:pt x="27" y="7"/>
                  </a:cubicBezTo>
                  <a:cubicBezTo>
                    <a:pt x="26" y="7"/>
                    <a:pt x="25" y="4"/>
                    <a:pt x="23" y="4"/>
                  </a:cubicBezTo>
                  <a:cubicBezTo>
                    <a:pt x="22" y="4"/>
                    <a:pt x="21" y="6"/>
                    <a:pt x="19" y="6"/>
                  </a:cubicBezTo>
                  <a:cubicBezTo>
                    <a:pt x="18" y="6"/>
                    <a:pt x="17" y="4"/>
                    <a:pt x="16" y="4"/>
                  </a:cubicBezTo>
                  <a:cubicBezTo>
                    <a:pt x="14" y="4"/>
                    <a:pt x="13" y="6"/>
                    <a:pt x="12" y="6"/>
                  </a:cubicBezTo>
                  <a:cubicBezTo>
                    <a:pt x="10" y="6"/>
                    <a:pt x="9" y="4"/>
                    <a:pt x="8" y="4"/>
                  </a:cubicBezTo>
                  <a:cubicBezTo>
                    <a:pt x="7" y="4"/>
                    <a:pt x="4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7" name="Freeform 38"/>
            <p:cNvSpPr>
              <a:spLocks/>
            </p:cNvSpPr>
            <p:nvPr/>
          </p:nvSpPr>
          <p:spPr bwMode="auto">
            <a:xfrm>
              <a:off x="3057525" y="5299076"/>
              <a:ext cx="49213" cy="19050"/>
            </a:xfrm>
            <a:custGeom>
              <a:avLst/>
              <a:gdLst>
                <a:gd name="T0" fmla="*/ 0 w 28"/>
                <a:gd name="T1" fmla="*/ 9 h 11"/>
                <a:gd name="T2" fmla="*/ 4 w 28"/>
                <a:gd name="T3" fmla="*/ 7 h 11"/>
                <a:gd name="T4" fmla="*/ 8 w 28"/>
                <a:gd name="T5" fmla="*/ 5 h 11"/>
                <a:gd name="T6" fmla="*/ 12 w 28"/>
                <a:gd name="T7" fmla="*/ 3 h 11"/>
                <a:gd name="T8" fmla="*/ 16 w 28"/>
                <a:gd name="T9" fmla="*/ 1 h 11"/>
                <a:gd name="T10" fmla="*/ 20 w 28"/>
                <a:gd name="T11" fmla="*/ 3 h 11"/>
                <a:gd name="T12" fmla="*/ 24 w 28"/>
                <a:gd name="T13" fmla="*/ 1 h 11"/>
                <a:gd name="T14" fmla="*/ 28 w 28"/>
                <a:gd name="T15" fmla="*/ 3 h 11"/>
                <a:gd name="T16" fmla="*/ 24 w 28"/>
                <a:gd name="T17" fmla="*/ 5 h 11"/>
                <a:gd name="T18" fmla="*/ 28 w 28"/>
                <a:gd name="T19" fmla="*/ 7 h 11"/>
                <a:gd name="T20" fmla="*/ 23 w 28"/>
                <a:gd name="T21" fmla="*/ 9 h 11"/>
                <a:gd name="T22" fmla="*/ 19 w 28"/>
                <a:gd name="T23" fmla="*/ 11 h 11"/>
                <a:gd name="T24" fmla="*/ 16 w 28"/>
                <a:gd name="T25" fmla="*/ 9 h 11"/>
                <a:gd name="T26" fmla="*/ 20 w 28"/>
                <a:gd name="T27" fmla="*/ 7 h 11"/>
                <a:gd name="T28" fmla="*/ 24 w 28"/>
                <a:gd name="T29" fmla="*/ 5 h 11"/>
                <a:gd name="T30" fmla="*/ 20 w 28"/>
                <a:gd name="T31" fmla="*/ 3 h 11"/>
                <a:gd name="T32" fmla="*/ 12 w 28"/>
                <a:gd name="T33" fmla="*/ 7 h 11"/>
                <a:gd name="T34" fmla="*/ 8 w 28"/>
                <a:gd name="T35" fmla="*/ 9 h 11"/>
                <a:gd name="T36" fmla="*/ 4 w 28"/>
                <a:gd name="T37" fmla="*/ 11 h 11"/>
                <a:gd name="T38" fmla="*/ 0 w 28"/>
                <a:gd name="T3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1" y="8"/>
                    <a:pt x="3" y="8"/>
                    <a:pt x="4" y="7"/>
                  </a:cubicBezTo>
                  <a:cubicBezTo>
                    <a:pt x="5" y="6"/>
                    <a:pt x="7" y="5"/>
                    <a:pt x="8" y="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5" y="1"/>
                    <a:pt x="16" y="1"/>
                  </a:cubicBezTo>
                  <a:cubicBezTo>
                    <a:pt x="17" y="0"/>
                    <a:pt x="19" y="3"/>
                    <a:pt x="20" y="3"/>
                  </a:cubicBezTo>
                  <a:cubicBezTo>
                    <a:pt x="21" y="3"/>
                    <a:pt x="24" y="1"/>
                    <a:pt x="24" y="1"/>
                  </a:cubicBezTo>
                  <a:cubicBezTo>
                    <a:pt x="25" y="1"/>
                    <a:pt x="28" y="3"/>
                    <a:pt x="28" y="3"/>
                  </a:cubicBezTo>
                  <a:cubicBezTo>
                    <a:pt x="28" y="4"/>
                    <a:pt x="24" y="4"/>
                    <a:pt x="24" y="5"/>
                  </a:cubicBezTo>
                  <a:cubicBezTo>
                    <a:pt x="24" y="5"/>
                    <a:pt x="28" y="7"/>
                    <a:pt x="28" y="7"/>
                  </a:cubicBezTo>
                  <a:cubicBezTo>
                    <a:pt x="27" y="8"/>
                    <a:pt x="24" y="9"/>
                    <a:pt x="23" y="9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6" y="10"/>
                    <a:pt x="16" y="9"/>
                  </a:cubicBezTo>
                  <a:cubicBezTo>
                    <a:pt x="16" y="9"/>
                    <a:pt x="19" y="7"/>
                    <a:pt x="20" y="7"/>
                  </a:cubicBezTo>
                  <a:cubicBezTo>
                    <a:pt x="20" y="7"/>
                    <a:pt x="24" y="6"/>
                    <a:pt x="24" y="5"/>
                  </a:cubicBezTo>
                  <a:cubicBezTo>
                    <a:pt x="24" y="4"/>
                    <a:pt x="20" y="3"/>
                    <a:pt x="20" y="3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8"/>
                    <a:pt x="9" y="8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8" name="Freeform 39"/>
            <p:cNvSpPr>
              <a:spLocks/>
            </p:cNvSpPr>
            <p:nvPr/>
          </p:nvSpPr>
          <p:spPr bwMode="auto">
            <a:xfrm>
              <a:off x="3125788" y="5303838"/>
              <a:ext cx="34925" cy="12700"/>
            </a:xfrm>
            <a:custGeom>
              <a:avLst/>
              <a:gdLst>
                <a:gd name="T0" fmla="*/ 12 w 20"/>
                <a:gd name="T1" fmla="*/ 5 h 7"/>
                <a:gd name="T2" fmla="*/ 8 w 20"/>
                <a:gd name="T3" fmla="*/ 7 h 7"/>
                <a:gd name="T4" fmla="*/ 4 w 20"/>
                <a:gd name="T5" fmla="*/ 5 h 7"/>
                <a:gd name="T6" fmla="*/ 0 w 20"/>
                <a:gd name="T7" fmla="*/ 2 h 7"/>
                <a:gd name="T8" fmla="*/ 5 w 20"/>
                <a:gd name="T9" fmla="*/ 0 h 7"/>
                <a:gd name="T10" fmla="*/ 8 w 20"/>
                <a:gd name="T11" fmla="*/ 2 h 7"/>
                <a:gd name="T12" fmla="*/ 12 w 20"/>
                <a:gd name="T13" fmla="*/ 5 h 7"/>
                <a:gd name="T14" fmla="*/ 16 w 20"/>
                <a:gd name="T15" fmla="*/ 3 h 7"/>
                <a:gd name="T16" fmla="*/ 20 w 20"/>
                <a:gd name="T17" fmla="*/ 5 h 7"/>
                <a:gd name="T18" fmla="*/ 16 w 20"/>
                <a:gd name="T19" fmla="*/ 7 h 7"/>
                <a:gd name="T20" fmla="*/ 12 w 20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4" y="4"/>
                    <a:pt x="0" y="3"/>
                    <a:pt x="0" y="2"/>
                  </a:cubicBezTo>
                  <a:cubicBezTo>
                    <a:pt x="0" y="2"/>
                    <a:pt x="4" y="0"/>
                    <a:pt x="5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10" y="3"/>
                    <a:pt x="11" y="5"/>
                    <a:pt x="12" y="5"/>
                  </a:cubicBezTo>
                  <a:cubicBezTo>
                    <a:pt x="13" y="5"/>
                    <a:pt x="15" y="3"/>
                    <a:pt x="16" y="3"/>
                  </a:cubicBezTo>
                  <a:cubicBezTo>
                    <a:pt x="16" y="3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89" name="Freeform 40"/>
            <p:cNvSpPr>
              <a:spLocks/>
            </p:cNvSpPr>
            <p:nvPr/>
          </p:nvSpPr>
          <p:spPr bwMode="auto">
            <a:xfrm>
              <a:off x="3197225" y="5294313"/>
              <a:ext cx="34925" cy="28575"/>
            </a:xfrm>
            <a:custGeom>
              <a:avLst/>
              <a:gdLst>
                <a:gd name="T0" fmla="*/ 4 w 20"/>
                <a:gd name="T1" fmla="*/ 6 h 15"/>
                <a:gd name="T2" fmla="*/ 0 w 20"/>
                <a:gd name="T3" fmla="*/ 4 h 15"/>
                <a:gd name="T4" fmla="*/ 4 w 20"/>
                <a:gd name="T5" fmla="*/ 2 h 15"/>
                <a:gd name="T6" fmla="*/ 8 w 20"/>
                <a:gd name="T7" fmla="*/ 4 h 15"/>
                <a:gd name="T8" fmla="*/ 12 w 20"/>
                <a:gd name="T9" fmla="*/ 2 h 15"/>
                <a:gd name="T10" fmla="*/ 16 w 20"/>
                <a:gd name="T11" fmla="*/ 0 h 15"/>
                <a:gd name="T12" fmla="*/ 20 w 20"/>
                <a:gd name="T13" fmla="*/ 2 h 15"/>
                <a:gd name="T14" fmla="*/ 16 w 20"/>
                <a:gd name="T15" fmla="*/ 4 h 15"/>
                <a:gd name="T16" fmla="*/ 12 w 20"/>
                <a:gd name="T17" fmla="*/ 6 h 15"/>
                <a:gd name="T18" fmla="*/ 15 w 20"/>
                <a:gd name="T19" fmla="*/ 8 h 15"/>
                <a:gd name="T20" fmla="*/ 11 w 20"/>
                <a:gd name="T21" fmla="*/ 10 h 15"/>
                <a:gd name="T22" fmla="*/ 15 w 20"/>
                <a:gd name="T23" fmla="*/ 13 h 15"/>
                <a:gd name="T24" fmla="*/ 11 w 20"/>
                <a:gd name="T25" fmla="*/ 15 h 15"/>
                <a:gd name="T26" fmla="*/ 7 w 20"/>
                <a:gd name="T27" fmla="*/ 13 h 15"/>
                <a:gd name="T28" fmla="*/ 11 w 20"/>
                <a:gd name="T29" fmla="*/ 10 h 15"/>
                <a:gd name="T30" fmla="*/ 8 w 20"/>
                <a:gd name="T31" fmla="*/ 8 h 15"/>
                <a:gd name="T32" fmla="*/ 12 w 20"/>
                <a:gd name="T33" fmla="*/ 6 h 15"/>
                <a:gd name="T34" fmla="*/ 8 w 20"/>
                <a:gd name="T35" fmla="*/ 4 h 15"/>
                <a:gd name="T36" fmla="*/ 4 w 20"/>
                <a:gd name="T3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4" y="6"/>
                  </a:moveTo>
                  <a:cubicBezTo>
                    <a:pt x="4" y="5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3"/>
                    <a:pt x="11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0" y="1"/>
                    <a:pt x="20" y="2"/>
                  </a:cubicBezTo>
                  <a:cubicBezTo>
                    <a:pt x="20" y="3"/>
                    <a:pt x="16" y="3"/>
                    <a:pt x="16" y="4"/>
                  </a:cubicBezTo>
                  <a:cubicBezTo>
                    <a:pt x="15" y="5"/>
                    <a:pt x="12" y="5"/>
                    <a:pt x="12" y="6"/>
                  </a:cubicBezTo>
                  <a:cubicBezTo>
                    <a:pt x="12" y="7"/>
                    <a:pt x="16" y="8"/>
                    <a:pt x="15" y="8"/>
                  </a:cubicBezTo>
                  <a:cubicBezTo>
                    <a:pt x="15" y="9"/>
                    <a:pt x="12" y="10"/>
                    <a:pt x="11" y="10"/>
                  </a:cubicBezTo>
                  <a:cubicBezTo>
                    <a:pt x="11" y="11"/>
                    <a:pt x="15" y="12"/>
                    <a:pt x="15" y="13"/>
                  </a:cubicBezTo>
                  <a:cubicBezTo>
                    <a:pt x="15" y="13"/>
                    <a:pt x="11" y="15"/>
                    <a:pt x="11" y="15"/>
                  </a:cubicBezTo>
                  <a:cubicBezTo>
                    <a:pt x="10" y="15"/>
                    <a:pt x="9" y="13"/>
                    <a:pt x="7" y="13"/>
                  </a:cubicBezTo>
                  <a:cubicBezTo>
                    <a:pt x="7" y="12"/>
                    <a:pt x="11" y="11"/>
                    <a:pt x="11" y="10"/>
                  </a:cubicBezTo>
                  <a:cubicBezTo>
                    <a:pt x="11" y="10"/>
                    <a:pt x="7" y="9"/>
                    <a:pt x="8" y="8"/>
                  </a:cubicBezTo>
                  <a:cubicBezTo>
                    <a:pt x="8" y="8"/>
                    <a:pt x="12" y="6"/>
                    <a:pt x="12" y="6"/>
                  </a:cubicBezTo>
                  <a:cubicBezTo>
                    <a:pt x="11" y="6"/>
                    <a:pt x="8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0" name="Freeform 41"/>
            <p:cNvSpPr>
              <a:spLocks/>
            </p:cNvSpPr>
            <p:nvPr/>
          </p:nvSpPr>
          <p:spPr bwMode="auto">
            <a:xfrm>
              <a:off x="3303588" y="5324476"/>
              <a:ext cx="49213" cy="15875"/>
            </a:xfrm>
            <a:custGeom>
              <a:avLst/>
              <a:gdLst>
                <a:gd name="T0" fmla="*/ 4 w 28"/>
                <a:gd name="T1" fmla="*/ 9 h 9"/>
                <a:gd name="T2" fmla="*/ 0 w 28"/>
                <a:gd name="T3" fmla="*/ 6 h 9"/>
                <a:gd name="T4" fmla="*/ 5 w 28"/>
                <a:gd name="T5" fmla="*/ 4 h 9"/>
                <a:gd name="T6" fmla="*/ 8 w 28"/>
                <a:gd name="T7" fmla="*/ 6 h 9"/>
                <a:gd name="T8" fmla="*/ 12 w 28"/>
                <a:gd name="T9" fmla="*/ 4 h 9"/>
                <a:gd name="T10" fmla="*/ 16 w 28"/>
                <a:gd name="T11" fmla="*/ 2 h 9"/>
                <a:gd name="T12" fmla="*/ 21 w 28"/>
                <a:gd name="T13" fmla="*/ 0 h 9"/>
                <a:gd name="T14" fmla="*/ 28 w 28"/>
                <a:gd name="T15" fmla="*/ 5 h 9"/>
                <a:gd name="T16" fmla="*/ 24 w 28"/>
                <a:gd name="T17" fmla="*/ 7 h 9"/>
                <a:gd name="T18" fmla="*/ 20 w 28"/>
                <a:gd name="T19" fmla="*/ 9 h 9"/>
                <a:gd name="T20" fmla="*/ 16 w 28"/>
                <a:gd name="T21" fmla="*/ 7 h 9"/>
                <a:gd name="T22" fmla="*/ 12 w 28"/>
                <a:gd name="T23" fmla="*/ 9 h 9"/>
                <a:gd name="T24" fmla="*/ 8 w 28"/>
                <a:gd name="T25" fmla="*/ 6 h 9"/>
                <a:gd name="T26" fmla="*/ 4 w 28"/>
                <a:gd name="T2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9">
                  <a:moveTo>
                    <a:pt x="4" y="9"/>
                  </a:moveTo>
                  <a:cubicBezTo>
                    <a:pt x="4" y="8"/>
                    <a:pt x="0" y="7"/>
                    <a:pt x="0" y="6"/>
                  </a:cubicBezTo>
                  <a:cubicBezTo>
                    <a:pt x="0" y="6"/>
                    <a:pt x="4" y="4"/>
                    <a:pt x="5" y="4"/>
                  </a:cubicBezTo>
                  <a:cubicBezTo>
                    <a:pt x="5" y="4"/>
                    <a:pt x="8" y="7"/>
                    <a:pt x="8" y="6"/>
                  </a:cubicBezTo>
                  <a:cubicBezTo>
                    <a:pt x="10" y="6"/>
                    <a:pt x="11" y="5"/>
                    <a:pt x="12" y="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3" y="7"/>
                    <a:pt x="21" y="9"/>
                    <a:pt x="20" y="9"/>
                  </a:cubicBezTo>
                  <a:cubicBezTo>
                    <a:pt x="19" y="9"/>
                    <a:pt x="17" y="7"/>
                    <a:pt x="16" y="7"/>
                  </a:cubicBezTo>
                  <a:cubicBezTo>
                    <a:pt x="15" y="7"/>
                    <a:pt x="13" y="9"/>
                    <a:pt x="12" y="9"/>
                  </a:cubicBezTo>
                  <a:cubicBezTo>
                    <a:pt x="11" y="9"/>
                    <a:pt x="10" y="6"/>
                    <a:pt x="8" y="6"/>
                  </a:cubicBezTo>
                  <a:cubicBezTo>
                    <a:pt x="7" y="6"/>
                    <a:pt x="5" y="8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1" name="Freeform 42"/>
            <p:cNvSpPr>
              <a:spLocks/>
            </p:cNvSpPr>
            <p:nvPr/>
          </p:nvSpPr>
          <p:spPr bwMode="auto">
            <a:xfrm>
              <a:off x="3294063" y="5300663"/>
              <a:ext cx="39688" cy="14288"/>
            </a:xfrm>
            <a:custGeom>
              <a:avLst/>
              <a:gdLst>
                <a:gd name="T0" fmla="*/ 16 w 23"/>
                <a:gd name="T1" fmla="*/ 2 h 8"/>
                <a:gd name="T2" fmla="*/ 12 w 23"/>
                <a:gd name="T3" fmla="*/ 4 h 8"/>
                <a:gd name="T4" fmla="*/ 7 w 23"/>
                <a:gd name="T5" fmla="*/ 6 h 8"/>
                <a:gd name="T6" fmla="*/ 3 w 23"/>
                <a:gd name="T7" fmla="*/ 8 h 8"/>
                <a:gd name="T8" fmla="*/ 0 w 23"/>
                <a:gd name="T9" fmla="*/ 6 h 8"/>
                <a:gd name="T10" fmla="*/ 4 w 23"/>
                <a:gd name="T11" fmla="*/ 4 h 8"/>
                <a:gd name="T12" fmla="*/ 8 w 23"/>
                <a:gd name="T13" fmla="*/ 2 h 8"/>
                <a:gd name="T14" fmla="*/ 12 w 23"/>
                <a:gd name="T15" fmla="*/ 0 h 8"/>
                <a:gd name="T16" fmla="*/ 16 w 23"/>
                <a:gd name="T17" fmla="*/ 2 h 8"/>
                <a:gd name="T18" fmla="*/ 20 w 23"/>
                <a:gd name="T19" fmla="*/ 0 h 8"/>
                <a:gd name="T20" fmla="*/ 23 w 23"/>
                <a:gd name="T21" fmla="*/ 2 h 8"/>
                <a:gd name="T22" fmla="*/ 19 w 23"/>
                <a:gd name="T23" fmla="*/ 4 h 8"/>
                <a:gd name="T24" fmla="*/ 16 w 23"/>
                <a:gd name="T2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8">
                  <a:moveTo>
                    <a:pt x="16" y="2"/>
                  </a:moveTo>
                  <a:cubicBezTo>
                    <a:pt x="14" y="3"/>
                    <a:pt x="13" y="4"/>
                    <a:pt x="12" y="4"/>
                  </a:cubicBezTo>
                  <a:cubicBezTo>
                    <a:pt x="11" y="5"/>
                    <a:pt x="8" y="6"/>
                    <a:pt x="7" y="6"/>
                  </a:cubicBezTo>
                  <a:cubicBezTo>
                    <a:pt x="6" y="6"/>
                    <a:pt x="5" y="8"/>
                    <a:pt x="3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3" y="5"/>
                    <a:pt x="4" y="4"/>
                  </a:cubicBezTo>
                  <a:cubicBezTo>
                    <a:pt x="5" y="3"/>
                    <a:pt x="7" y="3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0" y="0"/>
                    <a:pt x="23" y="2"/>
                    <a:pt x="23" y="2"/>
                  </a:cubicBezTo>
                  <a:cubicBezTo>
                    <a:pt x="23" y="2"/>
                    <a:pt x="20" y="4"/>
                    <a:pt x="19" y="4"/>
                  </a:cubicBezTo>
                  <a:cubicBezTo>
                    <a:pt x="19" y="4"/>
                    <a:pt x="16" y="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2" name="Freeform 43"/>
            <p:cNvSpPr>
              <a:spLocks/>
            </p:cNvSpPr>
            <p:nvPr/>
          </p:nvSpPr>
          <p:spPr bwMode="auto">
            <a:xfrm>
              <a:off x="3568700" y="5295901"/>
              <a:ext cx="15875" cy="25400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7 h 13"/>
                <a:gd name="T8" fmla="*/ 5 w 9"/>
                <a:gd name="T9" fmla="*/ 5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3 h 13"/>
                <a:gd name="T16" fmla="*/ 5 w 9"/>
                <a:gd name="T17" fmla="*/ 5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3"/>
                    <a:pt x="0" y="12"/>
                    <a:pt x="0" y="11"/>
                  </a:cubicBezTo>
                  <a:cubicBezTo>
                    <a:pt x="1" y="10"/>
                    <a:pt x="5" y="10"/>
                    <a:pt x="5" y="9"/>
                  </a:cubicBezTo>
                  <a:cubicBezTo>
                    <a:pt x="4" y="8"/>
                    <a:pt x="1" y="7"/>
                    <a:pt x="1" y="7"/>
                  </a:cubicBezTo>
                  <a:cubicBezTo>
                    <a:pt x="1" y="6"/>
                    <a:pt x="5" y="5"/>
                    <a:pt x="5" y="5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1"/>
                    <a:pt x="9" y="2"/>
                    <a:pt x="9" y="3"/>
                  </a:cubicBezTo>
                  <a:cubicBezTo>
                    <a:pt x="9" y="3"/>
                    <a:pt x="5" y="4"/>
                    <a:pt x="5" y="5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8"/>
                    <a:pt x="5" y="8"/>
                    <a:pt x="5" y="9"/>
                  </a:cubicBezTo>
                  <a:cubicBezTo>
                    <a:pt x="5" y="10"/>
                    <a:pt x="9" y="11"/>
                    <a:pt x="8" y="11"/>
                  </a:cubicBezTo>
                  <a:cubicBezTo>
                    <a:pt x="8" y="12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3" name="Freeform 44"/>
            <p:cNvSpPr>
              <a:spLocks/>
            </p:cNvSpPr>
            <p:nvPr/>
          </p:nvSpPr>
          <p:spPr bwMode="auto">
            <a:xfrm>
              <a:off x="3695700" y="5300663"/>
              <a:ext cx="39688" cy="14288"/>
            </a:xfrm>
            <a:custGeom>
              <a:avLst/>
              <a:gdLst>
                <a:gd name="T0" fmla="*/ 11 w 23"/>
                <a:gd name="T1" fmla="*/ 8 h 8"/>
                <a:gd name="T2" fmla="*/ 7 w 23"/>
                <a:gd name="T3" fmla="*/ 6 h 8"/>
                <a:gd name="T4" fmla="*/ 11 w 23"/>
                <a:gd name="T5" fmla="*/ 4 h 8"/>
                <a:gd name="T6" fmla="*/ 8 w 23"/>
                <a:gd name="T7" fmla="*/ 2 h 8"/>
                <a:gd name="T8" fmla="*/ 4 w 23"/>
                <a:gd name="T9" fmla="*/ 4 h 8"/>
                <a:gd name="T10" fmla="*/ 0 w 23"/>
                <a:gd name="T11" fmla="*/ 2 h 8"/>
                <a:gd name="T12" fmla="*/ 4 w 23"/>
                <a:gd name="T13" fmla="*/ 0 h 8"/>
                <a:gd name="T14" fmla="*/ 8 w 23"/>
                <a:gd name="T15" fmla="*/ 2 h 8"/>
                <a:gd name="T16" fmla="*/ 12 w 23"/>
                <a:gd name="T17" fmla="*/ 0 h 8"/>
                <a:gd name="T18" fmla="*/ 15 w 23"/>
                <a:gd name="T19" fmla="*/ 2 h 8"/>
                <a:gd name="T20" fmla="*/ 20 w 23"/>
                <a:gd name="T21" fmla="*/ 0 h 8"/>
                <a:gd name="T22" fmla="*/ 23 w 23"/>
                <a:gd name="T23" fmla="*/ 2 h 8"/>
                <a:gd name="T24" fmla="*/ 19 w 23"/>
                <a:gd name="T25" fmla="*/ 4 h 8"/>
                <a:gd name="T26" fmla="*/ 15 w 23"/>
                <a:gd name="T27" fmla="*/ 2 h 8"/>
                <a:gd name="T28" fmla="*/ 11 w 23"/>
                <a:gd name="T29" fmla="*/ 4 h 8"/>
                <a:gd name="T30" fmla="*/ 15 w 23"/>
                <a:gd name="T31" fmla="*/ 6 h 8"/>
                <a:gd name="T32" fmla="*/ 11 w 23"/>
                <a:gd name="T3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8">
                  <a:moveTo>
                    <a:pt x="11" y="8"/>
                  </a:moveTo>
                  <a:cubicBezTo>
                    <a:pt x="11" y="8"/>
                    <a:pt x="7" y="7"/>
                    <a:pt x="7" y="6"/>
                  </a:cubicBezTo>
                  <a:cubicBezTo>
                    <a:pt x="7" y="6"/>
                    <a:pt x="11" y="5"/>
                    <a:pt x="11" y="4"/>
                  </a:cubicBezTo>
                  <a:cubicBezTo>
                    <a:pt x="10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2" y="4"/>
                    <a:pt x="1" y="2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0" y="0"/>
                    <a:pt x="12" y="0"/>
                  </a:cubicBezTo>
                  <a:cubicBezTo>
                    <a:pt x="13" y="0"/>
                    <a:pt x="14" y="2"/>
                    <a:pt x="15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1" y="0"/>
                    <a:pt x="22" y="2"/>
                    <a:pt x="23" y="2"/>
                  </a:cubicBezTo>
                  <a:cubicBezTo>
                    <a:pt x="22" y="2"/>
                    <a:pt x="21" y="4"/>
                    <a:pt x="19" y="4"/>
                  </a:cubicBezTo>
                  <a:cubicBezTo>
                    <a:pt x="18" y="4"/>
                    <a:pt x="17" y="2"/>
                    <a:pt x="15" y="2"/>
                  </a:cubicBezTo>
                  <a:cubicBezTo>
                    <a:pt x="14" y="3"/>
                    <a:pt x="13" y="3"/>
                    <a:pt x="11" y="4"/>
                  </a:cubicBezTo>
                  <a:cubicBezTo>
                    <a:pt x="12" y="5"/>
                    <a:pt x="15" y="6"/>
                    <a:pt x="15" y="6"/>
                  </a:cubicBezTo>
                  <a:cubicBezTo>
                    <a:pt x="15" y="7"/>
                    <a:pt x="11" y="8"/>
                    <a:pt x="1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4" name="Freeform 45"/>
            <p:cNvSpPr>
              <a:spLocks/>
            </p:cNvSpPr>
            <p:nvPr/>
          </p:nvSpPr>
          <p:spPr bwMode="auto">
            <a:xfrm>
              <a:off x="3816350" y="5307013"/>
              <a:ext cx="50800" cy="39688"/>
            </a:xfrm>
            <a:custGeom>
              <a:avLst/>
              <a:gdLst>
                <a:gd name="T0" fmla="*/ 0 w 29"/>
                <a:gd name="T1" fmla="*/ 16 h 21"/>
                <a:gd name="T2" fmla="*/ 4 w 29"/>
                <a:gd name="T3" fmla="*/ 14 h 21"/>
                <a:gd name="T4" fmla="*/ 8 w 29"/>
                <a:gd name="T5" fmla="*/ 12 h 21"/>
                <a:gd name="T6" fmla="*/ 12 w 29"/>
                <a:gd name="T7" fmla="*/ 15 h 21"/>
                <a:gd name="T8" fmla="*/ 16 w 29"/>
                <a:gd name="T9" fmla="*/ 12 h 21"/>
                <a:gd name="T10" fmla="*/ 20 w 29"/>
                <a:gd name="T11" fmla="*/ 10 h 21"/>
                <a:gd name="T12" fmla="*/ 16 w 29"/>
                <a:gd name="T13" fmla="*/ 8 h 21"/>
                <a:gd name="T14" fmla="*/ 20 w 29"/>
                <a:gd name="T15" fmla="*/ 6 h 21"/>
                <a:gd name="T16" fmla="*/ 25 w 29"/>
                <a:gd name="T17" fmla="*/ 4 h 21"/>
                <a:gd name="T18" fmla="*/ 21 w 29"/>
                <a:gd name="T19" fmla="*/ 2 h 21"/>
                <a:gd name="T20" fmla="*/ 25 w 29"/>
                <a:gd name="T21" fmla="*/ 0 h 21"/>
                <a:gd name="T22" fmla="*/ 29 w 29"/>
                <a:gd name="T23" fmla="*/ 2 h 21"/>
                <a:gd name="T24" fmla="*/ 25 w 29"/>
                <a:gd name="T25" fmla="*/ 4 h 21"/>
                <a:gd name="T26" fmla="*/ 28 w 29"/>
                <a:gd name="T27" fmla="*/ 6 h 21"/>
                <a:gd name="T28" fmla="*/ 24 w 29"/>
                <a:gd name="T29" fmla="*/ 8 h 21"/>
                <a:gd name="T30" fmla="*/ 20 w 29"/>
                <a:gd name="T31" fmla="*/ 10 h 21"/>
                <a:gd name="T32" fmla="*/ 24 w 29"/>
                <a:gd name="T33" fmla="*/ 13 h 21"/>
                <a:gd name="T34" fmla="*/ 20 w 29"/>
                <a:gd name="T35" fmla="*/ 15 h 21"/>
                <a:gd name="T36" fmla="*/ 12 w 29"/>
                <a:gd name="T37" fmla="*/ 19 h 21"/>
                <a:gd name="T38" fmla="*/ 8 w 29"/>
                <a:gd name="T39" fmla="*/ 21 h 21"/>
                <a:gd name="T40" fmla="*/ 0 w 29"/>
                <a:gd name="T41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1">
                  <a:moveTo>
                    <a:pt x="0" y="16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5" y="14"/>
                    <a:pt x="7" y="13"/>
                    <a:pt x="8" y="12"/>
                  </a:cubicBezTo>
                  <a:cubicBezTo>
                    <a:pt x="9" y="12"/>
                    <a:pt x="11" y="15"/>
                    <a:pt x="12" y="15"/>
                  </a:cubicBezTo>
                  <a:cubicBezTo>
                    <a:pt x="13" y="15"/>
                    <a:pt x="15" y="13"/>
                    <a:pt x="16" y="12"/>
                  </a:cubicBezTo>
                  <a:cubicBezTo>
                    <a:pt x="17" y="12"/>
                    <a:pt x="20" y="11"/>
                    <a:pt x="20" y="10"/>
                  </a:cubicBezTo>
                  <a:cubicBezTo>
                    <a:pt x="20" y="10"/>
                    <a:pt x="16" y="8"/>
                    <a:pt x="16" y="8"/>
                  </a:cubicBezTo>
                  <a:cubicBezTo>
                    <a:pt x="17" y="7"/>
                    <a:pt x="19" y="6"/>
                    <a:pt x="20" y="6"/>
                  </a:cubicBezTo>
                  <a:cubicBezTo>
                    <a:pt x="22" y="5"/>
                    <a:pt x="24" y="5"/>
                    <a:pt x="25" y="4"/>
                  </a:cubicBezTo>
                  <a:cubicBezTo>
                    <a:pt x="25" y="4"/>
                    <a:pt x="21" y="2"/>
                    <a:pt x="21" y="2"/>
                  </a:cubicBezTo>
                  <a:cubicBezTo>
                    <a:pt x="21" y="1"/>
                    <a:pt x="25" y="0"/>
                    <a:pt x="25" y="0"/>
                  </a:cubicBezTo>
                  <a:cubicBezTo>
                    <a:pt x="26" y="0"/>
                    <a:pt x="27" y="2"/>
                    <a:pt x="29" y="2"/>
                  </a:cubicBezTo>
                  <a:cubicBezTo>
                    <a:pt x="28" y="2"/>
                    <a:pt x="25" y="3"/>
                    <a:pt x="25" y="4"/>
                  </a:cubicBezTo>
                  <a:cubicBezTo>
                    <a:pt x="25" y="4"/>
                    <a:pt x="29" y="6"/>
                    <a:pt x="28" y="6"/>
                  </a:cubicBezTo>
                  <a:cubicBezTo>
                    <a:pt x="28" y="7"/>
                    <a:pt x="25" y="8"/>
                    <a:pt x="24" y="8"/>
                  </a:cubicBezTo>
                  <a:cubicBezTo>
                    <a:pt x="24" y="9"/>
                    <a:pt x="20" y="10"/>
                    <a:pt x="20" y="10"/>
                  </a:cubicBezTo>
                  <a:cubicBezTo>
                    <a:pt x="20" y="11"/>
                    <a:pt x="24" y="12"/>
                    <a:pt x="24" y="13"/>
                  </a:cubicBezTo>
                  <a:cubicBezTo>
                    <a:pt x="23" y="13"/>
                    <a:pt x="21" y="14"/>
                    <a:pt x="20" y="15"/>
                  </a:cubicBezTo>
                  <a:cubicBezTo>
                    <a:pt x="17" y="16"/>
                    <a:pt x="14" y="17"/>
                    <a:pt x="12" y="19"/>
                  </a:cubicBezTo>
                  <a:cubicBezTo>
                    <a:pt x="10" y="20"/>
                    <a:pt x="9" y="20"/>
                    <a:pt x="8" y="21"/>
                  </a:cubicBez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5" name="Freeform 46"/>
            <p:cNvSpPr>
              <a:spLocks/>
            </p:cNvSpPr>
            <p:nvPr/>
          </p:nvSpPr>
          <p:spPr bwMode="auto">
            <a:xfrm>
              <a:off x="3790950" y="5310188"/>
              <a:ext cx="34925" cy="12700"/>
            </a:xfrm>
            <a:custGeom>
              <a:avLst/>
              <a:gdLst>
                <a:gd name="T0" fmla="*/ 8 w 20"/>
                <a:gd name="T1" fmla="*/ 2 h 7"/>
                <a:gd name="T2" fmla="*/ 4 w 20"/>
                <a:gd name="T3" fmla="*/ 4 h 7"/>
                <a:gd name="T4" fmla="*/ 0 w 20"/>
                <a:gd name="T5" fmla="*/ 2 h 7"/>
                <a:gd name="T6" fmla="*/ 4 w 20"/>
                <a:gd name="T7" fmla="*/ 0 h 7"/>
                <a:gd name="T8" fmla="*/ 8 w 20"/>
                <a:gd name="T9" fmla="*/ 2 h 7"/>
                <a:gd name="T10" fmla="*/ 12 w 20"/>
                <a:gd name="T11" fmla="*/ 0 h 7"/>
                <a:gd name="T12" fmla="*/ 16 w 20"/>
                <a:gd name="T13" fmla="*/ 2 h 7"/>
                <a:gd name="T14" fmla="*/ 20 w 20"/>
                <a:gd name="T15" fmla="*/ 5 h 7"/>
                <a:gd name="T16" fmla="*/ 16 w 20"/>
                <a:gd name="T17" fmla="*/ 7 h 7"/>
                <a:gd name="T18" fmla="*/ 12 w 20"/>
                <a:gd name="T19" fmla="*/ 5 h 7"/>
                <a:gd name="T20" fmla="*/ 8 w 20"/>
                <a:gd name="T2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2"/>
                  </a:move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3"/>
                    <a:pt x="20" y="4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ubicBezTo>
                    <a:pt x="11" y="4"/>
                    <a:pt x="10" y="3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6" name="Freeform 47"/>
            <p:cNvSpPr>
              <a:spLocks/>
            </p:cNvSpPr>
            <p:nvPr/>
          </p:nvSpPr>
          <p:spPr bwMode="auto">
            <a:xfrm>
              <a:off x="4100513" y="5327651"/>
              <a:ext cx="34925" cy="17463"/>
            </a:xfrm>
            <a:custGeom>
              <a:avLst/>
              <a:gdLst>
                <a:gd name="T0" fmla="*/ 12 w 20"/>
                <a:gd name="T1" fmla="*/ 4 h 9"/>
                <a:gd name="T2" fmla="*/ 8 w 20"/>
                <a:gd name="T3" fmla="*/ 2 h 9"/>
                <a:gd name="T4" fmla="*/ 12 w 20"/>
                <a:gd name="T5" fmla="*/ 0 h 9"/>
                <a:gd name="T6" fmla="*/ 16 w 20"/>
                <a:gd name="T7" fmla="*/ 2 h 9"/>
                <a:gd name="T8" fmla="*/ 20 w 20"/>
                <a:gd name="T9" fmla="*/ 5 h 9"/>
                <a:gd name="T10" fmla="*/ 16 w 20"/>
                <a:gd name="T11" fmla="*/ 7 h 9"/>
                <a:gd name="T12" fmla="*/ 12 w 20"/>
                <a:gd name="T13" fmla="*/ 9 h 9"/>
                <a:gd name="T14" fmla="*/ 8 w 20"/>
                <a:gd name="T15" fmla="*/ 6 h 9"/>
                <a:gd name="T16" fmla="*/ 4 w 20"/>
                <a:gd name="T17" fmla="*/ 9 h 9"/>
                <a:gd name="T18" fmla="*/ 0 w 20"/>
                <a:gd name="T19" fmla="*/ 6 h 9"/>
                <a:gd name="T20" fmla="*/ 4 w 20"/>
                <a:gd name="T21" fmla="*/ 4 h 9"/>
                <a:gd name="T22" fmla="*/ 8 w 20"/>
                <a:gd name="T23" fmla="*/ 6 h 9"/>
                <a:gd name="T24" fmla="*/ 12 w 20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9">
                  <a:moveTo>
                    <a:pt x="12" y="4"/>
                  </a:moveTo>
                  <a:cubicBezTo>
                    <a:pt x="12" y="4"/>
                    <a:pt x="8" y="3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6" y="3"/>
                    <a:pt x="20" y="4"/>
                    <a:pt x="20" y="5"/>
                  </a:cubicBezTo>
                  <a:cubicBezTo>
                    <a:pt x="20" y="5"/>
                    <a:pt x="16" y="6"/>
                    <a:pt x="16" y="7"/>
                  </a:cubicBezTo>
                  <a:cubicBezTo>
                    <a:pt x="15" y="7"/>
                    <a:pt x="13" y="8"/>
                    <a:pt x="12" y="9"/>
                  </a:cubicBezTo>
                  <a:cubicBezTo>
                    <a:pt x="11" y="9"/>
                    <a:pt x="9" y="7"/>
                    <a:pt x="8" y="6"/>
                  </a:cubicBezTo>
                  <a:cubicBezTo>
                    <a:pt x="7" y="6"/>
                    <a:pt x="5" y="9"/>
                    <a:pt x="4" y="9"/>
                  </a:cubicBezTo>
                  <a:cubicBezTo>
                    <a:pt x="3" y="9"/>
                    <a:pt x="0" y="7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7" y="7"/>
                    <a:pt x="8" y="6"/>
                  </a:cubicBezTo>
                  <a:cubicBezTo>
                    <a:pt x="9" y="6"/>
                    <a:pt x="11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7" name="Freeform 48"/>
            <p:cNvSpPr>
              <a:spLocks/>
            </p:cNvSpPr>
            <p:nvPr/>
          </p:nvSpPr>
          <p:spPr bwMode="auto">
            <a:xfrm>
              <a:off x="4062413" y="5299076"/>
              <a:ext cx="53975" cy="19050"/>
            </a:xfrm>
            <a:custGeom>
              <a:avLst/>
              <a:gdLst>
                <a:gd name="T0" fmla="*/ 8 w 31"/>
                <a:gd name="T1" fmla="*/ 5 h 11"/>
                <a:gd name="T2" fmla="*/ 4 w 31"/>
                <a:gd name="T3" fmla="*/ 7 h 11"/>
                <a:gd name="T4" fmla="*/ 0 w 31"/>
                <a:gd name="T5" fmla="*/ 5 h 11"/>
                <a:gd name="T6" fmla="*/ 4 w 31"/>
                <a:gd name="T7" fmla="*/ 2 h 11"/>
                <a:gd name="T8" fmla="*/ 8 w 31"/>
                <a:gd name="T9" fmla="*/ 0 h 11"/>
                <a:gd name="T10" fmla="*/ 12 w 31"/>
                <a:gd name="T11" fmla="*/ 3 h 11"/>
                <a:gd name="T12" fmla="*/ 16 w 31"/>
                <a:gd name="T13" fmla="*/ 0 h 11"/>
                <a:gd name="T14" fmla="*/ 20 w 31"/>
                <a:gd name="T15" fmla="*/ 3 h 11"/>
                <a:gd name="T16" fmla="*/ 23 w 31"/>
                <a:gd name="T17" fmla="*/ 5 h 11"/>
                <a:gd name="T18" fmla="*/ 27 w 31"/>
                <a:gd name="T19" fmla="*/ 3 h 11"/>
                <a:gd name="T20" fmla="*/ 31 w 31"/>
                <a:gd name="T21" fmla="*/ 5 h 11"/>
                <a:gd name="T22" fmla="*/ 27 w 31"/>
                <a:gd name="T23" fmla="*/ 7 h 11"/>
                <a:gd name="T24" fmla="*/ 23 w 31"/>
                <a:gd name="T25" fmla="*/ 5 h 11"/>
                <a:gd name="T26" fmla="*/ 19 w 31"/>
                <a:gd name="T27" fmla="*/ 7 h 11"/>
                <a:gd name="T28" fmla="*/ 16 w 31"/>
                <a:gd name="T29" fmla="*/ 5 h 11"/>
                <a:gd name="T30" fmla="*/ 11 w 31"/>
                <a:gd name="T31" fmla="*/ 7 h 11"/>
                <a:gd name="T32" fmla="*/ 15 w 31"/>
                <a:gd name="T33" fmla="*/ 9 h 11"/>
                <a:gd name="T34" fmla="*/ 11 w 31"/>
                <a:gd name="T35" fmla="*/ 11 h 11"/>
                <a:gd name="T36" fmla="*/ 7 w 31"/>
                <a:gd name="T37" fmla="*/ 9 h 11"/>
                <a:gd name="T38" fmla="*/ 11 w 31"/>
                <a:gd name="T39" fmla="*/ 7 h 11"/>
                <a:gd name="T40" fmla="*/ 8 w 31"/>
                <a:gd name="T41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" h="11">
                  <a:moveTo>
                    <a:pt x="8" y="5"/>
                  </a:moveTo>
                  <a:cubicBezTo>
                    <a:pt x="8" y="5"/>
                    <a:pt x="3" y="6"/>
                    <a:pt x="4" y="7"/>
                  </a:cubicBezTo>
                  <a:cubicBezTo>
                    <a:pt x="3" y="6"/>
                    <a:pt x="0" y="5"/>
                    <a:pt x="0" y="5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2"/>
                    <a:pt x="7" y="1"/>
                    <a:pt x="8" y="0"/>
                  </a:cubicBezTo>
                  <a:cubicBezTo>
                    <a:pt x="9" y="0"/>
                    <a:pt x="11" y="3"/>
                    <a:pt x="12" y="3"/>
                  </a:cubicBezTo>
                  <a:cubicBezTo>
                    <a:pt x="13" y="3"/>
                    <a:pt x="15" y="0"/>
                    <a:pt x="16" y="0"/>
                  </a:cubicBezTo>
                  <a:cubicBezTo>
                    <a:pt x="17" y="1"/>
                    <a:pt x="18" y="2"/>
                    <a:pt x="20" y="3"/>
                  </a:cubicBezTo>
                  <a:cubicBezTo>
                    <a:pt x="21" y="3"/>
                    <a:pt x="22" y="4"/>
                    <a:pt x="23" y="5"/>
                  </a:cubicBezTo>
                  <a:cubicBezTo>
                    <a:pt x="25" y="4"/>
                    <a:pt x="26" y="3"/>
                    <a:pt x="27" y="3"/>
                  </a:cubicBezTo>
                  <a:cubicBezTo>
                    <a:pt x="27" y="3"/>
                    <a:pt x="31" y="5"/>
                    <a:pt x="31" y="5"/>
                  </a:cubicBezTo>
                  <a:cubicBezTo>
                    <a:pt x="31" y="5"/>
                    <a:pt x="27" y="7"/>
                    <a:pt x="27" y="7"/>
                  </a:cubicBezTo>
                  <a:cubicBezTo>
                    <a:pt x="26" y="7"/>
                    <a:pt x="25" y="5"/>
                    <a:pt x="23" y="5"/>
                  </a:cubicBezTo>
                  <a:cubicBezTo>
                    <a:pt x="22" y="5"/>
                    <a:pt x="21" y="7"/>
                    <a:pt x="19" y="7"/>
                  </a:cubicBezTo>
                  <a:cubicBezTo>
                    <a:pt x="18" y="7"/>
                    <a:pt x="16" y="5"/>
                    <a:pt x="16" y="5"/>
                  </a:cubicBezTo>
                  <a:cubicBezTo>
                    <a:pt x="15" y="5"/>
                    <a:pt x="11" y="7"/>
                    <a:pt x="11" y="7"/>
                  </a:cubicBezTo>
                  <a:cubicBezTo>
                    <a:pt x="11" y="7"/>
                    <a:pt x="15" y="9"/>
                    <a:pt x="15" y="9"/>
                  </a:cubicBez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8" y="8"/>
                    <a:pt x="12" y="8"/>
                    <a:pt x="11" y="7"/>
                  </a:cubicBezTo>
                  <a:cubicBezTo>
                    <a:pt x="11" y="6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8" name="Freeform 49"/>
            <p:cNvSpPr>
              <a:spLocks/>
            </p:cNvSpPr>
            <p:nvPr/>
          </p:nvSpPr>
          <p:spPr bwMode="auto">
            <a:xfrm>
              <a:off x="4168775" y="5334001"/>
              <a:ext cx="34925" cy="12700"/>
            </a:xfrm>
            <a:custGeom>
              <a:avLst/>
              <a:gdLst>
                <a:gd name="T0" fmla="*/ 8 w 20"/>
                <a:gd name="T1" fmla="*/ 4 h 7"/>
                <a:gd name="T2" fmla="*/ 4 w 20"/>
                <a:gd name="T3" fmla="*/ 6 h 7"/>
                <a:gd name="T4" fmla="*/ 0 w 20"/>
                <a:gd name="T5" fmla="*/ 4 h 7"/>
                <a:gd name="T6" fmla="*/ 4 w 20"/>
                <a:gd name="T7" fmla="*/ 2 h 7"/>
                <a:gd name="T8" fmla="*/ 8 w 20"/>
                <a:gd name="T9" fmla="*/ 4 h 7"/>
                <a:gd name="T10" fmla="*/ 12 w 20"/>
                <a:gd name="T11" fmla="*/ 2 h 7"/>
                <a:gd name="T12" fmla="*/ 16 w 20"/>
                <a:gd name="T13" fmla="*/ 0 h 7"/>
                <a:gd name="T14" fmla="*/ 20 w 20"/>
                <a:gd name="T15" fmla="*/ 2 h 7"/>
                <a:gd name="T16" fmla="*/ 16 w 20"/>
                <a:gd name="T17" fmla="*/ 4 h 7"/>
                <a:gd name="T18" fmla="*/ 12 w 20"/>
                <a:gd name="T19" fmla="*/ 6 h 7"/>
                <a:gd name="T20" fmla="*/ 8 w 2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4"/>
                  </a:moveTo>
                  <a:cubicBezTo>
                    <a:pt x="7" y="4"/>
                    <a:pt x="5" y="6"/>
                    <a:pt x="4" y="6"/>
                  </a:cubicBezTo>
                  <a:cubicBezTo>
                    <a:pt x="4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4"/>
                    <a:pt x="11" y="3"/>
                    <a:pt x="12" y="2"/>
                  </a:cubicBezTo>
                  <a:cubicBezTo>
                    <a:pt x="13" y="2"/>
                    <a:pt x="16" y="0"/>
                    <a:pt x="16" y="0"/>
                  </a:cubicBezTo>
                  <a:cubicBezTo>
                    <a:pt x="17" y="0"/>
                    <a:pt x="20" y="2"/>
                    <a:pt x="20" y="2"/>
                  </a:cubicBezTo>
                  <a:cubicBezTo>
                    <a:pt x="20" y="3"/>
                    <a:pt x="17" y="4"/>
                    <a:pt x="16" y="4"/>
                  </a:cubicBezTo>
                  <a:cubicBezTo>
                    <a:pt x="15" y="5"/>
                    <a:pt x="13" y="6"/>
                    <a:pt x="12" y="6"/>
                  </a:cubicBezTo>
                  <a:cubicBezTo>
                    <a:pt x="11" y="7"/>
                    <a:pt x="9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299" name="Freeform 50"/>
            <p:cNvSpPr>
              <a:spLocks/>
            </p:cNvSpPr>
            <p:nvPr/>
          </p:nvSpPr>
          <p:spPr bwMode="auto">
            <a:xfrm>
              <a:off x="4137025" y="5307013"/>
              <a:ext cx="33338" cy="14288"/>
            </a:xfrm>
            <a:custGeom>
              <a:avLst/>
              <a:gdLst>
                <a:gd name="T0" fmla="*/ 11 w 19"/>
                <a:gd name="T1" fmla="*/ 5 h 7"/>
                <a:gd name="T2" fmla="*/ 7 w 19"/>
                <a:gd name="T3" fmla="*/ 7 h 7"/>
                <a:gd name="T4" fmla="*/ 4 w 19"/>
                <a:gd name="T5" fmla="*/ 5 h 7"/>
                <a:gd name="T6" fmla="*/ 0 w 19"/>
                <a:gd name="T7" fmla="*/ 3 h 7"/>
                <a:gd name="T8" fmla="*/ 4 w 19"/>
                <a:gd name="T9" fmla="*/ 0 h 7"/>
                <a:gd name="T10" fmla="*/ 8 w 19"/>
                <a:gd name="T11" fmla="*/ 3 h 7"/>
                <a:gd name="T12" fmla="*/ 11 w 19"/>
                <a:gd name="T13" fmla="*/ 5 h 7"/>
                <a:gd name="T14" fmla="*/ 16 w 19"/>
                <a:gd name="T15" fmla="*/ 3 h 7"/>
                <a:gd name="T16" fmla="*/ 19 w 19"/>
                <a:gd name="T17" fmla="*/ 5 h 7"/>
                <a:gd name="T18" fmla="*/ 15 w 19"/>
                <a:gd name="T19" fmla="*/ 7 h 7"/>
                <a:gd name="T20" fmla="*/ 11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11" y="5"/>
                  </a:moveTo>
                  <a:cubicBezTo>
                    <a:pt x="11" y="5"/>
                    <a:pt x="8" y="7"/>
                    <a:pt x="7" y="7"/>
                  </a:cubicBezTo>
                  <a:cubicBezTo>
                    <a:pt x="6" y="7"/>
                    <a:pt x="4" y="5"/>
                    <a:pt x="4" y="5"/>
                  </a:cubicBezTo>
                  <a:cubicBezTo>
                    <a:pt x="3" y="4"/>
                    <a:pt x="0" y="3"/>
                    <a:pt x="0" y="3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6" y="3"/>
                    <a:pt x="8" y="3"/>
                  </a:cubicBezTo>
                  <a:cubicBezTo>
                    <a:pt x="9" y="3"/>
                    <a:pt x="10" y="5"/>
                    <a:pt x="11" y="5"/>
                  </a:cubicBezTo>
                  <a:cubicBezTo>
                    <a:pt x="13" y="5"/>
                    <a:pt x="14" y="3"/>
                    <a:pt x="16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6" y="7"/>
                    <a:pt x="15" y="7"/>
                  </a:cubicBezTo>
                  <a:cubicBezTo>
                    <a:pt x="14" y="7"/>
                    <a:pt x="13" y="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0" name="Freeform 51"/>
            <p:cNvSpPr>
              <a:spLocks/>
            </p:cNvSpPr>
            <p:nvPr/>
          </p:nvSpPr>
          <p:spPr bwMode="auto">
            <a:xfrm>
              <a:off x="4675188" y="5327651"/>
              <a:ext cx="41275" cy="23813"/>
            </a:xfrm>
            <a:custGeom>
              <a:avLst/>
              <a:gdLst>
                <a:gd name="T0" fmla="*/ 3 w 24"/>
                <a:gd name="T1" fmla="*/ 13 h 13"/>
                <a:gd name="T2" fmla="*/ 0 w 24"/>
                <a:gd name="T3" fmla="*/ 10 h 13"/>
                <a:gd name="T4" fmla="*/ 4 w 24"/>
                <a:gd name="T5" fmla="*/ 8 h 13"/>
                <a:gd name="T6" fmla="*/ 8 w 24"/>
                <a:gd name="T7" fmla="*/ 6 h 13"/>
                <a:gd name="T8" fmla="*/ 4 w 24"/>
                <a:gd name="T9" fmla="*/ 4 h 13"/>
                <a:gd name="T10" fmla="*/ 8 w 24"/>
                <a:gd name="T11" fmla="*/ 2 h 13"/>
                <a:gd name="T12" fmla="*/ 12 w 24"/>
                <a:gd name="T13" fmla="*/ 0 h 13"/>
                <a:gd name="T14" fmla="*/ 16 w 24"/>
                <a:gd name="T15" fmla="*/ 2 h 13"/>
                <a:gd name="T16" fmla="*/ 20 w 24"/>
                <a:gd name="T17" fmla="*/ 0 h 13"/>
                <a:gd name="T18" fmla="*/ 24 w 24"/>
                <a:gd name="T19" fmla="*/ 2 h 13"/>
                <a:gd name="T20" fmla="*/ 20 w 24"/>
                <a:gd name="T21" fmla="*/ 4 h 13"/>
                <a:gd name="T22" fmla="*/ 16 w 24"/>
                <a:gd name="T23" fmla="*/ 6 h 13"/>
                <a:gd name="T24" fmla="*/ 12 w 24"/>
                <a:gd name="T25" fmla="*/ 4 h 13"/>
                <a:gd name="T26" fmla="*/ 8 w 24"/>
                <a:gd name="T27" fmla="*/ 6 h 13"/>
                <a:gd name="T28" fmla="*/ 12 w 24"/>
                <a:gd name="T29" fmla="*/ 8 h 13"/>
                <a:gd name="T30" fmla="*/ 8 w 24"/>
                <a:gd name="T31" fmla="*/ 10 h 13"/>
                <a:gd name="T32" fmla="*/ 3 w 24"/>
                <a:gd name="T3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3">
                  <a:moveTo>
                    <a:pt x="3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4" y="9"/>
                    <a:pt x="4" y="8"/>
                  </a:cubicBezTo>
                  <a:cubicBezTo>
                    <a:pt x="4" y="8"/>
                    <a:pt x="8" y="7"/>
                    <a:pt x="8" y="6"/>
                  </a:cubicBezTo>
                  <a:cubicBezTo>
                    <a:pt x="8" y="5"/>
                    <a:pt x="4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9" y="0"/>
                    <a:pt x="20" y="0"/>
                  </a:cubicBezTo>
                  <a:cubicBezTo>
                    <a:pt x="22" y="0"/>
                    <a:pt x="22" y="2"/>
                    <a:pt x="24" y="2"/>
                  </a:cubicBezTo>
                  <a:cubicBezTo>
                    <a:pt x="23" y="3"/>
                    <a:pt x="21" y="3"/>
                    <a:pt x="20" y="4"/>
                  </a:cubicBezTo>
                  <a:cubicBezTo>
                    <a:pt x="19" y="4"/>
                    <a:pt x="16" y="6"/>
                    <a:pt x="16" y="6"/>
                  </a:cubicBezTo>
                  <a:cubicBezTo>
                    <a:pt x="15" y="6"/>
                    <a:pt x="13" y="4"/>
                    <a:pt x="12" y="4"/>
                  </a:cubicBezTo>
                  <a:cubicBezTo>
                    <a:pt x="11" y="4"/>
                    <a:pt x="9" y="6"/>
                    <a:pt x="8" y="6"/>
                  </a:cubicBezTo>
                  <a:cubicBezTo>
                    <a:pt x="8" y="7"/>
                    <a:pt x="12" y="8"/>
                    <a:pt x="12" y="8"/>
                  </a:cubicBezTo>
                  <a:cubicBezTo>
                    <a:pt x="12" y="9"/>
                    <a:pt x="8" y="10"/>
                    <a:pt x="8" y="10"/>
                  </a:cubicBezTo>
                  <a:cubicBezTo>
                    <a:pt x="6" y="11"/>
                    <a:pt x="5" y="12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1" name="Freeform 52"/>
            <p:cNvSpPr>
              <a:spLocks/>
            </p:cNvSpPr>
            <p:nvPr/>
          </p:nvSpPr>
          <p:spPr bwMode="auto">
            <a:xfrm>
              <a:off x="4678363" y="5287963"/>
              <a:ext cx="34925" cy="19050"/>
            </a:xfrm>
            <a:custGeom>
              <a:avLst/>
              <a:gdLst>
                <a:gd name="T0" fmla="*/ 15 w 20"/>
                <a:gd name="T1" fmla="*/ 7 h 11"/>
                <a:gd name="T2" fmla="*/ 19 w 20"/>
                <a:gd name="T3" fmla="*/ 9 h 11"/>
                <a:gd name="T4" fmla="*/ 15 w 20"/>
                <a:gd name="T5" fmla="*/ 11 h 11"/>
                <a:gd name="T6" fmla="*/ 11 w 20"/>
                <a:gd name="T7" fmla="*/ 9 h 11"/>
                <a:gd name="T8" fmla="*/ 15 w 20"/>
                <a:gd name="T9" fmla="*/ 7 h 11"/>
                <a:gd name="T10" fmla="*/ 12 w 20"/>
                <a:gd name="T11" fmla="*/ 4 h 11"/>
                <a:gd name="T12" fmla="*/ 8 w 20"/>
                <a:gd name="T13" fmla="*/ 2 h 11"/>
                <a:gd name="T14" fmla="*/ 4 w 20"/>
                <a:gd name="T15" fmla="*/ 4 h 11"/>
                <a:gd name="T16" fmla="*/ 0 w 20"/>
                <a:gd name="T17" fmla="*/ 2 h 11"/>
                <a:gd name="T18" fmla="*/ 4 w 20"/>
                <a:gd name="T19" fmla="*/ 0 h 11"/>
                <a:gd name="T20" fmla="*/ 8 w 20"/>
                <a:gd name="T21" fmla="*/ 2 h 11"/>
                <a:gd name="T22" fmla="*/ 12 w 20"/>
                <a:gd name="T23" fmla="*/ 0 h 11"/>
                <a:gd name="T24" fmla="*/ 16 w 20"/>
                <a:gd name="T25" fmla="*/ 2 h 11"/>
                <a:gd name="T26" fmla="*/ 20 w 20"/>
                <a:gd name="T27" fmla="*/ 4 h 11"/>
                <a:gd name="T28" fmla="*/ 15 w 20"/>
                <a:gd name="T2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15" y="7"/>
                  </a:moveTo>
                  <a:cubicBezTo>
                    <a:pt x="16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5" y="11"/>
                    <a:pt x="12" y="9"/>
                    <a:pt x="11" y="9"/>
                  </a:cubicBezTo>
                  <a:cubicBezTo>
                    <a:pt x="11" y="8"/>
                    <a:pt x="15" y="7"/>
                    <a:pt x="15" y="7"/>
                  </a:cubicBezTo>
                  <a:cubicBezTo>
                    <a:pt x="16" y="6"/>
                    <a:pt x="12" y="5"/>
                    <a:pt x="12" y="4"/>
                  </a:cubicBezTo>
                  <a:cubicBezTo>
                    <a:pt x="11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6" y="3"/>
                    <a:pt x="20" y="4"/>
                    <a:pt x="20" y="4"/>
                  </a:cubicBezTo>
                  <a:cubicBezTo>
                    <a:pt x="20" y="5"/>
                    <a:pt x="15" y="6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2" name="Freeform 53"/>
            <p:cNvSpPr>
              <a:spLocks/>
            </p:cNvSpPr>
            <p:nvPr/>
          </p:nvSpPr>
          <p:spPr bwMode="auto">
            <a:xfrm>
              <a:off x="3783013" y="5280026"/>
              <a:ext cx="22225" cy="15875"/>
            </a:xfrm>
            <a:custGeom>
              <a:avLst/>
              <a:gdLst>
                <a:gd name="T0" fmla="*/ 12 w 12"/>
                <a:gd name="T1" fmla="*/ 6 h 9"/>
                <a:gd name="T2" fmla="*/ 7 w 12"/>
                <a:gd name="T3" fmla="*/ 9 h 9"/>
                <a:gd name="T4" fmla="*/ 4 w 12"/>
                <a:gd name="T5" fmla="*/ 6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2 h 9"/>
                <a:gd name="T14" fmla="*/ 8 w 12"/>
                <a:gd name="T15" fmla="*/ 4 h 9"/>
                <a:gd name="T16" fmla="*/ 12 w 12"/>
                <a:gd name="T1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6"/>
                  </a:moveTo>
                  <a:cubicBezTo>
                    <a:pt x="10" y="7"/>
                    <a:pt x="9" y="9"/>
                    <a:pt x="7" y="9"/>
                  </a:cubicBezTo>
                  <a:cubicBezTo>
                    <a:pt x="7" y="9"/>
                    <a:pt x="4" y="7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2"/>
                    <a:pt x="8" y="4"/>
                    <a:pt x="8" y="4"/>
                  </a:cubicBezTo>
                  <a:cubicBezTo>
                    <a:pt x="8" y="5"/>
                    <a:pt x="11" y="6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3" name="Freeform 54"/>
            <p:cNvSpPr>
              <a:spLocks/>
            </p:cNvSpPr>
            <p:nvPr/>
          </p:nvSpPr>
          <p:spPr bwMode="auto">
            <a:xfrm>
              <a:off x="3905250" y="5305426"/>
              <a:ext cx="28575" cy="12700"/>
            </a:xfrm>
            <a:custGeom>
              <a:avLst/>
              <a:gdLst>
                <a:gd name="T0" fmla="*/ 4 w 16"/>
                <a:gd name="T1" fmla="*/ 7 h 7"/>
                <a:gd name="T2" fmla="*/ 0 w 16"/>
                <a:gd name="T3" fmla="*/ 4 h 7"/>
                <a:gd name="T4" fmla="*/ 5 w 16"/>
                <a:gd name="T5" fmla="*/ 2 h 7"/>
                <a:gd name="T6" fmla="*/ 9 w 16"/>
                <a:gd name="T7" fmla="*/ 0 h 7"/>
                <a:gd name="T8" fmla="*/ 12 w 16"/>
                <a:gd name="T9" fmla="*/ 2 h 7"/>
                <a:gd name="T10" fmla="*/ 16 w 16"/>
                <a:gd name="T11" fmla="*/ 5 h 7"/>
                <a:gd name="T12" fmla="*/ 12 w 16"/>
                <a:gd name="T13" fmla="*/ 7 h 7"/>
                <a:gd name="T14" fmla="*/ 8 w 16"/>
                <a:gd name="T15" fmla="*/ 5 h 7"/>
                <a:gd name="T16" fmla="*/ 4 w 16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7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1" y="4"/>
                    <a:pt x="4" y="3"/>
                    <a:pt x="5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10" y="0"/>
                    <a:pt x="11" y="2"/>
                    <a:pt x="12" y="2"/>
                  </a:cubicBezTo>
                  <a:cubicBezTo>
                    <a:pt x="13" y="3"/>
                    <a:pt x="16" y="4"/>
                    <a:pt x="16" y="5"/>
                  </a:cubicBezTo>
                  <a:cubicBezTo>
                    <a:pt x="16" y="5"/>
                    <a:pt x="13" y="7"/>
                    <a:pt x="12" y="7"/>
                  </a:cubicBezTo>
                  <a:cubicBezTo>
                    <a:pt x="12" y="7"/>
                    <a:pt x="9" y="5"/>
                    <a:pt x="8" y="5"/>
                  </a:cubicBezTo>
                  <a:cubicBezTo>
                    <a:pt x="7" y="5"/>
                    <a:pt x="6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4" name="Freeform 55"/>
            <p:cNvSpPr>
              <a:spLocks/>
            </p:cNvSpPr>
            <p:nvPr/>
          </p:nvSpPr>
          <p:spPr bwMode="auto">
            <a:xfrm>
              <a:off x="4133850" y="5311776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0" y="4"/>
                    <a:pt x="9" y="6"/>
                    <a:pt x="8" y="6"/>
                  </a:cubicBezTo>
                  <a:cubicBezTo>
                    <a:pt x="7" y="6"/>
                    <a:pt x="4" y="4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5" name="Freeform 56"/>
            <p:cNvSpPr>
              <a:spLocks/>
            </p:cNvSpPr>
            <p:nvPr/>
          </p:nvSpPr>
          <p:spPr bwMode="auto">
            <a:xfrm>
              <a:off x="4305300" y="5329238"/>
              <a:ext cx="34925" cy="17463"/>
            </a:xfrm>
            <a:custGeom>
              <a:avLst/>
              <a:gdLst>
                <a:gd name="T0" fmla="*/ 0 w 20"/>
                <a:gd name="T1" fmla="*/ 4 h 9"/>
                <a:gd name="T2" fmla="*/ 8 w 20"/>
                <a:gd name="T3" fmla="*/ 0 h 9"/>
                <a:gd name="T4" fmla="*/ 12 w 20"/>
                <a:gd name="T5" fmla="*/ 2 h 9"/>
                <a:gd name="T6" fmla="*/ 20 w 20"/>
                <a:gd name="T7" fmla="*/ 7 h 9"/>
                <a:gd name="T8" fmla="*/ 16 w 20"/>
                <a:gd name="T9" fmla="*/ 9 h 9"/>
                <a:gd name="T10" fmla="*/ 12 w 20"/>
                <a:gd name="T11" fmla="*/ 7 h 9"/>
                <a:gd name="T12" fmla="*/ 8 w 20"/>
                <a:gd name="T13" fmla="*/ 5 h 9"/>
                <a:gd name="T14" fmla="*/ 4 w 20"/>
                <a:gd name="T15" fmla="*/ 7 h 9"/>
                <a:gd name="T16" fmla="*/ 0 w 20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9">
                  <a:moveTo>
                    <a:pt x="0" y="4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8" y="7"/>
                    <a:pt x="17" y="9"/>
                    <a:pt x="16" y="9"/>
                  </a:cubicBezTo>
                  <a:cubicBezTo>
                    <a:pt x="14" y="9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7" y="5"/>
                    <a:pt x="5" y="7"/>
                    <a:pt x="4" y="7"/>
                  </a:cubicBezTo>
                  <a:cubicBezTo>
                    <a:pt x="3" y="6"/>
                    <a:pt x="2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6" name="Freeform 57"/>
            <p:cNvSpPr>
              <a:spLocks/>
            </p:cNvSpPr>
            <p:nvPr/>
          </p:nvSpPr>
          <p:spPr bwMode="auto">
            <a:xfrm>
              <a:off x="4273550" y="5295901"/>
              <a:ext cx="28575" cy="14288"/>
            </a:xfrm>
            <a:custGeom>
              <a:avLst/>
              <a:gdLst>
                <a:gd name="T0" fmla="*/ 12 w 16"/>
                <a:gd name="T1" fmla="*/ 5 h 7"/>
                <a:gd name="T2" fmla="*/ 8 w 16"/>
                <a:gd name="T3" fmla="*/ 7 h 7"/>
                <a:gd name="T4" fmla="*/ 4 w 16"/>
                <a:gd name="T5" fmla="*/ 5 h 7"/>
                <a:gd name="T6" fmla="*/ 0 w 16"/>
                <a:gd name="T7" fmla="*/ 3 h 7"/>
                <a:gd name="T8" fmla="*/ 4 w 16"/>
                <a:gd name="T9" fmla="*/ 0 h 7"/>
                <a:gd name="T10" fmla="*/ 8 w 16"/>
                <a:gd name="T11" fmla="*/ 3 h 7"/>
                <a:gd name="T12" fmla="*/ 12 w 16"/>
                <a:gd name="T13" fmla="*/ 1 h 7"/>
                <a:gd name="T14" fmla="*/ 16 w 16"/>
                <a:gd name="T15" fmla="*/ 3 h 7"/>
                <a:gd name="T16" fmla="*/ 12 w 16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3" y="4"/>
                    <a:pt x="0" y="3"/>
                    <a:pt x="0" y="3"/>
                  </a:cubicBezTo>
                  <a:cubicBezTo>
                    <a:pt x="0" y="2"/>
                    <a:pt x="4" y="1"/>
                    <a:pt x="4" y="0"/>
                  </a:cubicBezTo>
                  <a:cubicBezTo>
                    <a:pt x="6" y="1"/>
                    <a:pt x="7" y="3"/>
                    <a:pt x="8" y="3"/>
                  </a:cubicBezTo>
                  <a:cubicBezTo>
                    <a:pt x="9" y="3"/>
                    <a:pt x="12" y="0"/>
                    <a:pt x="12" y="1"/>
                  </a:cubicBezTo>
                  <a:cubicBezTo>
                    <a:pt x="13" y="1"/>
                    <a:pt x="16" y="3"/>
                    <a:pt x="16" y="3"/>
                  </a:cubicBezTo>
                  <a:cubicBezTo>
                    <a:pt x="16" y="4"/>
                    <a:pt x="12" y="4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7" name="Freeform 58"/>
            <p:cNvSpPr>
              <a:spLocks/>
            </p:cNvSpPr>
            <p:nvPr/>
          </p:nvSpPr>
          <p:spPr bwMode="auto">
            <a:xfrm>
              <a:off x="4651375" y="5321301"/>
              <a:ext cx="22225" cy="15875"/>
            </a:xfrm>
            <a:custGeom>
              <a:avLst/>
              <a:gdLst>
                <a:gd name="T0" fmla="*/ 12 w 12"/>
                <a:gd name="T1" fmla="*/ 7 h 9"/>
                <a:gd name="T2" fmla="*/ 8 w 12"/>
                <a:gd name="T3" fmla="*/ 9 h 9"/>
                <a:gd name="T4" fmla="*/ 4 w 12"/>
                <a:gd name="T5" fmla="*/ 7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3 h 9"/>
                <a:gd name="T14" fmla="*/ 8 w 12"/>
                <a:gd name="T15" fmla="*/ 5 h 9"/>
                <a:gd name="T16" fmla="*/ 12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2" y="7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9"/>
                    <a:pt x="4" y="7"/>
                    <a:pt x="4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4" y="3"/>
                    <a:pt x="4" y="2"/>
                  </a:cubicBezTo>
                  <a:cubicBezTo>
                    <a:pt x="6" y="2"/>
                    <a:pt x="7" y="0"/>
                    <a:pt x="8" y="0"/>
                  </a:cubicBezTo>
                  <a:cubicBezTo>
                    <a:pt x="9" y="0"/>
                    <a:pt x="12" y="2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8" name="Freeform 59"/>
            <p:cNvSpPr>
              <a:spLocks/>
            </p:cNvSpPr>
            <p:nvPr/>
          </p:nvSpPr>
          <p:spPr bwMode="auto">
            <a:xfrm>
              <a:off x="4922838" y="5318126"/>
              <a:ext cx="33338" cy="20638"/>
            </a:xfrm>
            <a:custGeom>
              <a:avLst/>
              <a:gdLst>
                <a:gd name="T0" fmla="*/ 3 w 19"/>
                <a:gd name="T1" fmla="*/ 4 h 11"/>
                <a:gd name="T2" fmla="*/ 0 w 19"/>
                <a:gd name="T3" fmla="*/ 2 h 11"/>
                <a:gd name="T4" fmla="*/ 4 w 19"/>
                <a:gd name="T5" fmla="*/ 0 h 11"/>
                <a:gd name="T6" fmla="*/ 7 w 19"/>
                <a:gd name="T7" fmla="*/ 2 h 11"/>
                <a:gd name="T8" fmla="*/ 11 w 19"/>
                <a:gd name="T9" fmla="*/ 4 h 11"/>
                <a:gd name="T10" fmla="*/ 15 w 19"/>
                <a:gd name="T11" fmla="*/ 6 h 11"/>
                <a:gd name="T12" fmla="*/ 19 w 19"/>
                <a:gd name="T13" fmla="*/ 9 h 11"/>
                <a:gd name="T14" fmla="*/ 15 w 19"/>
                <a:gd name="T15" fmla="*/ 11 h 11"/>
                <a:gd name="T16" fmla="*/ 11 w 19"/>
                <a:gd name="T17" fmla="*/ 9 h 11"/>
                <a:gd name="T18" fmla="*/ 7 w 19"/>
                <a:gd name="T19" fmla="*/ 6 h 11"/>
                <a:gd name="T20" fmla="*/ 3 w 19"/>
                <a:gd name="T2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1">
                  <a:moveTo>
                    <a:pt x="3" y="4"/>
                  </a:moveTo>
                  <a:cubicBezTo>
                    <a:pt x="3" y="3"/>
                    <a:pt x="0" y="3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5" y="0"/>
                    <a:pt x="6" y="2"/>
                    <a:pt x="7" y="2"/>
                  </a:cubicBezTo>
                  <a:cubicBezTo>
                    <a:pt x="9" y="3"/>
                    <a:pt x="10" y="4"/>
                    <a:pt x="11" y="4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4" y="11"/>
                    <a:pt x="12" y="9"/>
                    <a:pt x="11" y="9"/>
                  </a:cubicBezTo>
                  <a:cubicBezTo>
                    <a:pt x="9" y="8"/>
                    <a:pt x="8" y="7"/>
                    <a:pt x="7" y="6"/>
                  </a:cubicBez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09" name="Freeform 60"/>
            <p:cNvSpPr>
              <a:spLocks/>
            </p:cNvSpPr>
            <p:nvPr/>
          </p:nvSpPr>
          <p:spPr bwMode="auto">
            <a:xfrm>
              <a:off x="5008563" y="5291138"/>
              <a:ext cx="33338" cy="12700"/>
            </a:xfrm>
            <a:custGeom>
              <a:avLst/>
              <a:gdLst>
                <a:gd name="T0" fmla="*/ 0 w 19"/>
                <a:gd name="T1" fmla="*/ 5 h 7"/>
                <a:gd name="T2" fmla="*/ 4 w 19"/>
                <a:gd name="T3" fmla="*/ 3 h 7"/>
                <a:gd name="T4" fmla="*/ 8 w 19"/>
                <a:gd name="T5" fmla="*/ 1 h 7"/>
                <a:gd name="T6" fmla="*/ 12 w 19"/>
                <a:gd name="T7" fmla="*/ 3 h 7"/>
                <a:gd name="T8" fmla="*/ 16 w 19"/>
                <a:gd name="T9" fmla="*/ 1 h 7"/>
                <a:gd name="T10" fmla="*/ 19 w 19"/>
                <a:gd name="T11" fmla="*/ 3 h 7"/>
                <a:gd name="T12" fmla="*/ 15 w 19"/>
                <a:gd name="T13" fmla="*/ 5 h 7"/>
                <a:gd name="T14" fmla="*/ 11 w 19"/>
                <a:gd name="T15" fmla="*/ 7 h 7"/>
                <a:gd name="T16" fmla="*/ 8 w 19"/>
                <a:gd name="T17" fmla="*/ 5 h 7"/>
                <a:gd name="T18" fmla="*/ 3 w 19"/>
                <a:gd name="T19" fmla="*/ 7 h 7"/>
                <a:gd name="T20" fmla="*/ 0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0" y="5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7" y="1"/>
                    <a:pt x="8" y="1"/>
                  </a:cubicBezTo>
                  <a:cubicBezTo>
                    <a:pt x="9" y="0"/>
                    <a:pt x="11" y="3"/>
                    <a:pt x="12" y="3"/>
                  </a:cubicBezTo>
                  <a:cubicBezTo>
                    <a:pt x="13" y="3"/>
                    <a:pt x="15" y="0"/>
                    <a:pt x="16" y="1"/>
                  </a:cubicBezTo>
                  <a:cubicBezTo>
                    <a:pt x="17" y="1"/>
                    <a:pt x="18" y="3"/>
                    <a:pt x="19" y="3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6"/>
                    <a:pt x="13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4" y="7"/>
                    <a:pt x="3" y="7"/>
                  </a:cubicBezTo>
                  <a:cubicBezTo>
                    <a:pt x="2" y="7"/>
                    <a:pt x="1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0" name="Freeform 61"/>
            <p:cNvSpPr>
              <a:spLocks/>
            </p:cNvSpPr>
            <p:nvPr/>
          </p:nvSpPr>
          <p:spPr bwMode="auto">
            <a:xfrm>
              <a:off x="5276850" y="5289551"/>
              <a:ext cx="28575" cy="15875"/>
            </a:xfrm>
            <a:custGeom>
              <a:avLst/>
              <a:gdLst>
                <a:gd name="T0" fmla="*/ 4 w 16"/>
                <a:gd name="T1" fmla="*/ 9 h 9"/>
                <a:gd name="T2" fmla="*/ 0 w 16"/>
                <a:gd name="T3" fmla="*/ 6 h 9"/>
                <a:gd name="T4" fmla="*/ 4 w 16"/>
                <a:gd name="T5" fmla="*/ 4 h 9"/>
                <a:gd name="T6" fmla="*/ 0 w 16"/>
                <a:gd name="T7" fmla="*/ 2 h 9"/>
                <a:gd name="T8" fmla="*/ 4 w 16"/>
                <a:gd name="T9" fmla="*/ 0 h 9"/>
                <a:gd name="T10" fmla="*/ 8 w 16"/>
                <a:gd name="T11" fmla="*/ 2 h 9"/>
                <a:gd name="T12" fmla="*/ 12 w 16"/>
                <a:gd name="T13" fmla="*/ 0 h 9"/>
                <a:gd name="T14" fmla="*/ 16 w 16"/>
                <a:gd name="T15" fmla="*/ 2 h 9"/>
                <a:gd name="T16" fmla="*/ 12 w 16"/>
                <a:gd name="T17" fmla="*/ 4 h 9"/>
                <a:gd name="T18" fmla="*/ 8 w 16"/>
                <a:gd name="T19" fmla="*/ 7 h 9"/>
                <a:gd name="T20" fmla="*/ 4 w 16"/>
                <a:gd name="T2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4" y="9"/>
                  </a:moveTo>
                  <a:cubicBezTo>
                    <a:pt x="3" y="8"/>
                    <a:pt x="0" y="7"/>
                    <a:pt x="0" y="6"/>
                  </a:cubicBezTo>
                  <a:cubicBezTo>
                    <a:pt x="0" y="6"/>
                    <a:pt x="4" y="5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3" y="1"/>
                    <a:pt x="16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ubicBezTo>
                    <a:pt x="11" y="5"/>
                    <a:pt x="9" y="6"/>
                    <a:pt x="8" y="7"/>
                  </a:cubicBezTo>
                  <a:lnTo>
                    <a:pt x="4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1" name="Freeform 62"/>
            <p:cNvSpPr>
              <a:spLocks/>
            </p:cNvSpPr>
            <p:nvPr/>
          </p:nvSpPr>
          <p:spPr bwMode="auto">
            <a:xfrm>
              <a:off x="5773738" y="5307013"/>
              <a:ext cx="28575" cy="11113"/>
            </a:xfrm>
            <a:custGeom>
              <a:avLst/>
              <a:gdLst>
                <a:gd name="T0" fmla="*/ 12 w 16"/>
                <a:gd name="T1" fmla="*/ 4 h 6"/>
                <a:gd name="T2" fmla="*/ 8 w 16"/>
                <a:gd name="T3" fmla="*/ 6 h 6"/>
                <a:gd name="T4" fmla="*/ 4 w 16"/>
                <a:gd name="T5" fmla="*/ 4 h 6"/>
                <a:gd name="T6" fmla="*/ 0 w 16"/>
                <a:gd name="T7" fmla="*/ 2 h 6"/>
                <a:gd name="T8" fmla="*/ 4 w 16"/>
                <a:gd name="T9" fmla="*/ 0 h 6"/>
                <a:gd name="T10" fmla="*/ 8 w 16"/>
                <a:gd name="T11" fmla="*/ 2 h 6"/>
                <a:gd name="T12" fmla="*/ 12 w 16"/>
                <a:gd name="T13" fmla="*/ 0 h 6"/>
                <a:gd name="T14" fmla="*/ 16 w 16"/>
                <a:gd name="T15" fmla="*/ 2 h 6"/>
                <a:gd name="T16" fmla="*/ 12 w 1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">
                  <a:moveTo>
                    <a:pt x="12" y="4"/>
                  </a:moveTo>
                  <a:cubicBezTo>
                    <a:pt x="11" y="4"/>
                    <a:pt x="9" y="6"/>
                    <a:pt x="8" y="6"/>
                  </a:cubicBezTo>
                  <a:cubicBezTo>
                    <a:pt x="7" y="6"/>
                    <a:pt x="5" y="4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9" y="2"/>
                    <a:pt x="12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2" name="Freeform 63"/>
            <p:cNvSpPr>
              <a:spLocks/>
            </p:cNvSpPr>
            <p:nvPr/>
          </p:nvSpPr>
          <p:spPr bwMode="auto">
            <a:xfrm>
              <a:off x="5862638" y="5324476"/>
              <a:ext cx="28575" cy="20638"/>
            </a:xfrm>
            <a:custGeom>
              <a:avLst/>
              <a:gdLst>
                <a:gd name="T0" fmla="*/ 9 w 16"/>
                <a:gd name="T1" fmla="*/ 0 h 11"/>
                <a:gd name="T2" fmla="*/ 12 w 16"/>
                <a:gd name="T3" fmla="*/ 3 h 11"/>
                <a:gd name="T4" fmla="*/ 16 w 16"/>
                <a:gd name="T5" fmla="*/ 5 h 11"/>
                <a:gd name="T6" fmla="*/ 12 w 16"/>
                <a:gd name="T7" fmla="*/ 7 h 11"/>
                <a:gd name="T8" fmla="*/ 16 w 16"/>
                <a:gd name="T9" fmla="*/ 9 h 11"/>
                <a:gd name="T10" fmla="*/ 12 w 16"/>
                <a:gd name="T11" fmla="*/ 11 h 11"/>
                <a:gd name="T12" fmla="*/ 8 w 16"/>
                <a:gd name="T13" fmla="*/ 9 h 11"/>
                <a:gd name="T14" fmla="*/ 0 w 16"/>
                <a:gd name="T15" fmla="*/ 5 h 11"/>
                <a:gd name="T16" fmla="*/ 9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9" y="0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6" y="4"/>
                    <a:pt x="16" y="5"/>
                  </a:cubicBezTo>
                  <a:cubicBezTo>
                    <a:pt x="16" y="5"/>
                    <a:pt x="12" y="7"/>
                    <a:pt x="12" y="7"/>
                  </a:cubicBezTo>
                  <a:cubicBezTo>
                    <a:pt x="12" y="8"/>
                    <a:pt x="16" y="9"/>
                    <a:pt x="16" y="9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3" name="Freeform 64"/>
            <p:cNvSpPr>
              <a:spLocks/>
            </p:cNvSpPr>
            <p:nvPr/>
          </p:nvSpPr>
          <p:spPr bwMode="auto">
            <a:xfrm>
              <a:off x="6022975" y="5321301"/>
              <a:ext cx="20638" cy="14288"/>
            </a:xfrm>
            <a:custGeom>
              <a:avLst/>
              <a:gdLst>
                <a:gd name="T0" fmla="*/ 8 w 12"/>
                <a:gd name="T1" fmla="*/ 6 h 8"/>
                <a:gd name="T2" fmla="*/ 4 w 12"/>
                <a:gd name="T3" fmla="*/ 8 h 8"/>
                <a:gd name="T4" fmla="*/ 0 w 12"/>
                <a:gd name="T5" fmla="*/ 6 h 8"/>
                <a:gd name="T6" fmla="*/ 4 w 12"/>
                <a:gd name="T7" fmla="*/ 4 h 8"/>
                <a:gd name="T8" fmla="*/ 0 w 12"/>
                <a:gd name="T9" fmla="*/ 2 h 8"/>
                <a:gd name="T10" fmla="*/ 4 w 12"/>
                <a:gd name="T11" fmla="*/ 0 h 8"/>
                <a:gd name="T12" fmla="*/ 8 w 12"/>
                <a:gd name="T13" fmla="*/ 2 h 8"/>
                <a:gd name="T14" fmla="*/ 12 w 12"/>
                <a:gd name="T15" fmla="*/ 4 h 8"/>
                <a:gd name="T16" fmla="*/ 8 w 12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8" y="6"/>
                  </a:moveTo>
                  <a:cubicBezTo>
                    <a:pt x="6" y="6"/>
                    <a:pt x="5" y="8"/>
                    <a:pt x="4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4" y="3"/>
                    <a:pt x="0" y="3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8" y="2"/>
                    <a:pt x="12" y="4"/>
                    <a:pt x="12" y="4"/>
                  </a:cubicBezTo>
                  <a:cubicBezTo>
                    <a:pt x="12" y="5"/>
                    <a:pt x="8" y="6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4" name="Freeform 65"/>
            <p:cNvSpPr>
              <a:spLocks/>
            </p:cNvSpPr>
            <p:nvPr/>
          </p:nvSpPr>
          <p:spPr bwMode="auto">
            <a:xfrm>
              <a:off x="7573963" y="5318126"/>
              <a:ext cx="25400" cy="17463"/>
            </a:xfrm>
            <a:custGeom>
              <a:avLst/>
              <a:gdLst>
                <a:gd name="T0" fmla="*/ 15 w 15"/>
                <a:gd name="T1" fmla="*/ 7 h 9"/>
                <a:gd name="T2" fmla="*/ 11 w 15"/>
                <a:gd name="T3" fmla="*/ 9 h 9"/>
                <a:gd name="T4" fmla="*/ 8 w 15"/>
                <a:gd name="T5" fmla="*/ 7 h 9"/>
                <a:gd name="T6" fmla="*/ 4 w 15"/>
                <a:gd name="T7" fmla="*/ 4 h 9"/>
                <a:gd name="T8" fmla="*/ 0 w 15"/>
                <a:gd name="T9" fmla="*/ 2 h 9"/>
                <a:gd name="T10" fmla="*/ 4 w 15"/>
                <a:gd name="T11" fmla="*/ 0 h 9"/>
                <a:gd name="T12" fmla="*/ 12 w 15"/>
                <a:gd name="T13" fmla="*/ 4 h 9"/>
                <a:gd name="T14" fmla="*/ 15 w 15"/>
                <a:gd name="T1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7"/>
                  </a:moveTo>
                  <a:cubicBezTo>
                    <a:pt x="14" y="7"/>
                    <a:pt x="13" y="9"/>
                    <a:pt x="11" y="9"/>
                  </a:cubicBezTo>
                  <a:cubicBezTo>
                    <a:pt x="11" y="9"/>
                    <a:pt x="8" y="7"/>
                    <a:pt x="8" y="7"/>
                  </a:cubicBezTo>
                  <a:cubicBezTo>
                    <a:pt x="7" y="6"/>
                    <a:pt x="5" y="5"/>
                    <a:pt x="4" y="4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1"/>
                    <a:pt x="4" y="1"/>
                    <a:pt x="4" y="0"/>
                  </a:cubicBezTo>
                  <a:cubicBezTo>
                    <a:pt x="12" y="4"/>
                    <a:pt x="12" y="4"/>
                    <a:pt x="12" y="4"/>
                  </a:cubicBezTo>
                  <a:lnTo>
                    <a:pt x="15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5" name="Freeform 66"/>
            <p:cNvSpPr>
              <a:spLocks/>
            </p:cNvSpPr>
            <p:nvPr/>
          </p:nvSpPr>
          <p:spPr bwMode="auto">
            <a:xfrm>
              <a:off x="7546975" y="5299076"/>
              <a:ext cx="28575" cy="12700"/>
            </a:xfrm>
            <a:custGeom>
              <a:avLst/>
              <a:gdLst>
                <a:gd name="T0" fmla="*/ 4 w 16"/>
                <a:gd name="T1" fmla="*/ 6 h 7"/>
                <a:gd name="T2" fmla="*/ 0 w 16"/>
                <a:gd name="T3" fmla="*/ 4 h 7"/>
                <a:gd name="T4" fmla="*/ 4 w 16"/>
                <a:gd name="T5" fmla="*/ 2 h 7"/>
                <a:gd name="T6" fmla="*/ 8 w 16"/>
                <a:gd name="T7" fmla="*/ 0 h 7"/>
                <a:gd name="T8" fmla="*/ 12 w 16"/>
                <a:gd name="T9" fmla="*/ 2 h 7"/>
                <a:gd name="T10" fmla="*/ 16 w 16"/>
                <a:gd name="T11" fmla="*/ 4 h 7"/>
                <a:gd name="T12" fmla="*/ 12 w 16"/>
                <a:gd name="T13" fmla="*/ 6 h 7"/>
                <a:gd name="T14" fmla="*/ 8 w 16"/>
                <a:gd name="T15" fmla="*/ 4 h 7"/>
                <a:gd name="T16" fmla="*/ 4 w 1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6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6" y="4"/>
                    <a:pt x="16" y="4"/>
                  </a:cubicBezTo>
                  <a:cubicBezTo>
                    <a:pt x="16" y="5"/>
                    <a:pt x="12" y="6"/>
                    <a:pt x="12" y="6"/>
                  </a:cubicBezTo>
                  <a:cubicBezTo>
                    <a:pt x="11" y="7"/>
                    <a:pt x="9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6" name="Freeform 67"/>
            <p:cNvSpPr>
              <a:spLocks/>
            </p:cNvSpPr>
            <p:nvPr/>
          </p:nvSpPr>
          <p:spPr bwMode="auto">
            <a:xfrm>
              <a:off x="7621588" y="5327651"/>
              <a:ext cx="34925" cy="20638"/>
            </a:xfrm>
            <a:custGeom>
              <a:avLst/>
              <a:gdLst>
                <a:gd name="T0" fmla="*/ 0 w 20"/>
                <a:gd name="T1" fmla="*/ 8 h 11"/>
                <a:gd name="T2" fmla="*/ 8 w 20"/>
                <a:gd name="T3" fmla="*/ 4 h 11"/>
                <a:gd name="T4" fmla="*/ 16 w 20"/>
                <a:gd name="T5" fmla="*/ 0 h 11"/>
                <a:gd name="T6" fmla="*/ 20 w 20"/>
                <a:gd name="T7" fmla="*/ 2 h 11"/>
                <a:gd name="T8" fmla="*/ 16 w 20"/>
                <a:gd name="T9" fmla="*/ 4 h 11"/>
                <a:gd name="T10" fmla="*/ 12 w 20"/>
                <a:gd name="T11" fmla="*/ 7 h 11"/>
                <a:gd name="T12" fmla="*/ 8 w 20"/>
                <a:gd name="T13" fmla="*/ 9 h 11"/>
                <a:gd name="T14" fmla="*/ 3 w 20"/>
                <a:gd name="T15" fmla="*/ 11 h 11"/>
                <a:gd name="T16" fmla="*/ 0 w 20"/>
                <a:gd name="T1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1">
                  <a:moveTo>
                    <a:pt x="0" y="8"/>
                  </a:moveTo>
                  <a:cubicBezTo>
                    <a:pt x="2" y="7"/>
                    <a:pt x="5" y="6"/>
                    <a:pt x="8" y="4"/>
                  </a:cubicBezTo>
                  <a:cubicBezTo>
                    <a:pt x="11" y="3"/>
                    <a:pt x="13" y="1"/>
                    <a:pt x="16" y="0"/>
                  </a:cubicBezTo>
                  <a:cubicBezTo>
                    <a:pt x="16" y="1"/>
                    <a:pt x="20" y="2"/>
                    <a:pt x="20" y="2"/>
                  </a:cubicBezTo>
                  <a:cubicBezTo>
                    <a:pt x="20" y="3"/>
                    <a:pt x="16" y="4"/>
                    <a:pt x="16" y="4"/>
                  </a:cubicBezTo>
                  <a:cubicBezTo>
                    <a:pt x="14" y="5"/>
                    <a:pt x="13" y="6"/>
                    <a:pt x="12" y="7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9"/>
                    <a:pt x="4" y="11"/>
                    <a:pt x="3" y="11"/>
                  </a:cubicBezTo>
                  <a:cubicBezTo>
                    <a:pt x="2" y="11"/>
                    <a:pt x="1" y="9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7" name="Freeform 68"/>
            <p:cNvSpPr>
              <a:spLocks/>
            </p:cNvSpPr>
            <p:nvPr/>
          </p:nvSpPr>
          <p:spPr bwMode="auto">
            <a:xfrm>
              <a:off x="7643813" y="5307013"/>
              <a:ext cx="33338" cy="17463"/>
            </a:xfrm>
            <a:custGeom>
              <a:avLst/>
              <a:gdLst>
                <a:gd name="T0" fmla="*/ 8 w 19"/>
                <a:gd name="T1" fmla="*/ 5 h 9"/>
                <a:gd name="T2" fmla="*/ 12 w 19"/>
                <a:gd name="T3" fmla="*/ 3 h 9"/>
                <a:gd name="T4" fmla="*/ 16 w 19"/>
                <a:gd name="T5" fmla="*/ 0 h 9"/>
                <a:gd name="T6" fmla="*/ 19 w 19"/>
                <a:gd name="T7" fmla="*/ 3 h 9"/>
                <a:gd name="T8" fmla="*/ 15 w 19"/>
                <a:gd name="T9" fmla="*/ 5 h 9"/>
                <a:gd name="T10" fmla="*/ 11 w 19"/>
                <a:gd name="T11" fmla="*/ 7 h 9"/>
                <a:gd name="T12" fmla="*/ 7 w 19"/>
                <a:gd name="T13" fmla="*/ 9 h 9"/>
                <a:gd name="T14" fmla="*/ 3 w 19"/>
                <a:gd name="T15" fmla="*/ 7 h 9"/>
                <a:gd name="T16" fmla="*/ 0 w 19"/>
                <a:gd name="T17" fmla="*/ 4 h 9"/>
                <a:gd name="T18" fmla="*/ 4 w 19"/>
                <a:gd name="T19" fmla="*/ 2 h 9"/>
                <a:gd name="T20" fmla="*/ 8 w 19"/>
                <a:gd name="T2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9">
                  <a:moveTo>
                    <a:pt x="8" y="5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6" y="0"/>
                    <a:pt x="16" y="0"/>
                  </a:cubicBezTo>
                  <a:cubicBezTo>
                    <a:pt x="16" y="1"/>
                    <a:pt x="19" y="2"/>
                    <a:pt x="19" y="3"/>
                  </a:cubicBezTo>
                  <a:cubicBezTo>
                    <a:pt x="19" y="3"/>
                    <a:pt x="16" y="4"/>
                    <a:pt x="15" y="5"/>
                  </a:cubicBezTo>
                  <a:cubicBezTo>
                    <a:pt x="14" y="6"/>
                    <a:pt x="12" y="6"/>
                    <a:pt x="11" y="7"/>
                  </a:cubicBezTo>
                  <a:cubicBezTo>
                    <a:pt x="11" y="7"/>
                    <a:pt x="8" y="9"/>
                    <a:pt x="7" y="9"/>
                  </a:cubicBezTo>
                  <a:cubicBezTo>
                    <a:pt x="6" y="9"/>
                    <a:pt x="4" y="7"/>
                    <a:pt x="3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3" y="2"/>
                    <a:pt x="4" y="2"/>
                  </a:cubicBezTo>
                  <a:cubicBezTo>
                    <a:pt x="5" y="2"/>
                    <a:pt x="6" y="4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8" name="Freeform 69"/>
            <p:cNvSpPr>
              <a:spLocks/>
            </p:cNvSpPr>
            <p:nvPr/>
          </p:nvSpPr>
          <p:spPr bwMode="auto">
            <a:xfrm>
              <a:off x="7678738" y="5289551"/>
              <a:ext cx="90488" cy="23813"/>
            </a:xfrm>
            <a:custGeom>
              <a:avLst/>
              <a:gdLst>
                <a:gd name="T0" fmla="*/ 4 w 51"/>
                <a:gd name="T1" fmla="*/ 6 h 13"/>
                <a:gd name="T2" fmla="*/ 12 w 51"/>
                <a:gd name="T3" fmla="*/ 2 h 13"/>
                <a:gd name="T4" fmla="*/ 16 w 51"/>
                <a:gd name="T5" fmla="*/ 0 h 13"/>
                <a:gd name="T6" fmla="*/ 20 w 51"/>
                <a:gd name="T7" fmla="*/ 2 h 13"/>
                <a:gd name="T8" fmla="*/ 24 w 51"/>
                <a:gd name="T9" fmla="*/ 4 h 13"/>
                <a:gd name="T10" fmla="*/ 27 w 51"/>
                <a:gd name="T11" fmla="*/ 7 h 13"/>
                <a:gd name="T12" fmla="*/ 32 w 51"/>
                <a:gd name="T13" fmla="*/ 5 h 13"/>
                <a:gd name="T14" fmla="*/ 35 w 51"/>
                <a:gd name="T15" fmla="*/ 7 h 13"/>
                <a:gd name="T16" fmla="*/ 43 w 51"/>
                <a:gd name="T17" fmla="*/ 3 h 13"/>
                <a:gd name="T18" fmla="*/ 48 w 51"/>
                <a:gd name="T19" fmla="*/ 1 h 13"/>
                <a:gd name="T20" fmla="*/ 51 w 51"/>
                <a:gd name="T21" fmla="*/ 3 h 13"/>
                <a:gd name="T22" fmla="*/ 47 w 51"/>
                <a:gd name="T23" fmla="*/ 5 h 13"/>
                <a:gd name="T24" fmla="*/ 39 w 51"/>
                <a:gd name="T25" fmla="*/ 9 h 13"/>
                <a:gd name="T26" fmla="*/ 35 w 51"/>
                <a:gd name="T27" fmla="*/ 11 h 13"/>
                <a:gd name="T28" fmla="*/ 31 w 51"/>
                <a:gd name="T29" fmla="*/ 13 h 13"/>
                <a:gd name="T30" fmla="*/ 27 w 51"/>
                <a:gd name="T31" fmla="*/ 11 h 13"/>
                <a:gd name="T32" fmla="*/ 23 w 51"/>
                <a:gd name="T33" fmla="*/ 9 h 13"/>
                <a:gd name="T34" fmla="*/ 20 w 51"/>
                <a:gd name="T35" fmla="*/ 7 h 13"/>
                <a:gd name="T36" fmla="*/ 15 w 51"/>
                <a:gd name="T37" fmla="*/ 9 h 13"/>
                <a:gd name="T38" fmla="*/ 11 w 51"/>
                <a:gd name="T39" fmla="*/ 11 h 13"/>
                <a:gd name="T40" fmla="*/ 8 w 51"/>
                <a:gd name="T41" fmla="*/ 8 h 13"/>
                <a:gd name="T42" fmla="*/ 4 w 51"/>
                <a:gd name="T43" fmla="*/ 11 h 13"/>
                <a:gd name="T44" fmla="*/ 0 w 51"/>
                <a:gd name="T45" fmla="*/ 8 h 13"/>
                <a:gd name="T46" fmla="*/ 4 w 51"/>
                <a:gd name="T4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13">
                  <a:moveTo>
                    <a:pt x="4" y="6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1" y="3"/>
                    <a:pt x="22" y="4"/>
                    <a:pt x="24" y="4"/>
                  </a:cubicBezTo>
                  <a:cubicBezTo>
                    <a:pt x="25" y="5"/>
                    <a:pt x="26" y="7"/>
                    <a:pt x="27" y="7"/>
                  </a:cubicBezTo>
                  <a:cubicBezTo>
                    <a:pt x="28" y="7"/>
                    <a:pt x="30" y="5"/>
                    <a:pt x="32" y="5"/>
                  </a:cubicBezTo>
                  <a:cubicBezTo>
                    <a:pt x="33" y="5"/>
                    <a:pt x="34" y="7"/>
                    <a:pt x="35" y="7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4" y="2"/>
                    <a:pt x="47" y="0"/>
                    <a:pt x="48" y="1"/>
                  </a:cubicBezTo>
                  <a:cubicBezTo>
                    <a:pt x="48" y="1"/>
                    <a:pt x="51" y="3"/>
                    <a:pt x="51" y="3"/>
                  </a:cubicBezTo>
                  <a:cubicBezTo>
                    <a:pt x="51" y="4"/>
                    <a:pt x="48" y="4"/>
                    <a:pt x="47" y="5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10"/>
                    <a:pt x="36" y="10"/>
                    <a:pt x="35" y="11"/>
                  </a:cubicBezTo>
                  <a:cubicBezTo>
                    <a:pt x="34" y="11"/>
                    <a:pt x="31" y="13"/>
                    <a:pt x="31" y="13"/>
                  </a:cubicBezTo>
                  <a:cubicBezTo>
                    <a:pt x="30" y="13"/>
                    <a:pt x="28" y="11"/>
                    <a:pt x="27" y="11"/>
                  </a:cubicBezTo>
                  <a:cubicBezTo>
                    <a:pt x="26" y="10"/>
                    <a:pt x="25" y="10"/>
                    <a:pt x="23" y="9"/>
                  </a:cubicBezTo>
                  <a:cubicBezTo>
                    <a:pt x="23" y="9"/>
                    <a:pt x="20" y="7"/>
                    <a:pt x="20" y="7"/>
                  </a:cubicBezTo>
                  <a:cubicBezTo>
                    <a:pt x="19" y="7"/>
                    <a:pt x="16" y="8"/>
                    <a:pt x="15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6" y="9"/>
                    <a:pt x="5" y="11"/>
                    <a:pt x="4" y="11"/>
                  </a:cubicBezTo>
                  <a:cubicBezTo>
                    <a:pt x="3" y="11"/>
                    <a:pt x="0" y="8"/>
                    <a:pt x="0" y="8"/>
                  </a:cubicBezTo>
                  <a:cubicBezTo>
                    <a:pt x="0" y="8"/>
                    <a:pt x="4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19" name="Freeform 70"/>
            <p:cNvSpPr>
              <a:spLocks/>
            </p:cNvSpPr>
            <p:nvPr/>
          </p:nvSpPr>
          <p:spPr bwMode="auto">
            <a:xfrm>
              <a:off x="7861300" y="5272088"/>
              <a:ext cx="26988" cy="20638"/>
            </a:xfrm>
            <a:custGeom>
              <a:avLst/>
              <a:gdLst>
                <a:gd name="T0" fmla="*/ 7 w 16"/>
                <a:gd name="T1" fmla="*/ 11 h 11"/>
                <a:gd name="T2" fmla="*/ 4 w 16"/>
                <a:gd name="T3" fmla="*/ 8 h 11"/>
                <a:gd name="T4" fmla="*/ 0 w 16"/>
                <a:gd name="T5" fmla="*/ 6 h 11"/>
                <a:gd name="T6" fmla="*/ 4 w 16"/>
                <a:gd name="T7" fmla="*/ 4 h 11"/>
                <a:gd name="T8" fmla="*/ 8 w 16"/>
                <a:gd name="T9" fmla="*/ 2 h 11"/>
                <a:gd name="T10" fmla="*/ 12 w 16"/>
                <a:gd name="T11" fmla="*/ 0 h 11"/>
                <a:gd name="T12" fmla="*/ 16 w 16"/>
                <a:gd name="T13" fmla="*/ 2 h 11"/>
                <a:gd name="T14" fmla="*/ 12 w 16"/>
                <a:gd name="T15" fmla="*/ 4 h 11"/>
                <a:gd name="T16" fmla="*/ 16 w 16"/>
                <a:gd name="T17" fmla="*/ 7 h 11"/>
                <a:gd name="T18" fmla="*/ 11 w 16"/>
                <a:gd name="T19" fmla="*/ 9 h 11"/>
                <a:gd name="T20" fmla="*/ 7 w 16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1">
                  <a:moveTo>
                    <a:pt x="7" y="11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3" y="8"/>
                    <a:pt x="0" y="7"/>
                    <a:pt x="0" y="6"/>
                  </a:cubicBezTo>
                  <a:cubicBezTo>
                    <a:pt x="0" y="5"/>
                    <a:pt x="3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4" y="0"/>
                    <a:pt x="14" y="2"/>
                    <a:pt x="16" y="2"/>
                  </a:cubicBezTo>
                  <a:cubicBezTo>
                    <a:pt x="16" y="3"/>
                    <a:pt x="12" y="4"/>
                    <a:pt x="12" y="4"/>
                  </a:cubicBezTo>
                  <a:cubicBezTo>
                    <a:pt x="12" y="5"/>
                    <a:pt x="16" y="6"/>
                    <a:pt x="16" y="7"/>
                  </a:cubicBezTo>
                  <a:cubicBezTo>
                    <a:pt x="15" y="7"/>
                    <a:pt x="12" y="8"/>
                    <a:pt x="11" y="9"/>
                  </a:cubicBezTo>
                  <a:cubicBezTo>
                    <a:pt x="10" y="9"/>
                    <a:pt x="9" y="10"/>
                    <a:pt x="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0" name="Freeform 71"/>
            <p:cNvSpPr>
              <a:spLocks/>
            </p:cNvSpPr>
            <p:nvPr/>
          </p:nvSpPr>
          <p:spPr bwMode="auto">
            <a:xfrm>
              <a:off x="7934325" y="5281613"/>
              <a:ext cx="49213" cy="20638"/>
            </a:xfrm>
            <a:custGeom>
              <a:avLst/>
              <a:gdLst>
                <a:gd name="T0" fmla="*/ 0 w 28"/>
                <a:gd name="T1" fmla="*/ 9 h 11"/>
                <a:gd name="T2" fmla="*/ 5 w 28"/>
                <a:gd name="T3" fmla="*/ 6 h 11"/>
                <a:gd name="T4" fmla="*/ 9 w 28"/>
                <a:gd name="T5" fmla="*/ 4 h 11"/>
                <a:gd name="T6" fmla="*/ 13 w 28"/>
                <a:gd name="T7" fmla="*/ 2 h 11"/>
                <a:gd name="T8" fmla="*/ 17 w 28"/>
                <a:gd name="T9" fmla="*/ 0 h 11"/>
                <a:gd name="T10" fmla="*/ 21 w 28"/>
                <a:gd name="T11" fmla="*/ 2 h 11"/>
                <a:gd name="T12" fmla="*/ 25 w 28"/>
                <a:gd name="T13" fmla="*/ 0 h 11"/>
                <a:gd name="T14" fmla="*/ 28 w 28"/>
                <a:gd name="T15" fmla="*/ 3 h 11"/>
                <a:gd name="T16" fmla="*/ 24 w 28"/>
                <a:gd name="T17" fmla="*/ 5 h 11"/>
                <a:gd name="T18" fmla="*/ 20 w 28"/>
                <a:gd name="T19" fmla="*/ 7 h 11"/>
                <a:gd name="T20" fmla="*/ 16 w 28"/>
                <a:gd name="T21" fmla="*/ 9 h 11"/>
                <a:gd name="T22" fmla="*/ 12 w 28"/>
                <a:gd name="T23" fmla="*/ 11 h 11"/>
                <a:gd name="T24" fmla="*/ 8 w 28"/>
                <a:gd name="T25" fmla="*/ 9 h 11"/>
                <a:gd name="T26" fmla="*/ 4 w 28"/>
                <a:gd name="T27" fmla="*/ 11 h 11"/>
                <a:gd name="T28" fmla="*/ 0 w 28"/>
                <a:gd name="T2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6" y="6"/>
                    <a:pt x="7" y="5"/>
                    <a:pt x="9" y="4"/>
                  </a:cubicBezTo>
                  <a:cubicBezTo>
                    <a:pt x="10" y="4"/>
                    <a:pt x="11" y="3"/>
                    <a:pt x="13" y="2"/>
                  </a:cubicBezTo>
                  <a:cubicBezTo>
                    <a:pt x="14" y="2"/>
                    <a:pt x="16" y="0"/>
                    <a:pt x="17" y="0"/>
                  </a:cubicBezTo>
                  <a:cubicBezTo>
                    <a:pt x="18" y="0"/>
                    <a:pt x="20" y="2"/>
                    <a:pt x="21" y="2"/>
                  </a:cubicBezTo>
                  <a:cubicBezTo>
                    <a:pt x="22" y="2"/>
                    <a:pt x="24" y="0"/>
                    <a:pt x="25" y="0"/>
                  </a:cubicBezTo>
                  <a:cubicBezTo>
                    <a:pt x="26" y="1"/>
                    <a:pt x="27" y="2"/>
                    <a:pt x="28" y="3"/>
                  </a:cubicBezTo>
                  <a:cubicBezTo>
                    <a:pt x="27" y="3"/>
                    <a:pt x="26" y="4"/>
                    <a:pt x="24" y="5"/>
                  </a:cubicBezTo>
                  <a:cubicBezTo>
                    <a:pt x="23" y="5"/>
                    <a:pt x="22" y="6"/>
                    <a:pt x="20" y="7"/>
                  </a:cubicBezTo>
                  <a:cubicBezTo>
                    <a:pt x="19" y="7"/>
                    <a:pt x="17" y="8"/>
                    <a:pt x="16" y="9"/>
                  </a:cubicBezTo>
                  <a:cubicBezTo>
                    <a:pt x="15" y="9"/>
                    <a:pt x="13" y="11"/>
                    <a:pt x="12" y="11"/>
                  </a:cubicBezTo>
                  <a:cubicBezTo>
                    <a:pt x="11" y="11"/>
                    <a:pt x="9" y="9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2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1" name="Freeform 72"/>
            <p:cNvSpPr>
              <a:spLocks/>
            </p:cNvSpPr>
            <p:nvPr/>
          </p:nvSpPr>
          <p:spPr bwMode="auto">
            <a:xfrm>
              <a:off x="7975600" y="5294313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8 w 20"/>
                <a:gd name="T7" fmla="*/ 7 h 13"/>
                <a:gd name="T8" fmla="*/ 5 w 20"/>
                <a:gd name="T9" fmla="*/ 4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4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9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4" y="5"/>
                    <a:pt x="5" y="4"/>
                  </a:cubicBezTo>
                  <a:cubicBezTo>
                    <a:pt x="5" y="4"/>
                    <a:pt x="8" y="3"/>
                    <a:pt x="9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3"/>
                    <a:pt x="12" y="4"/>
                    <a:pt x="13" y="4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9"/>
                    <a:pt x="16" y="11"/>
                    <a:pt x="16" y="11"/>
                  </a:cubicBezTo>
                  <a:cubicBezTo>
                    <a:pt x="15" y="11"/>
                    <a:pt x="13" y="9"/>
                    <a:pt x="12" y="9"/>
                  </a:cubicBezTo>
                  <a:cubicBezTo>
                    <a:pt x="11" y="9"/>
                    <a:pt x="9" y="10"/>
                    <a:pt x="8" y="11"/>
                  </a:cubicBez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2" name="Freeform 73"/>
            <p:cNvSpPr>
              <a:spLocks/>
            </p:cNvSpPr>
            <p:nvPr/>
          </p:nvSpPr>
          <p:spPr bwMode="auto">
            <a:xfrm>
              <a:off x="8083550" y="5254626"/>
              <a:ext cx="20638" cy="15875"/>
            </a:xfrm>
            <a:custGeom>
              <a:avLst/>
              <a:gdLst>
                <a:gd name="T0" fmla="*/ 4 w 12"/>
                <a:gd name="T1" fmla="*/ 3 h 9"/>
                <a:gd name="T2" fmla="*/ 8 w 12"/>
                <a:gd name="T3" fmla="*/ 0 h 9"/>
                <a:gd name="T4" fmla="*/ 12 w 12"/>
                <a:gd name="T5" fmla="*/ 3 h 9"/>
                <a:gd name="T6" fmla="*/ 8 w 12"/>
                <a:gd name="T7" fmla="*/ 5 h 9"/>
                <a:gd name="T8" fmla="*/ 11 w 12"/>
                <a:gd name="T9" fmla="*/ 7 h 9"/>
                <a:gd name="T10" fmla="*/ 7 w 12"/>
                <a:gd name="T11" fmla="*/ 9 h 9"/>
                <a:gd name="T12" fmla="*/ 4 w 12"/>
                <a:gd name="T13" fmla="*/ 7 h 9"/>
                <a:gd name="T14" fmla="*/ 0 w 12"/>
                <a:gd name="T15" fmla="*/ 5 h 9"/>
                <a:gd name="T16" fmla="*/ 4 w 12"/>
                <a:gd name="T17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4" y="3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1"/>
                    <a:pt x="11" y="2"/>
                    <a:pt x="12" y="3"/>
                  </a:cubicBezTo>
                  <a:cubicBezTo>
                    <a:pt x="12" y="3"/>
                    <a:pt x="8" y="5"/>
                    <a:pt x="8" y="5"/>
                  </a:cubicBezTo>
                  <a:cubicBezTo>
                    <a:pt x="8" y="6"/>
                    <a:pt x="11" y="6"/>
                    <a:pt x="11" y="7"/>
                  </a:cubicBezTo>
                  <a:cubicBezTo>
                    <a:pt x="10" y="7"/>
                    <a:pt x="9" y="9"/>
                    <a:pt x="7" y="9"/>
                  </a:cubicBezTo>
                  <a:cubicBezTo>
                    <a:pt x="7" y="9"/>
                    <a:pt x="4" y="7"/>
                    <a:pt x="4" y="7"/>
                  </a:cubicBezTo>
                  <a:cubicBezTo>
                    <a:pt x="3" y="7"/>
                    <a:pt x="0" y="5"/>
                    <a:pt x="0" y="5"/>
                  </a:cubicBezTo>
                  <a:cubicBezTo>
                    <a:pt x="0" y="4"/>
                    <a:pt x="4" y="3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3" name="Freeform 74"/>
            <p:cNvSpPr>
              <a:spLocks noEditPoints="1"/>
            </p:cNvSpPr>
            <p:nvPr/>
          </p:nvSpPr>
          <p:spPr bwMode="auto">
            <a:xfrm>
              <a:off x="3786188" y="5264151"/>
              <a:ext cx="4189413" cy="93663"/>
            </a:xfrm>
            <a:custGeom>
              <a:avLst/>
              <a:gdLst>
                <a:gd name="T0" fmla="*/ 108 w 2377"/>
                <a:gd name="T1" fmla="*/ 6 h 51"/>
                <a:gd name="T2" fmla="*/ 198 w 2377"/>
                <a:gd name="T3" fmla="*/ 10 h 51"/>
                <a:gd name="T4" fmla="*/ 281 w 2377"/>
                <a:gd name="T5" fmla="*/ 5 h 51"/>
                <a:gd name="T6" fmla="*/ 387 w 2377"/>
                <a:gd name="T7" fmla="*/ 5 h 51"/>
                <a:gd name="T8" fmla="*/ 482 w 2377"/>
                <a:gd name="T9" fmla="*/ 3 h 51"/>
                <a:gd name="T10" fmla="*/ 572 w 2377"/>
                <a:gd name="T11" fmla="*/ 7 h 51"/>
                <a:gd name="T12" fmla="*/ 682 w 2377"/>
                <a:gd name="T13" fmla="*/ 9 h 51"/>
                <a:gd name="T14" fmla="*/ 784 w 2377"/>
                <a:gd name="T15" fmla="*/ 6 h 51"/>
                <a:gd name="T16" fmla="*/ 918 w 2377"/>
                <a:gd name="T17" fmla="*/ 4 h 51"/>
                <a:gd name="T18" fmla="*/ 1028 w 2377"/>
                <a:gd name="T19" fmla="*/ 6 h 51"/>
                <a:gd name="T20" fmla="*/ 1142 w 2377"/>
                <a:gd name="T21" fmla="*/ 6 h 51"/>
                <a:gd name="T22" fmla="*/ 1216 w 2377"/>
                <a:gd name="T23" fmla="*/ 6 h 51"/>
                <a:gd name="T24" fmla="*/ 1350 w 2377"/>
                <a:gd name="T25" fmla="*/ 8 h 51"/>
                <a:gd name="T26" fmla="*/ 1460 w 2377"/>
                <a:gd name="T27" fmla="*/ 6 h 51"/>
                <a:gd name="T28" fmla="*/ 1554 w 2377"/>
                <a:gd name="T29" fmla="*/ 3 h 51"/>
                <a:gd name="T30" fmla="*/ 1668 w 2377"/>
                <a:gd name="T31" fmla="*/ 8 h 51"/>
                <a:gd name="T32" fmla="*/ 1754 w 2377"/>
                <a:gd name="T33" fmla="*/ 9 h 51"/>
                <a:gd name="T34" fmla="*/ 1864 w 2377"/>
                <a:gd name="T35" fmla="*/ 7 h 51"/>
                <a:gd name="T36" fmla="*/ 1982 w 2377"/>
                <a:gd name="T37" fmla="*/ 5 h 51"/>
                <a:gd name="T38" fmla="*/ 2092 w 2377"/>
                <a:gd name="T39" fmla="*/ 7 h 51"/>
                <a:gd name="T40" fmla="*/ 2190 w 2377"/>
                <a:gd name="T41" fmla="*/ 15 h 51"/>
                <a:gd name="T42" fmla="*/ 2292 w 2377"/>
                <a:gd name="T43" fmla="*/ 13 h 51"/>
                <a:gd name="T44" fmla="*/ 2368 w 2377"/>
                <a:gd name="T45" fmla="*/ 41 h 51"/>
                <a:gd name="T46" fmla="*/ 2338 w 2377"/>
                <a:gd name="T47" fmla="*/ 31 h 51"/>
                <a:gd name="T48" fmla="*/ 2318 w 2377"/>
                <a:gd name="T49" fmla="*/ 37 h 51"/>
                <a:gd name="T50" fmla="*/ 2295 w 2377"/>
                <a:gd name="T51" fmla="*/ 24 h 51"/>
                <a:gd name="T52" fmla="*/ 2239 w 2377"/>
                <a:gd name="T53" fmla="*/ 36 h 51"/>
                <a:gd name="T54" fmla="*/ 2175 w 2377"/>
                <a:gd name="T55" fmla="*/ 48 h 51"/>
                <a:gd name="T56" fmla="*/ 2050 w 2377"/>
                <a:gd name="T57" fmla="*/ 50 h 51"/>
                <a:gd name="T58" fmla="*/ 1948 w 2377"/>
                <a:gd name="T59" fmla="*/ 44 h 51"/>
                <a:gd name="T60" fmla="*/ 1830 w 2377"/>
                <a:gd name="T61" fmla="*/ 46 h 51"/>
                <a:gd name="T62" fmla="*/ 1708 w 2377"/>
                <a:gd name="T63" fmla="*/ 45 h 51"/>
                <a:gd name="T64" fmla="*/ 1583 w 2377"/>
                <a:gd name="T65" fmla="*/ 43 h 51"/>
                <a:gd name="T66" fmla="*/ 1504 w 2377"/>
                <a:gd name="T67" fmla="*/ 46 h 51"/>
                <a:gd name="T68" fmla="*/ 1394 w 2377"/>
                <a:gd name="T69" fmla="*/ 48 h 51"/>
                <a:gd name="T70" fmla="*/ 1276 w 2377"/>
                <a:gd name="T71" fmla="*/ 46 h 51"/>
                <a:gd name="T72" fmla="*/ 1150 w 2377"/>
                <a:gd name="T73" fmla="*/ 48 h 51"/>
                <a:gd name="T74" fmla="*/ 1041 w 2377"/>
                <a:gd name="T75" fmla="*/ 33 h 51"/>
                <a:gd name="T76" fmla="*/ 962 w 2377"/>
                <a:gd name="T77" fmla="*/ 36 h 51"/>
                <a:gd name="T78" fmla="*/ 867 w 2377"/>
                <a:gd name="T79" fmla="*/ 47 h 51"/>
                <a:gd name="T80" fmla="*/ 750 w 2377"/>
                <a:gd name="T81" fmla="*/ 45 h 51"/>
                <a:gd name="T82" fmla="*/ 624 w 2377"/>
                <a:gd name="T83" fmla="*/ 42 h 51"/>
                <a:gd name="T84" fmla="*/ 530 w 2377"/>
                <a:gd name="T85" fmla="*/ 45 h 51"/>
                <a:gd name="T86" fmla="*/ 388 w 2377"/>
                <a:gd name="T87" fmla="*/ 47 h 51"/>
                <a:gd name="T88" fmla="*/ 262 w 2377"/>
                <a:gd name="T89" fmla="*/ 49 h 51"/>
                <a:gd name="T90" fmla="*/ 129 w 2377"/>
                <a:gd name="T91" fmla="*/ 46 h 51"/>
                <a:gd name="T92" fmla="*/ 35 w 2377"/>
                <a:gd name="T93" fmla="*/ 36 h 51"/>
                <a:gd name="T94" fmla="*/ 1076 w 2377"/>
                <a:gd name="T95" fmla="*/ 40 h 51"/>
                <a:gd name="T96" fmla="*/ 75 w 2377"/>
                <a:gd name="T97" fmla="*/ 36 h 51"/>
                <a:gd name="T98" fmla="*/ 251 w 2377"/>
                <a:gd name="T99" fmla="*/ 37 h 51"/>
                <a:gd name="T100" fmla="*/ 417 w 2377"/>
                <a:gd name="T101" fmla="*/ 28 h 51"/>
                <a:gd name="T102" fmla="*/ 650 w 2377"/>
                <a:gd name="T103" fmla="*/ 12 h 51"/>
                <a:gd name="T104" fmla="*/ 963 w 2377"/>
                <a:gd name="T105" fmla="*/ 27 h 51"/>
                <a:gd name="T106" fmla="*/ 1129 w 2377"/>
                <a:gd name="T107" fmla="*/ 17 h 51"/>
                <a:gd name="T108" fmla="*/ 1400 w 2377"/>
                <a:gd name="T109" fmla="*/ 20 h 51"/>
                <a:gd name="T110" fmla="*/ 1502 w 2377"/>
                <a:gd name="T111" fmla="*/ 22 h 51"/>
                <a:gd name="T112" fmla="*/ 1561 w 2377"/>
                <a:gd name="T113" fmla="*/ 17 h 51"/>
                <a:gd name="T114" fmla="*/ 1773 w 2377"/>
                <a:gd name="T115" fmla="*/ 16 h 51"/>
                <a:gd name="T116" fmla="*/ 1934 w 2377"/>
                <a:gd name="T117" fmla="*/ 26 h 51"/>
                <a:gd name="T118" fmla="*/ 2059 w 2377"/>
                <a:gd name="T119" fmla="*/ 28 h 51"/>
                <a:gd name="T120" fmla="*/ 2091 w 2377"/>
                <a:gd name="T121" fmla="*/ 24 h 51"/>
                <a:gd name="T122" fmla="*/ 2204 w 2377"/>
                <a:gd name="T12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7" h="51">
                  <a:moveTo>
                    <a:pt x="43" y="36"/>
                  </a:moveTo>
                  <a:cubicBezTo>
                    <a:pt x="44" y="35"/>
                    <a:pt x="47" y="34"/>
                    <a:pt x="47" y="34"/>
                  </a:cubicBezTo>
                  <a:cubicBezTo>
                    <a:pt x="47" y="33"/>
                    <a:pt x="43" y="32"/>
                    <a:pt x="44" y="31"/>
                  </a:cubicBezTo>
                  <a:cubicBezTo>
                    <a:pt x="44" y="31"/>
                    <a:pt x="48" y="30"/>
                    <a:pt x="48" y="29"/>
                  </a:cubicBezTo>
                  <a:cubicBezTo>
                    <a:pt x="47" y="29"/>
                    <a:pt x="45" y="28"/>
                    <a:pt x="44" y="27"/>
                  </a:cubicBezTo>
                  <a:cubicBezTo>
                    <a:pt x="44" y="27"/>
                    <a:pt x="40" y="25"/>
                    <a:pt x="40" y="25"/>
                  </a:cubicBezTo>
                  <a:cubicBezTo>
                    <a:pt x="40" y="25"/>
                    <a:pt x="44" y="23"/>
                    <a:pt x="44" y="23"/>
                  </a:cubicBezTo>
                  <a:cubicBezTo>
                    <a:pt x="46" y="23"/>
                    <a:pt x="47" y="25"/>
                    <a:pt x="48" y="25"/>
                  </a:cubicBezTo>
                  <a:cubicBezTo>
                    <a:pt x="49" y="25"/>
                    <a:pt x="51" y="23"/>
                    <a:pt x="52" y="23"/>
                  </a:cubicBezTo>
                  <a:cubicBezTo>
                    <a:pt x="53" y="23"/>
                    <a:pt x="56" y="25"/>
                    <a:pt x="56" y="25"/>
                  </a:cubicBezTo>
                  <a:cubicBezTo>
                    <a:pt x="56" y="25"/>
                    <a:pt x="60" y="23"/>
                    <a:pt x="60" y="23"/>
                  </a:cubicBezTo>
                  <a:cubicBezTo>
                    <a:pt x="60" y="22"/>
                    <a:pt x="56" y="21"/>
                    <a:pt x="56" y="21"/>
                  </a:cubicBezTo>
                  <a:cubicBezTo>
                    <a:pt x="56" y="20"/>
                    <a:pt x="52" y="19"/>
                    <a:pt x="52" y="18"/>
                  </a:cubicBezTo>
                  <a:cubicBezTo>
                    <a:pt x="53" y="18"/>
                    <a:pt x="56" y="17"/>
                    <a:pt x="57" y="16"/>
                  </a:cubicBezTo>
                  <a:cubicBezTo>
                    <a:pt x="57" y="16"/>
                    <a:pt x="53" y="15"/>
                    <a:pt x="53" y="14"/>
                  </a:cubicBezTo>
                  <a:cubicBezTo>
                    <a:pt x="53" y="14"/>
                    <a:pt x="56" y="12"/>
                    <a:pt x="57" y="12"/>
                  </a:cubicBezTo>
                  <a:cubicBezTo>
                    <a:pt x="58" y="11"/>
                    <a:pt x="60" y="11"/>
                    <a:pt x="61" y="10"/>
                  </a:cubicBezTo>
                  <a:cubicBezTo>
                    <a:pt x="62" y="10"/>
                    <a:pt x="63" y="12"/>
                    <a:pt x="65" y="12"/>
                  </a:cubicBezTo>
                  <a:cubicBezTo>
                    <a:pt x="65" y="12"/>
                    <a:pt x="68" y="10"/>
                    <a:pt x="69" y="10"/>
                  </a:cubicBezTo>
                  <a:cubicBezTo>
                    <a:pt x="69" y="10"/>
                    <a:pt x="73" y="12"/>
                    <a:pt x="73" y="12"/>
                  </a:cubicBezTo>
                  <a:cubicBezTo>
                    <a:pt x="73" y="12"/>
                    <a:pt x="72" y="13"/>
                    <a:pt x="71" y="13"/>
                  </a:cubicBezTo>
                  <a:cubicBezTo>
                    <a:pt x="70" y="14"/>
                    <a:pt x="69" y="14"/>
                    <a:pt x="69" y="14"/>
                  </a:cubicBezTo>
                  <a:cubicBezTo>
                    <a:pt x="69" y="15"/>
                    <a:pt x="71" y="17"/>
                    <a:pt x="72" y="17"/>
                  </a:cubicBezTo>
                  <a:cubicBezTo>
                    <a:pt x="73" y="17"/>
                    <a:pt x="75" y="14"/>
                    <a:pt x="76" y="15"/>
                  </a:cubicBezTo>
                  <a:cubicBezTo>
                    <a:pt x="78" y="15"/>
                    <a:pt x="79" y="16"/>
                    <a:pt x="80" y="17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4"/>
                    <a:pt x="87" y="13"/>
                    <a:pt x="88" y="13"/>
                  </a:cubicBezTo>
                  <a:cubicBezTo>
                    <a:pt x="89" y="12"/>
                    <a:pt x="92" y="11"/>
                    <a:pt x="92" y="11"/>
                  </a:cubicBezTo>
                  <a:cubicBezTo>
                    <a:pt x="92" y="10"/>
                    <a:pt x="89" y="8"/>
                    <a:pt x="89" y="8"/>
                  </a:cubicBezTo>
                  <a:cubicBezTo>
                    <a:pt x="89" y="8"/>
                    <a:pt x="92" y="6"/>
                    <a:pt x="93" y="6"/>
                  </a:cubicBezTo>
                  <a:cubicBezTo>
                    <a:pt x="94" y="6"/>
                    <a:pt x="95" y="8"/>
                    <a:pt x="96" y="8"/>
                  </a:cubicBezTo>
                  <a:cubicBezTo>
                    <a:pt x="97" y="8"/>
                    <a:pt x="100" y="6"/>
                    <a:pt x="101" y="6"/>
                  </a:cubicBezTo>
                  <a:cubicBezTo>
                    <a:pt x="102" y="7"/>
                    <a:pt x="103" y="8"/>
                    <a:pt x="104" y="9"/>
                  </a:cubicBezTo>
                  <a:cubicBezTo>
                    <a:pt x="105" y="9"/>
                    <a:pt x="108" y="11"/>
                    <a:pt x="108" y="11"/>
                  </a:cubicBezTo>
                  <a:cubicBezTo>
                    <a:pt x="108" y="11"/>
                    <a:pt x="112" y="9"/>
                    <a:pt x="112" y="9"/>
                  </a:cubicBezTo>
                  <a:cubicBezTo>
                    <a:pt x="112" y="9"/>
                    <a:pt x="109" y="6"/>
                    <a:pt x="108" y="6"/>
                  </a:cubicBezTo>
                  <a:cubicBezTo>
                    <a:pt x="110" y="6"/>
                    <a:pt x="111" y="4"/>
                    <a:pt x="113" y="4"/>
                  </a:cubicBezTo>
                  <a:cubicBezTo>
                    <a:pt x="114" y="4"/>
                    <a:pt x="115" y="7"/>
                    <a:pt x="116" y="7"/>
                  </a:cubicBezTo>
                  <a:cubicBezTo>
                    <a:pt x="118" y="7"/>
                    <a:pt x="119" y="4"/>
                    <a:pt x="120" y="4"/>
                  </a:cubicBezTo>
                  <a:cubicBezTo>
                    <a:pt x="122" y="5"/>
                    <a:pt x="123" y="7"/>
                    <a:pt x="124" y="7"/>
                  </a:cubicBezTo>
                  <a:cubicBezTo>
                    <a:pt x="125" y="7"/>
                    <a:pt x="127" y="9"/>
                    <a:pt x="128" y="9"/>
                  </a:cubicBezTo>
                  <a:cubicBezTo>
                    <a:pt x="129" y="9"/>
                    <a:pt x="131" y="7"/>
                    <a:pt x="132" y="7"/>
                  </a:cubicBezTo>
                  <a:cubicBezTo>
                    <a:pt x="133" y="7"/>
                    <a:pt x="135" y="9"/>
                    <a:pt x="136" y="9"/>
                  </a:cubicBezTo>
                  <a:cubicBezTo>
                    <a:pt x="136" y="9"/>
                    <a:pt x="139" y="11"/>
                    <a:pt x="139" y="11"/>
                  </a:cubicBezTo>
                  <a:cubicBezTo>
                    <a:pt x="140" y="11"/>
                    <a:pt x="144" y="9"/>
                    <a:pt x="144" y="9"/>
                  </a:cubicBezTo>
                  <a:cubicBezTo>
                    <a:pt x="144" y="9"/>
                    <a:pt x="140" y="7"/>
                    <a:pt x="140" y="7"/>
                  </a:cubicBezTo>
                  <a:cubicBezTo>
                    <a:pt x="140" y="7"/>
                    <a:pt x="143" y="5"/>
                    <a:pt x="144" y="5"/>
                  </a:cubicBezTo>
                  <a:cubicBezTo>
                    <a:pt x="145" y="5"/>
                    <a:pt x="147" y="7"/>
                    <a:pt x="148" y="7"/>
                  </a:cubicBezTo>
                  <a:cubicBezTo>
                    <a:pt x="148" y="7"/>
                    <a:pt x="151" y="9"/>
                    <a:pt x="151" y="9"/>
                  </a:cubicBezTo>
                  <a:cubicBezTo>
                    <a:pt x="152" y="9"/>
                    <a:pt x="155" y="8"/>
                    <a:pt x="155" y="7"/>
                  </a:cubicBezTo>
                  <a:cubicBezTo>
                    <a:pt x="156" y="7"/>
                    <a:pt x="152" y="5"/>
                    <a:pt x="152" y="5"/>
                  </a:cubicBezTo>
                  <a:cubicBezTo>
                    <a:pt x="153" y="5"/>
                    <a:pt x="155" y="3"/>
                    <a:pt x="156" y="3"/>
                  </a:cubicBezTo>
                  <a:cubicBezTo>
                    <a:pt x="156" y="3"/>
                    <a:pt x="160" y="5"/>
                    <a:pt x="160" y="5"/>
                  </a:cubicBezTo>
                  <a:cubicBezTo>
                    <a:pt x="160" y="5"/>
                    <a:pt x="159" y="6"/>
                    <a:pt x="158" y="6"/>
                  </a:cubicBezTo>
                  <a:cubicBezTo>
                    <a:pt x="157" y="7"/>
                    <a:pt x="155" y="7"/>
                    <a:pt x="155" y="7"/>
                  </a:cubicBezTo>
                  <a:cubicBezTo>
                    <a:pt x="157" y="8"/>
                    <a:pt x="158" y="10"/>
                    <a:pt x="159" y="10"/>
                  </a:cubicBezTo>
                  <a:cubicBezTo>
                    <a:pt x="160" y="10"/>
                    <a:pt x="163" y="8"/>
                    <a:pt x="163" y="7"/>
                  </a:cubicBezTo>
                  <a:cubicBezTo>
                    <a:pt x="164" y="7"/>
                    <a:pt x="166" y="5"/>
                    <a:pt x="167" y="5"/>
                  </a:cubicBezTo>
                  <a:cubicBezTo>
                    <a:pt x="168" y="5"/>
                    <a:pt x="170" y="8"/>
                    <a:pt x="171" y="8"/>
                  </a:cubicBezTo>
                  <a:cubicBezTo>
                    <a:pt x="172" y="8"/>
                    <a:pt x="174" y="10"/>
                    <a:pt x="175" y="10"/>
                  </a:cubicBezTo>
                  <a:cubicBezTo>
                    <a:pt x="176" y="10"/>
                    <a:pt x="178" y="8"/>
                    <a:pt x="179" y="8"/>
                  </a:cubicBezTo>
                  <a:cubicBezTo>
                    <a:pt x="180" y="7"/>
                    <a:pt x="182" y="6"/>
                    <a:pt x="183" y="6"/>
                  </a:cubicBezTo>
                  <a:cubicBezTo>
                    <a:pt x="184" y="6"/>
                    <a:pt x="186" y="8"/>
                    <a:pt x="187" y="8"/>
                  </a:cubicBezTo>
                  <a:cubicBezTo>
                    <a:pt x="188" y="8"/>
                    <a:pt x="190" y="6"/>
                    <a:pt x="191" y="6"/>
                  </a:cubicBezTo>
                  <a:cubicBezTo>
                    <a:pt x="191" y="6"/>
                    <a:pt x="195" y="8"/>
                    <a:pt x="195" y="8"/>
                  </a:cubicBezTo>
                  <a:cubicBezTo>
                    <a:pt x="195" y="9"/>
                    <a:pt x="190" y="10"/>
                    <a:pt x="191" y="10"/>
                  </a:cubicBezTo>
                  <a:cubicBezTo>
                    <a:pt x="191" y="11"/>
                    <a:pt x="194" y="12"/>
                    <a:pt x="194" y="12"/>
                  </a:cubicBezTo>
                  <a:cubicBezTo>
                    <a:pt x="195" y="13"/>
                    <a:pt x="197" y="14"/>
                    <a:pt x="198" y="15"/>
                  </a:cubicBezTo>
                  <a:cubicBezTo>
                    <a:pt x="202" y="17"/>
                    <a:pt x="202" y="17"/>
                    <a:pt x="202" y="17"/>
                  </a:cubicBezTo>
                  <a:cubicBezTo>
                    <a:pt x="202" y="16"/>
                    <a:pt x="206" y="16"/>
                    <a:pt x="206" y="15"/>
                  </a:cubicBezTo>
                  <a:cubicBezTo>
                    <a:pt x="206" y="14"/>
                    <a:pt x="203" y="13"/>
                    <a:pt x="202" y="13"/>
                  </a:cubicBezTo>
                  <a:cubicBezTo>
                    <a:pt x="202" y="12"/>
                    <a:pt x="198" y="11"/>
                    <a:pt x="198" y="10"/>
                  </a:cubicBezTo>
                  <a:cubicBezTo>
                    <a:pt x="199" y="10"/>
                    <a:pt x="202" y="9"/>
                    <a:pt x="203" y="8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07" y="6"/>
                    <a:pt x="210" y="4"/>
                    <a:pt x="211" y="4"/>
                  </a:cubicBezTo>
                  <a:cubicBezTo>
                    <a:pt x="211" y="4"/>
                    <a:pt x="215" y="6"/>
                    <a:pt x="214" y="6"/>
                  </a:cubicBezTo>
                  <a:cubicBezTo>
                    <a:pt x="214" y="7"/>
                    <a:pt x="211" y="8"/>
                    <a:pt x="210" y="8"/>
                  </a:cubicBezTo>
                  <a:cubicBezTo>
                    <a:pt x="218" y="13"/>
                    <a:pt x="218" y="13"/>
                    <a:pt x="218" y="13"/>
                  </a:cubicBezTo>
                  <a:cubicBezTo>
                    <a:pt x="219" y="13"/>
                    <a:pt x="221" y="14"/>
                    <a:pt x="222" y="15"/>
                  </a:cubicBezTo>
                  <a:cubicBezTo>
                    <a:pt x="222" y="16"/>
                    <a:pt x="218" y="17"/>
                    <a:pt x="218" y="17"/>
                  </a:cubicBezTo>
                  <a:cubicBezTo>
                    <a:pt x="218" y="18"/>
                    <a:pt x="221" y="19"/>
                    <a:pt x="221" y="19"/>
                  </a:cubicBezTo>
                  <a:cubicBezTo>
                    <a:pt x="221" y="20"/>
                    <a:pt x="217" y="21"/>
                    <a:pt x="217" y="22"/>
                  </a:cubicBezTo>
                  <a:cubicBezTo>
                    <a:pt x="217" y="22"/>
                    <a:pt x="221" y="23"/>
                    <a:pt x="221" y="24"/>
                  </a:cubicBezTo>
                  <a:cubicBezTo>
                    <a:pt x="225" y="22"/>
                    <a:pt x="225" y="22"/>
                    <a:pt x="225" y="22"/>
                  </a:cubicBezTo>
                  <a:cubicBezTo>
                    <a:pt x="226" y="21"/>
                    <a:pt x="229" y="20"/>
                    <a:pt x="229" y="20"/>
                  </a:cubicBezTo>
                  <a:cubicBezTo>
                    <a:pt x="229" y="19"/>
                    <a:pt x="226" y="18"/>
                    <a:pt x="225" y="17"/>
                  </a:cubicBezTo>
                  <a:cubicBezTo>
                    <a:pt x="225" y="17"/>
                    <a:pt x="222" y="15"/>
                    <a:pt x="222" y="15"/>
                  </a:cubicBezTo>
                  <a:cubicBezTo>
                    <a:pt x="222" y="15"/>
                    <a:pt x="225" y="13"/>
                    <a:pt x="226" y="13"/>
                  </a:cubicBezTo>
                  <a:cubicBezTo>
                    <a:pt x="226" y="13"/>
                    <a:pt x="230" y="11"/>
                    <a:pt x="230" y="11"/>
                  </a:cubicBezTo>
                  <a:cubicBezTo>
                    <a:pt x="230" y="11"/>
                    <a:pt x="226" y="9"/>
                    <a:pt x="226" y="9"/>
                  </a:cubicBezTo>
                  <a:cubicBezTo>
                    <a:pt x="226" y="8"/>
                    <a:pt x="230" y="7"/>
                    <a:pt x="230" y="7"/>
                  </a:cubicBezTo>
                  <a:cubicBezTo>
                    <a:pt x="231" y="7"/>
                    <a:pt x="233" y="9"/>
                    <a:pt x="234" y="9"/>
                  </a:cubicBezTo>
                  <a:cubicBezTo>
                    <a:pt x="235" y="9"/>
                    <a:pt x="237" y="7"/>
                    <a:pt x="238" y="7"/>
                  </a:cubicBezTo>
                  <a:cubicBezTo>
                    <a:pt x="239" y="6"/>
                    <a:pt x="241" y="5"/>
                    <a:pt x="242" y="5"/>
                  </a:cubicBezTo>
                  <a:cubicBezTo>
                    <a:pt x="243" y="4"/>
                    <a:pt x="245" y="7"/>
                    <a:pt x="246" y="7"/>
                  </a:cubicBezTo>
                  <a:cubicBezTo>
                    <a:pt x="246" y="7"/>
                    <a:pt x="250" y="5"/>
                    <a:pt x="250" y="5"/>
                  </a:cubicBezTo>
                  <a:cubicBezTo>
                    <a:pt x="250" y="5"/>
                    <a:pt x="254" y="7"/>
                    <a:pt x="254" y="7"/>
                  </a:cubicBezTo>
                  <a:cubicBezTo>
                    <a:pt x="254" y="7"/>
                    <a:pt x="250" y="9"/>
                    <a:pt x="250" y="9"/>
                  </a:cubicBezTo>
                  <a:cubicBezTo>
                    <a:pt x="251" y="9"/>
                    <a:pt x="252" y="11"/>
                    <a:pt x="253" y="11"/>
                  </a:cubicBezTo>
                  <a:cubicBezTo>
                    <a:pt x="255" y="11"/>
                    <a:pt x="256" y="9"/>
                    <a:pt x="257" y="9"/>
                  </a:cubicBezTo>
                  <a:cubicBezTo>
                    <a:pt x="259" y="9"/>
                    <a:pt x="260" y="11"/>
                    <a:pt x="261" y="12"/>
                  </a:cubicBezTo>
                  <a:cubicBezTo>
                    <a:pt x="263" y="12"/>
                    <a:pt x="264" y="9"/>
                    <a:pt x="265" y="9"/>
                  </a:cubicBezTo>
                  <a:cubicBezTo>
                    <a:pt x="267" y="9"/>
                    <a:pt x="268" y="12"/>
                    <a:pt x="269" y="12"/>
                  </a:cubicBezTo>
                  <a:cubicBezTo>
                    <a:pt x="269" y="12"/>
                    <a:pt x="273" y="10"/>
                    <a:pt x="273" y="10"/>
                  </a:cubicBezTo>
                  <a:cubicBezTo>
                    <a:pt x="273" y="9"/>
                    <a:pt x="269" y="8"/>
                    <a:pt x="269" y="7"/>
                  </a:cubicBezTo>
                  <a:cubicBezTo>
                    <a:pt x="270" y="7"/>
                    <a:pt x="273" y="5"/>
                    <a:pt x="274" y="5"/>
                  </a:cubicBezTo>
                  <a:cubicBezTo>
                    <a:pt x="274" y="5"/>
                    <a:pt x="277" y="8"/>
                    <a:pt x="277" y="7"/>
                  </a:cubicBezTo>
                  <a:cubicBezTo>
                    <a:pt x="279" y="7"/>
                    <a:pt x="280" y="6"/>
                    <a:pt x="281" y="5"/>
                  </a:cubicBezTo>
                  <a:cubicBezTo>
                    <a:pt x="282" y="5"/>
                    <a:pt x="284" y="3"/>
                    <a:pt x="285" y="3"/>
                  </a:cubicBezTo>
                  <a:cubicBezTo>
                    <a:pt x="286" y="3"/>
                    <a:pt x="288" y="6"/>
                    <a:pt x="289" y="6"/>
                  </a:cubicBezTo>
                  <a:cubicBezTo>
                    <a:pt x="291" y="6"/>
                    <a:pt x="292" y="3"/>
                    <a:pt x="293" y="3"/>
                  </a:cubicBezTo>
                  <a:cubicBezTo>
                    <a:pt x="295" y="3"/>
                    <a:pt x="296" y="6"/>
                    <a:pt x="297" y="6"/>
                  </a:cubicBezTo>
                  <a:cubicBezTo>
                    <a:pt x="298" y="6"/>
                    <a:pt x="300" y="4"/>
                    <a:pt x="301" y="4"/>
                  </a:cubicBezTo>
                  <a:cubicBezTo>
                    <a:pt x="302" y="4"/>
                    <a:pt x="304" y="6"/>
                    <a:pt x="305" y="6"/>
                  </a:cubicBezTo>
                  <a:cubicBezTo>
                    <a:pt x="306" y="6"/>
                    <a:pt x="308" y="4"/>
                    <a:pt x="309" y="4"/>
                  </a:cubicBezTo>
                  <a:cubicBezTo>
                    <a:pt x="310" y="4"/>
                    <a:pt x="311" y="6"/>
                    <a:pt x="313" y="6"/>
                  </a:cubicBezTo>
                  <a:cubicBezTo>
                    <a:pt x="314" y="6"/>
                    <a:pt x="315" y="8"/>
                    <a:pt x="316" y="8"/>
                  </a:cubicBezTo>
                  <a:cubicBezTo>
                    <a:pt x="317" y="8"/>
                    <a:pt x="320" y="6"/>
                    <a:pt x="321" y="6"/>
                  </a:cubicBezTo>
                  <a:cubicBezTo>
                    <a:pt x="322" y="6"/>
                    <a:pt x="323" y="4"/>
                    <a:pt x="325" y="4"/>
                  </a:cubicBezTo>
                  <a:cubicBezTo>
                    <a:pt x="326" y="4"/>
                    <a:pt x="327" y="6"/>
                    <a:pt x="328" y="6"/>
                  </a:cubicBezTo>
                  <a:cubicBezTo>
                    <a:pt x="330" y="6"/>
                    <a:pt x="331" y="4"/>
                    <a:pt x="333" y="4"/>
                  </a:cubicBezTo>
                  <a:cubicBezTo>
                    <a:pt x="334" y="4"/>
                    <a:pt x="335" y="6"/>
                    <a:pt x="336" y="6"/>
                  </a:cubicBezTo>
                  <a:cubicBezTo>
                    <a:pt x="338" y="6"/>
                    <a:pt x="339" y="4"/>
                    <a:pt x="340" y="4"/>
                  </a:cubicBezTo>
                  <a:cubicBezTo>
                    <a:pt x="342" y="4"/>
                    <a:pt x="343" y="7"/>
                    <a:pt x="344" y="7"/>
                  </a:cubicBezTo>
                  <a:cubicBezTo>
                    <a:pt x="345" y="7"/>
                    <a:pt x="347" y="4"/>
                    <a:pt x="348" y="4"/>
                  </a:cubicBezTo>
                  <a:cubicBezTo>
                    <a:pt x="349" y="5"/>
                    <a:pt x="352" y="7"/>
                    <a:pt x="352" y="7"/>
                  </a:cubicBezTo>
                  <a:cubicBezTo>
                    <a:pt x="352" y="7"/>
                    <a:pt x="348" y="8"/>
                    <a:pt x="348" y="9"/>
                  </a:cubicBezTo>
                  <a:cubicBezTo>
                    <a:pt x="348" y="9"/>
                    <a:pt x="344" y="11"/>
                    <a:pt x="344" y="11"/>
                  </a:cubicBezTo>
                  <a:cubicBezTo>
                    <a:pt x="344" y="11"/>
                    <a:pt x="347" y="13"/>
                    <a:pt x="348" y="13"/>
                  </a:cubicBezTo>
                  <a:cubicBezTo>
                    <a:pt x="349" y="13"/>
                    <a:pt x="351" y="11"/>
                    <a:pt x="352" y="11"/>
                  </a:cubicBezTo>
                  <a:cubicBezTo>
                    <a:pt x="353" y="11"/>
                    <a:pt x="354" y="13"/>
                    <a:pt x="355" y="13"/>
                  </a:cubicBezTo>
                  <a:cubicBezTo>
                    <a:pt x="359" y="11"/>
                    <a:pt x="359" y="11"/>
                    <a:pt x="359" y="11"/>
                  </a:cubicBezTo>
                  <a:cubicBezTo>
                    <a:pt x="360" y="11"/>
                    <a:pt x="364" y="9"/>
                    <a:pt x="364" y="9"/>
                  </a:cubicBezTo>
                  <a:cubicBezTo>
                    <a:pt x="364" y="9"/>
                    <a:pt x="363" y="8"/>
                    <a:pt x="362" y="8"/>
                  </a:cubicBezTo>
                  <a:cubicBezTo>
                    <a:pt x="361" y="7"/>
                    <a:pt x="360" y="7"/>
                    <a:pt x="360" y="7"/>
                  </a:cubicBezTo>
                  <a:cubicBezTo>
                    <a:pt x="361" y="7"/>
                    <a:pt x="363" y="5"/>
                    <a:pt x="364" y="5"/>
                  </a:cubicBezTo>
                  <a:cubicBezTo>
                    <a:pt x="365" y="5"/>
                    <a:pt x="367" y="7"/>
                    <a:pt x="368" y="7"/>
                  </a:cubicBezTo>
                  <a:cubicBezTo>
                    <a:pt x="368" y="7"/>
                    <a:pt x="371" y="5"/>
                    <a:pt x="372" y="5"/>
                  </a:cubicBezTo>
                  <a:cubicBezTo>
                    <a:pt x="372" y="5"/>
                    <a:pt x="376" y="7"/>
                    <a:pt x="375" y="7"/>
                  </a:cubicBezTo>
                  <a:cubicBezTo>
                    <a:pt x="375" y="8"/>
                    <a:pt x="371" y="9"/>
                    <a:pt x="371" y="9"/>
                  </a:cubicBezTo>
                  <a:cubicBezTo>
                    <a:pt x="371" y="9"/>
                    <a:pt x="375" y="12"/>
                    <a:pt x="375" y="12"/>
                  </a:cubicBezTo>
                  <a:cubicBezTo>
                    <a:pt x="376" y="11"/>
                    <a:pt x="379" y="10"/>
                    <a:pt x="379" y="9"/>
                  </a:cubicBezTo>
                  <a:cubicBezTo>
                    <a:pt x="383" y="7"/>
                    <a:pt x="383" y="7"/>
                    <a:pt x="383" y="7"/>
                  </a:cubicBezTo>
                  <a:cubicBezTo>
                    <a:pt x="387" y="5"/>
                    <a:pt x="387" y="5"/>
                    <a:pt x="387" y="5"/>
                  </a:cubicBezTo>
                  <a:cubicBezTo>
                    <a:pt x="388" y="5"/>
                    <a:pt x="390" y="3"/>
                    <a:pt x="392" y="3"/>
                  </a:cubicBezTo>
                  <a:cubicBezTo>
                    <a:pt x="392" y="3"/>
                    <a:pt x="395" y="5"/>
                    <a:pt x="395" y="5"/>
                  </a:cubicBezTo>
                  <a:cubicBezTo>
                    <a:pt x="396" y="5"/>
                    <a:pt x="398" y="3"/>
                    <a:pt x="399" y="3"/>
                  </a:cubicBezTo>
                  <a:cubicBezTo>
                    <a:pt x="401" y="3"/>
                    <a:pt x="402" y="5"/>
                    <a:pt x="403" y="6"/>
                  </a:cubicBezTo>
                  <a:cubicBezTo>
                    <a:pt x="404" y="6"/>
                    <a:pt x="406" y="3"/>
                    <a:pt x="407" y="3"/>
                  </a:cubicBezTo>
                  <a:cubicBezTo>
                    <a:pt x="409" y="3"/>
                    <a:pt x="410" y="6"/>
                    <a:pt x="411" y="6"/>
                  </a:cubicBezTo>
                  <a:cubicBezTo>
                    <a:pt x="412" y="6"/>
                    <a:pt x="414" y="3"/>
                    <a:pt x="415" y="4"/>
                  </a:cubicBezTo>
                  <a:cubicBezTo>
                    <a:pt x="415" y="4"/>
                    <a:pt x="419" y="6"/>
                    <a:pt x="419" y="6"/>
                  </a:cubicBezTo>
                  <a:cubicBezTo>
                    <a:pt x="419" y="6"/>
                    <a:pt x="415" y="7"/>
                    <a:pt x="415" y="8"/>
                  </a:cubicBezTo>
                  <a:cubicBezTo>
                    <a:pt x="415" y="8"/>
                    <a:pt x="418" y="10"/>
                    <a:pt x="418" y="10"/>
                  </a:cubicBezTo>
                  <a:cubicBezTo>
                    <a:pt x="419" y="10"/>
                    <a:pt x="422" y="8"/>
                    <a:pt x="423" y="8"/>
                  </a:cubicBezTo>
                  <a:cubicBezTo>
                    <a:pt x="423" y="8"/>
                    <a:pt x="426" y="10"/>
                    <a:pt x="426" y="10"/>
                  </a:cubicBezTo>
                  <a:cubicBezTo>
                    <a:pt x="426" y="10"/>
                    <a:pt x="427" y="10"/>
                    <a:pt x="428" y="9"/>
                  </a:cubicBezTo>
                  <a:cubicBezTo>
                    <a:pt x="429" y="9"/>
                    <a:pt x="430" y="8"/>
                    <a:pt x="430" y="8"/>
                  </a:cubicBezTo>
                  <a:cubicBezTo>
                    <a:pt x="430" y="8"/>
                    <a:pt x="427" y="6"/>
                    <a:pt x="427" y="6"/>
                  </a:cubicBezTo>
                  <a:cubicBezTo>
                    <a:pt x="425" y="6"/>
                    <a:pt x="424" y="8"/>
                    <a:pt x="423" y="8"/>
                  </a:cubicBezTo>
                  <a:cubicBezTo>
                    <a:pt x="422" y="8"/>
                    <a:pt x="419" y="6"/>
                    <a:pt x="419" y="6"/>
                  </a:cubicBezTo>
                  <a:cubicBezTo>
                    <a:pt x="419" y="5"/>
                    <a:pt x="422" y="4"/>
                    <a:pt x="423" y="4"/>
                  </a:cubicBezTo>
                  <a:cubicBezTo>
                    <a:pt x="423" y="3"/>
                    <a:pt x="426" y="2"/>
                    <a:pt x="427" y="2"/>
                  </a:cubicBezTo>
                  <a:cubicBezTo>
                    <a:pt x="428" y="2"/>
                    <a:pt x="430" y="4"/>
                    <a:pt x="431" y="4"/>
                  </a:cubicBezTo>
                  <a:cubicBezTo>
                    <a:pt x="432" y="4"/>
                    <a:pt x="434" y="6"/>
                    <a:pt x="434" y="6"/>
                  </a:cubicBezTo>
                  <a:cubicBezTo>
                    <a:pt x="435" y="6"/>
                    <a:pt x="438" y="4"/>
                    <a:pt x="439" y="4"/>
                  </a:cubicBezTo>
                  <a:cubicBezTo>
                    <a:pt x="440" y="4"/>
                    <a:pt x="441" y="2"/>
                    <a:pt x="443" y="2"/>
                  </a:cubicBezTo>
                  <a:cubicBezTo>
                    <a:pt x="444" y="2"/>
                    <a:pt x="445" y="4"/>
                    <a:pt x="446" y="4"/>
                  </a:cubicBezTo>
                  <a:cubicBezTo>
                    <a:pt x="447" y="4"/>
                    <a:pt x="450" y="2"/>
                    <a:pt x="451" y="2"/>
                  </a:cubicBezTo>
                  <a:cubicBezTo>
                    <a:pt x="452" y="2"/>
                    <a:pt x="454" y="4"/>
                    <a:pt x="454" y="4"/>
                  </a:cubicBezTo>
                  <a:cubicBezTo>
                    <a:pt x="455" y="5"/>
                    <a:pt x="457" y="7"/>
                    <a:pt x="458" y="7"/>
                  </a:cubicBezTo>
                  <a:cubicBezTo>
                    <a:pt x="459" y="7"/>
                    <a:pt x="461" y="9"/>
                    <a:pt x="462" y="9"/>
                  </a:cubicBezTo>
                  <a:cubicBezTo>
                    <a:pt x="462" y="9"/>
                    <a:pt x="466" y="7"/>
                    <a:pt x="466" y="7"/>
                  </a:cubicBezTo>
                  <a:cubicBezTo>
                    <a:pt x="466" y="7"/>
                    <a:pt x="465" y="6"/>
                    <a:pt x="464" y="6"/>
                  </a:cubicBezTo>
                  <a:cubicBezTo>
                    <a:pt x="463" y="5"/>
                    <a:pt x="462" y="4"/>
                    <a:pt x="462" y="4"/>
                  </a:cubicBezTo>
                  <a:cubicBezTo>
                    <a:pt x="463" y="4"/>
                    <a:pt x="465" y="2"/>
                    <a:pt x="466" y="2"/>
                  </a:cubicBezTo>
                  <a:cubicBezTo>
                    <a:pt x="467" y="2"/>
                    <a:pt x="469" y="5"/>
                    <a:pt x="470" y="5"/>
                  </a:cubicBezTo>
                  <a:cubicBezTo>
                    <a:pt x="471" y="4"/>
                    <a:pt x="473" y="3"/>
                    <a:pt x="474" y="2"/>
                  </a:cubicBezTo>
                  <a:cubicBezTo>
                    <a:pt x="475" y="2"/>
                    <a:pt x="477" y="5"/>
                    <a:pt x="478" y="5"/>
                  </a:cubicBezTo>
                  <a:cubicBezTo>
                    <a:pt x="479" y="5"/>
                    <a:pt x="481" y="3"/>
                    <a:pt x="482" y="3"/>
                  </a:cubicBezTo>
                  <a:cubicBezTo>
                    <a:pt x="483" y="3"/>
                    <a:pt x="484" y="5"/>
                    <a:pt x="486" y="5"/>
                  </a:cubicBezTo>
                  <a:cubicBezTo>
                    <a:pt x="487" y="5"/>
                    <a:pt x="489" y="3"/>
                    <a:pt x="490" y="3"/>
                  </a:cubicBezTo>
                  <a:cubicBezTo>
                    <a:pt x="490" y="3"/>
                    <a:pt x="493" y="5"/>
                    <a:pt x="494" y="5"/>
                  </a:cubicBezTo>
                  <a:cubicBezTo>
                    <a:pt x="495" y="5"/>
                    <a:pt x="497" y="3"/>
                    <a:pt x="498" y="3"/>
                  </a:cubicBezTo>
                  <a:cubicBezTo>
                    <a:pt x="502" y="1"/>
                    <a:pt x="502" y="1"/>
                    <a:pt x="502" y="1"/>
                  </a:cubicBezTo>
                  <a:cubicBezTo>
                    <a:pt x="509" y="5"/>
                    <a:pt x="509" y="5"/>
                    <a:pt x="509" y="5"/>
                  </a:cubicBezTo>
                  <a:cubicBezTo>
                    <a:pt x="505" y="7"/>
                    <a:pt x="505" y="7"/>
                    <a:pt x="505" y="7"/>
                  </a:cubicBezTo>
                  <a:cubicBezTo>
                    <a:pt x="504" y="8"/>
                    <a:pt x="501" y="9"/>
                    <a:pt x="501" y="10"/>
                  </a:cubicBezTo>
                  <a:cubicBezTo>
                    <a:pt x="501" y="10"/>
                    <a:pt x="504" y="12"/>
                    <a:pt x="505" y="12"/>
                  </a:cubicBezTo>
                  <a:cubicBezTo>
                    <a:pt x="506" y="12"/>
                    <a:pt x="508" y="10"/>
                    <a:pt x="509" y="10"/>
                  </a:cubicBezTo>
                  <a:cubicBezTo>
                    <a:pt x="510" y="10"/>
                    <a:pt x="512" y="12"/>
                    <a:pt x="513" y="12"/>
                  </a:cubicBezTo>
                  <a:cubicBezTo>
                    <a:pt x="514" y="13"/>
                    <a:pt x="515" y="13"/>
                    <a:pt x="516" y="14"/>
                  </a:cubicBezTo>
                  <a:cubicBezTo>
                    <a:pt x="517" y="13"/>
                    <a:pt x="520" y="13"/>
                    <a:pt x="520" y="12"/>
                  </a:cubicBezTo>
                  <a:cubicBezTo>
                    <a:pt x="521" y="11"/>
                    <a:pt x="517" y="11"/>
                    <a:pt x="517" y="10"/>
                  </a:cubicBezTo>
                  <a:cubicBezTo>
                    <a:pt x="517" y="9"/>
                    <a:pt x="521" y="8"/>
                    <a:pt x="521" y="8"/>
                  </a:cubicBezTo>
                  <a:cubicBezTo>
                    <a:pt x="521" y="8"/>
                    <a:pt x="520" y="7"/>
                    <a:pt x="519" y="7"/>
                  </a:cubicBezTo>
                  <a:cubicBezTo>
                    <a:pt x="518" y="6"/>
                    <a:pt x="517" y="5"/>
                    <a:pt x="517" y="5"/>
                  </a:cubicBezTo>
                  <a:cubicBezTo>
                    <a:pt x="518" y="5"/>
                    <a:pt x="520" y="3"/>
                    <a:pt x="521" y="3"/>
                  </a:cubicBezTo>
                  <a:cubicBezTo>
                    <a:pt x="522" y="3"/>
                    <a:pt x="524" y="6"/>
                    <a:pt x="525" y="6"/>
                  </a:cubicBezTo>
                  <a:cubicBezTo>
                    <a:pt x="525" y="6"/>
                    <a:pt x="529" y="3"/>
                    <a:pt x="529" y="4"/>
                  </a:cubicBezTo>
                  <a:cubicBezTo>
                    <a:pt x="529" y="4"/>
                    <a:pt x="533" y="6"/>
                    <a:pt x="533" y="6"/>
                  </a:cubicBezTo>
                  <a:cubicBezTo>
                    <a:pt x="533" y="6"/>
                    <a:pt x="528" y="7"/>
                    <a:pt x="529" y="8"/>
                  </a:cubicBezTo>
                  <a:cubicBezTo>
                    <a:pt x="529" y="8"/>
                    <a:pt x="532" y="10"/>
                    <a:pt x="532" y="10"/>
                  </a:cubicBezTo>
                  <a:cubicBezTo>
                    <a:pt x="533" y="10"/>
                    <a:pt x="536" y="8"/>
                    <a:pt x="536" y="8"/>
                  </a:cubicBezTo>
                  <a:cubicBezTo>
                    <a:pt x="541" y="6"/>
                    <a:pt x="541" y="6"/>
                    <a:pt x="541" y="6"/>
                  </a:cubicBezTo>
                  <a:cubicBezTo>
                    <a:pt x="545" y="4"/>
                    <a:pt x="545" y="4"/>
                    <a:pt x="545" y="4"/>
                  </a:cubicBezTo>
                  <a:cubicBezTo>
                    <a:pt x="545" y="4"/>
                    <a:pt x="548" y="2"/>
                    <a:pt x="549" y="2"/>
                  </a:cubicBezTo>
                  <a:cubicBezTo>
                    <a:pt x="550" y="2"/>
                    <a:pt x="551" y="4"/>
                    <a:pt x="553" y="4"/>
                  </a:cubicBezTo>
                  <a:cubicBezTo>
                    <a:pt x="553" y="4"/>
                    <a:pt x="556" y="2"/>
                    <a:pt x="557" y="2"/>
                  </a:cubicBezTo>
                  <a:cubicBezTo>
                    <a:pt x="557" y="2"/>
                    <a:pt x="560" y="4"/>
                    <a:pt x="560" y="4"/>
                  </a:cubicBezTo>
                  <a:cubicBezTo>
                    <a:pt x="560" y="4"/>
                    <a:pt x="559" y="5"/>
                    <a:pt x="558" y="5"/>
                  </a:cubicBezTo>
                  <a:cubicBezTo>
                    <a:pt x="557" y="6"/>
                    <a:pt x="556" y="6"/>
                    <a:pt x="556" y="6"/>
                  </a:cubicBezTo>
                  <a:cubicBezTo>
                    <a:pt x="557" y="7"/>
                    <a:pt x="559" y="8"/>
                    <a:pt x="560" y="8"/>
                  </a:cubicBezTo>
                  <a:cubicBezTo>
                    <a:pt x="561" y="9"/>
                    <a:pt x="563" y="6"/>
                    <a:pt x="564" y="6"/>
                  </a:cubicBezTo>
                  <a:cubicBezTo>
                    <a:pt x="565" y="7"/>
                    <a:pt x="567" y="9"/>
                    <a:pt x="568" y="9"/>
                  </a:cubicBezTo>
                  <a:cubicBezTo>
                    <a:pt x="568" y="9"/>
                    <a:pt x="572" y="7"/>
                    <a:pt x="572" y="7"/>
                  </a:cubicBezTo>
                  <a:cubicBezTo>
                    <a:pt x="572" y="6"/>
                    <a:pt x="568" y="5"/>
                    <a:pt x="568" y="4"/>
                  </a:cubicBezTo>
                  <a:cubicBezTo>
                    <a:pt x="569" y="4"/>
                    <a:pt x="572" y="2"/>
                    <a:pt x="572" y="2"/>
                  </a:cubicBezTo>
                  <a:cubicBezTo>
                    <a:pt x="573" y="2"/>
                    <a:pt x="575" y="5"/>
                    <a:pt x="576" y="4"/>
                  </a:cubicBezTo>
                  <a:cubicBezTo>
                    <a:pt x="577" y="4"/>
                    <a:pt x="579" y="3"/>
                    <a:pt x="580" y="2"/>
                  </a:cubicBezTo>
                  <a:cubicBezTo>
                    <a:pt x="581" y="2"/>
                    <a:pt x="583" y="0"/>
                    <a:pt x="584" y="0"/>
                  </a:cubicBezTo>
                  <a:cubicBezTo>
                    <a:pt x="585" y="0"/>
                    <a:pt x="588" y="2"/>
                    <a:pt x="588" y="2"/>
                  </a:cubicBezTo>
                  <a:cubicBezTo>
                    <a:pt x="588" y="3"/>
                    <a:pt x="591" y="5"/>
                    <a:pt x="592" y="5"/>
                  </a:cubicBezTo>
                  <a:cubicBezTo>
                    <a:pt x="592" y="5"/>
                    <a:pt x="595" y="3"/>
                    <a:pt x="596" y="3"/>
                  </a:cubicBezTo>
                  <a:cubicBezTo>
                    <a:pt x="596" y="2"/>
                    <a:pt x="599" y="1"/>
                    <a:pt x="600" y="1"/>
                  </a:cubicBezTo>
                  <a:cubicBezTo>
                    <a:pt x="601" y="0"/>
                    <a:pt x="602" y="3"/>
                    <a:pt x="604" y="3"/>
                  </a:cubicBezTo>
                  <a:cubicBezTo>
                    <a:pt x="605" y="3"/>
                    <a:pt x="606" y="1"/>
                    <a:pt x="608" y="1"/>
                  </a:cubicBezTo>
                  <a:cubicBezTo>
                    <a:pt x="609" y="1"/>
                    <a:pt x="610" y="3"/>
                    <a:pt x="612" y="3"/>
                  </a:cubicBezTo>
                  <a:cubicBezTo>
                    <a:pt x="613" y="3"/>
                    <a:pt x="614" y="1"/>
                    <a:pt x="616" y="1"/>
                  </a:cubicBezTo>
                  <a:cubicBezTo>
                    <a:pt x="617" y="1"/>
                    <a:pt x="618" y="3"/>
                    <a:pt x="619" y="3"/>
                  </a:cubicBezTo>
                  <a:cubicBezTo>
                    <a:pt x="621" y="3"/>
                    <a:pt x="622" y="1"/>
                    <a:pt x="623" y="1"/>
                  </a:cubicBezTo>
                  <a:cubicBezTo>
                    <a:pt x="625" y="1"/>
                    <a:pt x="626" y="3"/>
                    <a:pt x="627" y="3"/>
                  </a:cubicBezTo>
                  <a:cubicBezTo>
                    <a:pt x="629" y="3"/>
                    <a:pt x="630" y="1"/>
                    <a:pt x="631" y="1"/>
                  </a:cubicBezTo>
                  <a:cubicBezTo>
                    <a:pt x="633" y="1"/>
                    <a:pt x="634" y="3"/>
                    <a:pt x="635" y="3"/>
                  </a:cubicBezTo>
                  <a:cubicBezTo>
                    <a:pt x="636" y="3"/>
                    <a:pt x="638" y="1"/>
                    <a:pt x="639" y="1"/>
                  </a:cubicBezTo>
                  <a:cubicBezTo>
                    <a:pt x="640" y="1"/>
                    <a:pt x="642" y="4"/>
                    <a:pt x="643" y="4"/>
                  </a:cubicBezTo>
                  <a:cubicBezTo>
                    <a:pt x="644" y="4"/>
                    <a:pt x="646" y="1"/>
                    <a:pt x="647" y="1"/>
                  </a:cubicBezTo>
                  <a:cubicBezTo>
                    <a:pt x="648" y="1"/>
                    <a:pt x="649" y="4"/>
                    <a:pt x="651" y="4"/>
                  </a:cubicBezTo>
                  <a:cubicBezTo>
                    <a:pt x="652" y="4"/>
                    <a:pt x="654" y="2"/>
                    <a:pt x="655" y="2"/>
                  </a:cubicBezTo>
                  <a:cubicBezTo>
                    <a:pt x="656" y="2"/>
                    <a:pt x="657" y="4"/>
                    <a:pt x="659" y="4"/>
                  </a:cubicBezTo>
                  <a:cubicBezTo>
                    <a:pt x="660" y="4"/>
                    <a:pt x="662" y="2"/>
                    <a:pt x="663" y="2"/>
                  </a:cubicBezTo>
                  <a:cubicBezTo>
                    <a:pt x="663" y="2"/>
                    <a:pt x="666" y="4"/>
                    <a:pt x="666" y="4"/>
                  </a:cubicBezTo>
                  <a:cubicBezTo>
                    <a:pt x="666" y="5"/>
                    <a:pt x="662" y="5"/>
                    <a:pt x="662" y="6"/>
                  </a:cubicBezTo>
                  <a:cubicBezTo>
                    <a:pt x="662" y="6"/>
                    <a:pt x="666" y="8"/>
                    <a:pt x="666" y="8"/>
                  </a:cubicBezTo>
                  <a:cubicBezTo>
                    <a:pt x="667" y="8"/>
                    <a:pt x="670" y="6"/>
                    <a:pt x="670" y="6"/>
                  </a:cubicBezTo>
                  <a:cubicBezTo>
                    <a:pt x="671" y="6"/>
                    <a:pt x="674" y="4"/>
                    <a:pt x="674" y="4"/>
                  </a:cubicBezTo>
                  <a:cubicBezTo>
                    <a:pt x="674" y="4"/>
                    <a:pt x="671" y="2"/>
                    <a:pt x="671" y="2"/>
                  </a:cubicBezTo>
                  <a:cubicBezTo>
                    <a:pt x="672" y="2"/>
                    <a:pt x="673" y="0"/>
                    <a:pt x="675" y="0"/>
                  </a:cubicBezTo>
                  <a:cubicBezTo>
                    <a:pt x="675" y="0"/>
                    <a:pt x="678" y="2"/>
                    <a:pt x="678" y="2"/>
                  </a:cubicBezTo>
                  <a:cubicBezTo>
                    <a:pt x="679" y="2"/>
                    <a:pt x="682" y="4"/>
                    <a:pt x="682" y="4"/>
                  </a:cubicBezTo>
                  <a:cubicBezTo>
                    <a:pt x="682" y="4"/>
                    <a:pt x="678" y="6"/>
                    <a:pt x="678" y="6"/>
                  </a:cubicBezTo>
                  <a:cubicBezTo>
                    <a:pt x="679" y="7"/>
                    <a:pt x="680" y="8"/>
                    <a:pt x="682" y="9"/>
                  </a:cubicBezTo>
                  <a:cubicBezTo>
                    <a:pt x="683" y="9"/>
                    <a:pt x="685" y="6"/>
                    <a:pt x="686" y="7"/>
                  </a:cubicBezTo>
                  <a:cubicBezTo>
                    <a:pt x="687" y="7"/>
                    <a:pt x="689" y="9"/>
                    <a:pt x="690" y="9"/>
                  </a:cubicBezTo>
                  <a:cubicBezTo>
                    <a:pt x="691" y="9"/>
                    <a:pt x="693" y="7"/>
                    <a:pt x="694" y="7"/>
                  </a:cubicBezTo>
                  <a:cubicBezTo>
                    <a:pt x="698" y="5"/>
                    <a:pt x="698" y="5"/>
                    <a:pt x="698" y="5"/>
                  </a:cubicBezTo>
                  <a:cubicBezTo>
                    <a:pt x="702" y="2"/>
                    <a:pt x="702" y="2"/>
                    <a:pt x="702" y="2"/>
                  </a:cubicBezTo>
                  <a:cubicBezTo>
                    <a:pt x="702" y="2"/>
                    <a:pt x="705" y="0"/>
                    <a:pt x="706" y="0"/>
                  </a:cubicBezTo>
                  <a:cubicBezTo>
                    <a:pt x="707" y="0"/>
                    <a:pt x="709" y="2"/>
                    <a:pt x="710" y="3"/>
                  </a:cubicBezTo>
                  <a:cubicBezTo>
                    <a:pt x="711" y="3"/>
                    <a:pt x="712" y="5"/>
                    <a:pt x="713" y="5"/>
                  </a:cubicBezTo>
                  <a:cubicBezTo>
                    <a:pt x="714" y="5"/>
                    <a:pt x="717" y="3"/>
                    <a:pt x="718" y="3"/>
                  </a:cubicBezTo>
                  <a:cubicBezTo>
                    <a:pt x="719" y="3"/>
                    <a:pt x="720" y="5"/>
                    <a:pt x="721" y="5"/>
                  </a:cubicBezTo>
                  <a:cubicBezTo>
                    <a:pt x="723" y="5"/>
                    <a:pt x="724" y="7"/>
                    <a:pt x="725" y="7"/>
                  </a:cubicBezTo>
                  <a:cubicBezTo>
                    <a:pt x="726" y="7"/>
                    <a:pt x="729" y="5"/>
                    <a:pt x="729" y="5"/>
                  </a:cubicBezTo>
                  <a:cubicBezTo>
                    <a:pt x="730" y="5"/>
                    <a:pt x="732" y="3"/>
                    <a:pt x="733" y="3"/>
                  </a:cubicBezTo>
                  <a:cubicBezTo>
                    <a:pt x="734" y="3"/>
                    <a:pt x="736" y="5"/>
                    <a:pt x="737" y="5"/>
                  </a:cubicBezTo>
                  <a:cubicBezTo>
                    <a:pt x="738" y="5"/>
                    <a:pt x="740" y="3"/>
                    <a:pt x="741" y="3"/>
                  </a:cubicBezTo>
                  <a:cubicBezTo>
                    <a:pt x="742" y="3"/>
                    <a:pt x="744" y="5"/>
                    <a:pt x="745" y="5"/>
                  </a:cubicBezTo>
                  <a:cubicBezTo>
                    <a:pt x="746" y="5"/>
                    <a:pt x="748" y="3"/>
                    <a:pt x="749" y="3"/>
                  </a:cubicBezTo>
                  <a:cubicBezTo>
                    <a:pt x="750" y="3"/>
                    <a:pt x="752" y="6"/>
                    <a:pt x="753" y="6"/>
                  </a:cubicBezTo>
                  <a:cubicBezTo>
                    <a:pt x="754" y="5"/>
                    <a:pt x="755" y="4"/>
                    <a:pt x="757" y="4"/>
                  </a:cubicBezTo>
                  <a:cubicBezTo>
                    <a:pt x="758" y="3"/>
                    <a:pt x="759" y="6"/>
                    <a:pt x="761" y="6"/>
                  </a:cubicBezTo>
                  <a:cubicBezTo>
                    <a:pt x="762" y="6"/>
                    <a:pt x="764" y="4"/>
                    <a:pt x="765" y="4"/>
                  </a:cubicBezTo>
                  <a:cubicBezTo>
                    <a:pt x="765" y="4"/>
                    <a:pt x="768" y="6"/>
                    <a:pt x="768" y="6"/>
                  </a:cubicBezTo>
                  <a:cubicBezTo>
                    <a:pt x="768" y="7"/>
                    <a:pt x="764" y="7"/>
                    <a:pt x="764" y="8"/>
                  </a:cubicBezTo>
                  <a:cubicBezTo>
                    <a:pt x="765" y="9"/>
                    <a:pt x="768" y="9"/>
                    <a:pt x="768" y="10"/>
                  </a:cubicBezTo>
                  <a:cubicBezTo>
                    <a:pt x="768" y="11"/>
                    <a:pt x="764" y="12"/>
                    <a:pt x="764" y="12"/>
                  </a:cubicBezTo>
                  <a:cubicBezTo>
                    <a:pt x="764" y="12"/>
                    <a:pt x="768" y="15"/>
                    <a:pt x="768" y="15"/>
                  </a:cubicBezTo>
                  <a:cubicBezTo>
                    <a:pt x="769" y="15"/>
                    <a:pt x="770" y="13"/>
                    <a:pt x="772" y="12"/>
                  </a:cubicBezTo>
                  <a:cubicBezTo>
                    <a:pt x="772" y="12"/>
                    <a:pt x="768" y="11"/>
                    <a:pt x="768" y="10"/>
                  </a:cubicBezTo>
                  <a:cubicBezTo>
                    <a:pt x="768" y="10"/>
                    <a:pt x="772" y="8"/>
                    <a:pt x="772" y="8"/>
                  </a:cubicBezTo>
                  <a:cubicBezTo>
                    <a:pt x="773" y="7"/>
                    <a:pt x="775" y="7"/>
                    <a:pt x="776" y="6"/>
                  </a:cubicBezTo>
                  <a:cubicBezTo>
                    <a:pt x="775" y="6"/>
                    <a:pt x="774" y="4"/>
                    <a:pt x="773" y="4"/>
                  </a:cubicBezTo>
                  <a:cubicBezTo>
                    <a:pt x="773" y="4"/>
                    <a:pt x="776" y="2"/>
                    <a:pt x="777" y="2"/>
                  </a:cubicBezTo>
                  <a:cubicBezTo>
                    <a:pt x="778" y="2"/>
                    <a:pt x="779" y="4"/>
                    <a:pt x="780" y="4"/>
                  </a:cubicBezTo>
                  <a:cubicBezTo>
                    <a:pt x="781" y="4"/>
                    <a:pt x="784" y="2"/>
                    <a:pt x="784" y="2"/>
                  </a:cubicBezTo>
                  <a:cubicBezTo>
                    <a:pt x="785" y="2"/>
                    <a:pt x="788" y="4"/>
                    <a:pt x="788" y="4"/>
                  </a:cubicBezTo>
                  <a:cubicBezTo>
                    <a:pt x="788" y="4"/>
                    <a:pt x="784" y="6"/>
                    <a:pt x="784" y="6"/>
                  </a:cubicBezTo>
                  <a:cubicBezTo>
                    <a:pt x="785" y="7"/>
                    <a:pt x="787" y="8"/>
                    <a:pt x="788" y="8"/>
                  </a:cubicBezTo>
                  <a:cubicBezTo>
                    <a:pt x="789" y="9"/>
                    <a:pt x="791" y="6"/>
                    <a:pt x="792" y="6"/>
                  </a:cubicBezTo>
                  <a:cubicBezTo>
                    <a:pt x="793" y="6"/>
                    <a:pt x="795" y="9"/>
                    <a:pt x="796" y="9"/>
                  </a:cubicBezTo>
                  <a:cubicBezTo>
                    <a:pt x="797" y="8"/>
                    <a:pt x="799" y="7"/>
                    <a:pt x="800" y="6"/>
                  </a:cubicBezTo>
                  <a:cubicBezTo>
                    <a:pt x="804" y="4"/>
                    <a:pt x="804" y="4"/>
                    <a:pt x="804" y="4"/>
                  </a:cubicBezTo>
                  <a:cubicBezTo>
                    <a:pt x="804" y="4"/>
                    <a:pt x="807" y="2"/>
                    <a:pt x="808" y="2"/>
                  </a:cubicBezTo>
                  <a:cubicBezTo>
                    <a:pt x="809" y="2"/>
                    <a:pt x="810" y="5"/>
                    <a:pt x="812" y="5"/>
                  </a:cubicBezTo>
                  <a:cubicBezTo>
                    <a:pt x="813" y="5"/>
                    <a:pt x="815" y="2"/>
                    <a:pt x="816" y="2"/>
                  </a:cubicBezTo>
                  <a:cubicBezTo>
                    <a:pt x="817" y="3"/>
                    <a:pt x="818" y="4"/>
                    <a:pt x="820" y="5"/>
                  </a:cubicBezTo>
                  <a:cubicBezTo>
                    <a:pt x="821" y="5"/>
                    <a:pt x="823" y="3"/>
                    <a:pt x="824" y="3"/>
                  </a:cubicBezTo>
                  <a:cubicBezTo>
                    <a:pt x="824" y="3"/>
                    <a:pt x="827" y="5"/>
                    <a:pt x="827" y="5"/>
                  </a:cubicBezTo>
                  <a:cubicBezTo>
                    <a:pt x="828" y="5"/>
                    <a:pt x="830" y="7"/>
                    <a:pt x="831" y="7"/>
                  </a:cubicBezTo>
                  <a:cubicBezTo>
                    <a:pt x="832" y="7"/>
                    <a:pt x="835" y="5"/>
                    <a:pt x="835" y="5"/>
                  </a:cubicBezTo>
                  <a:cubicBezTo>
                    <a:pt x="836" y="4"/>
                    <a:pt x="838" y="3"/>
                    <a:pt x="839" y="3"/>
                  </a:cubicBezTo>
                  <a:cubicBezTo>
                    <a:pt x="840" y="3"/>
                    <a:pt x="842" y="5"/>
                    <a:pt x="843" y="5"/>
                  </a:cubicBezTo>
                  <a:cubicBezTo>
                    <a:pt x="844" y="5"/>
                    <a:pt x="847" y="3"/>
                    <a:pt x="847" y="3"/>
                  </a:cubicBezTo>
                  <a:cubicBezTo>
                    <a:pt x="848" y="3"/>
                    <a:pt x="850" y="5"/>
                    <a:pt x="851" y="5"/>
                  </a:cubicBezTo>
                  <a:cubicBezTo>
                    <a:pt x="852" y="6"/>
                    <a:pt x="854" y="7"/>
                    <a:pt x="855" y="8"/>
                  </a:cubicBezTo>
                  <a:cubicBezTo>
                    <a:pt x="855" y="8"/>
                    <a:pt x="859" y="6"/>
                    <a:pt x="859" y="5"/>
                  </a:cubicBezTo>
                  <a:cubicBezTo>
                    <a:pt x="859" y="5"/>
                    <a:pt x="855" y="3"/>
                    <a:pt x="855" y="3"/>
                  </a:cubicBezTo>
                  <a:cubicBezTo>
                    <a:pt x="856" y="3"/>
                    <a:pt x="858" y="1"/>
                    <a:pt x="859" y="1"/>
                  </a:cubicBezTo>
                  <a:cubicBezTo>
                    <a:pt x="860" y="1"/>
                    <a:pt x="862" y="3"/>
                    <a:pt x="863" y="3"/>
                  </a:cubicBezTo>
                  <a:cubicBezTo>
                    <a:pt x="864" y="4"/>
                    <a:pt x="866" y="5"/>
                    <a:pt x="867" y="6"/>
                  </a:cubicBezTo>
                  <a:cubicBezTo>
                    <a:pt x="867" y="6"/>
                    <a:pt x="870" y="8"/>
                    <a:pt x="870" y="8"/>
                  </a:cubicBezTo>
                  <a:cubicBezTo>
                    <a:pt x="872" y="8"/>
                    <a:pt x="873" y="10"/>
                    <a:pt x="874" y="10"/>
                  </a:cubicBezTo>
                  <a:cubicBezTo>
                    <a:pt x="875" y="10"/>
                    <a:pt x="877" y="8"/>
                    <a:pt x="878" y="8"/>
                  </a:cubicBezTo>
                  <a:cubicBezTo>
                    <a:pt x="880" y="8"/>
                    <a:pt x="881" y="7"/>
                    <a:pt x="882" y="6"/>
                  </a:cubicBezTo>
                  <a:cubicBezTo>
                    <a:pt x="883" y="5"/>
                    <a:pt x="885" y="4"/>
                    <a:pt x="886" y="4"/>
                  </a:cubicBezTo>
                  <a:cubicBezTo>
                    <a:pt x="887" y="4"/>
                    <a:pt x="889" y="6"/>
                    <a:pt x="890" y="6"/>
                  </a:cubicBezTo>
                  <a:cubicBezTo>
                    <a:pt x="891" y="6"/>
                    <a:pt x="893" y="4"/>
                    <a:pt x="894" y="4"/>
                  </a:cubicBezTo>
                  <a:cubicBezTo>
                    <a:pt x="896" y="4"/>
                    <a:pt x="897" y="6"/>
                    <a:pt x="898" y="6"/>
                  </a:cubicBezTo>
                  <a:cubicBezTo>
                    <a:pt x="899" y="6"/>
                    <a:pt x="901" y="4"/>
                    <a:pt x="902" y="4"/>
                  </a:cubicBezTo>
                  <a:cubicBezTo>
                    <a:pt x="903" y="4"/>
                    <a:pt x="905" y="6"/>
                    <a:pt x="906" y="6"/>
                  </a:cubicBezTo>
                  <a:cubicBezTo>
                    <a:pt x="907" y="6"/>
                    <a:pt x="909" y="5"/>
                    <a:pt x="910" y="4"/>
                  </a:cubicBezTo>
                  <a:cubicBezTo>
                    <a:pt x="911" y="4"/>
                    <a:pt x="913" y="2"/>
                    <a:pt x="914" y="2"/>
                  </a:cubicBezTo>
                  <a:cubicBezTo>
                    <a:pt x="914" y="2"/>
                    <a:pt x="918" y="4"/>
                    <a:pt x="918" y="4"/>
                  </a:cubicBezTo>
                  <a:cubicBezTo>
                    <a:pt x="918" y="5"/>
                    <a:pt x="914" y="6"/>
                    <a:pt x="914" y="6"/>
                  </a:cubicBezTo>
                  <a:cubicBezTo>
                    <a:pt x="915" y="6"/>
                    <a:pt x="916" y="9"/>
                    <a:pt x="917" y="9"/>
                  </a:cubicBezTo>
                  <a:cubicBezTo>
                    <a:pt x="918" y="9"/>
                    <a:pt x="921" y="7"/>
                    <a:pt x="922" y="7"/>
                  </a:cubicBezTo>
                  <a:cubicBezTo>
                    <a:pt x="923" y="6"/>
                    <a:pt x="924" y="5"/>
                    <a:pt x="926" y="5"/>
                  </a:cubicBezTo>
                  <a:cubicBezTo>
                    <a:pt x="927" y="4"/>
                    <a:pt x="928" y="3"/>
                    <a:pt x="930" y="2"/>
                  </a:cubicBezTo>
                  <a:cubicBezTo>
                    <a:pt x="930" y="2"/>
                    <a:pt x="933" y="5"/>
                    <a:pt x="934" y="5"/>
                  </a:cubicBezTo>
                  <a:cubicBezTo>
                    <a:pt x="934" y="5"/>
                    <a:pt x="937" y="3"/>
                    <a:pt x="938" y="3"/>
                  </a:cubicBezTo>
                  <a:cubicBezTo>
                    <a:pt x="938" y="2"/>
                    <a:pt x="941" y="1"/>
                    <a:pt x="942" y="0"/>
                  </a:cubicBezTo>
                  <a:cubicBezTo>
                    <a:pt x="942" y="0"/>
                    <a:pt x="945" y="2"/>
                    <a:pt x="945" y="3"/>
                  </a:cubicBezTo>
                  <a:cubicBezTo>
                    <a:pt x="946" y="3"/>
                    <a:pt x="948" y="5"/>
                    <a:pt x="949" y="5"/>
                  </a:cubicBezTo>
                  <a:cubicBezTo>
                    <a:pt x="950" y="5"/>
                    <a:pt x="952" y="3"/>
                    <a:pt x="953" y="3"/>
                  </a:cubicBezTo>
                  <a:cubicBezTo>
                    <a:pt x="955" y="3"/>
                    <a:pt x="956" y="5"/>
                    <a:pt x="957" y="5"/>
                  </a:cubicBezTo>
                  <a:cubicBezTo>
                    <a:pt x="958" y="5"/>
                    <a:pt x="959" y="7"/>
                    <a:pt x="961" y="7"/>
                  </a:cubicBezTo>
                  <a:cubicBezTo>
                    <a:pt x="962" y="7"/>
                    <a:pt x="964" y="6"/>
                    <a:pt x="965" y="5"/>
                  </a:cubicBezTo>
                  <a:cubicBezTo>
                    <a:pt x="966" y="5"/>
                    <a:pt x="968" y="3"/>
                    <a:pt x="969" y="3"/>
                  </a:cubicBezTo>
                  <a:cubicBezTo>
                    <a:pt x="970" y="3"/>
                    <a:pt x="972" y="5"/>
                    <a:pt x="973" y="5"/>
                  </a:cubicBezTo>
                  <a:cubicBezTo>
                    <a:pt x="974" y="5"/>
                    <a:pt x="976" y="3"/>
                    <a:pt x="977" y="3"/>
                  </a:cubicBezTo>
                  <a:cubicBezTo>
                    <a:pt x="977" y="3"/>
                    <a:pt x="981" y="5"/>
                    <a:pt x="981" y="6"/>
                  </a:cubicBezTo>
                  <a:cubicBezTo>
                    <a:pt x="981" y="6"/>
                    <a:pt x="977" y="8"/>
                    <a:pt x="976" y="8"/>
                  </a:cubicBezTo>
                  <a:cubicBezTo>
                    <a:pt x="978" y="8"/>
                    <a:pt x="979" y="10"/>
                    <a:pt x="980" y="10"/>
                  </a:cubicBezTo>
                  <a:cubicBezTo>
                    <a:pt x="981" y="10"/>
                    <a:pt x="983" y="8"/>
                    <a:pt x="984" y="8"/>
                  </a:cubicBezTo>
                  <a:cubicBezTo>
                    <a:pt x="986" y="7"/>
                    <a:pt x="987" y="6"/>
                    <a:pt x="988" y="6"/>
                  </a:cubicBezTo>
                  <a:cubicBezTo>
                    <a:pt x="989" y="5"/>
                    <a:pt x="992" y="4"/>
                    <a:pt x="993" y="4"/>
                  </a:cubicBezTo>
                  <a:cubicBezTo>
                    <a:pt x="994" y="4"/>
                    <a:pt x="995" y="6"/>
                    <a:pt x="996" y="6"/>
                  </a:cubicBezTo>
                  <a:cubicBezTo>
                    <a:pt x="997" y="6"/>
                    <a:pt x="1000" y="4"/>
                    <a:pt x="1000" y="4"/>
                  </a:cubicBezTo>
                  <a:cubicBezTo>
                    <a:pt x="1002" y="4"/>
                    <a:pt x="1003" y="5"/>
                    <a:pt x="1004" y="6"/>
                  </a:cubicBezTo>
                  <a:cubicBezTo>
                    <a:pt x="1005" y="6"/>
                    <a:pt x="1007" y="8"/>
                    <a:pt x="1008" y="8"/>
                  </a:cubicBezTo>
                  <a:cubicBezTo>
                    <a:pt x="1008" y="8"/>
                    <a:pt x="1012" y="6"/>
                    <a:pt x="1012" y="6"/>
                  </a:cubicBezTo>
                  <a:cubicBezTo>
                    <a:pt x="1012" y="6"/>
                    <a:pt x="1008" y="4"/>
                    <a:pt x="1008" y="4"/>
                  </a:cubicBezTo>
                  <a:cubicBezTo>
                    <a:pt x="1010" y="4"/>
                    <a:pt x="1011" y="2"/>
                    <a:pt x="1012" y="2"/>
                  </a:cubicBezTo>
                  <a:cubicBezTo>
                    <a:pt x="1013" y="2"/>
                    <a:pt x="1015" y="4"/>
                    <a:pt x="1016" y="4"/>
                  </a:cubicBezTo>
                  <a:cubicBezTo>
                    <a:pt x="1017" y="4"/>
                    <a:pt x="1020" y="2"/>
                    <a:pt x="1020" y="2"/>
                  </a:cubicBezTo>
                  <a:cubicBezTo>
                    <a:pt x="1021" y="2"/>
                    <a:pt x="1024" y="4"/>
                    <a:pt x="1024" y="4"/>
                  </a:cubicBezTo>
                  <a:cubicBezTo>
                    <a:pt x="1024" y="4"/>
                    <a:pt x="1020" y="6"/>
                    <a:pt x="1020" y="6"/>
                  </a:cubicBezTo>
                  <a:cubicBezTo>
                    <a:pt x="1021" y="6"/>
                    <a:pt x="1022" y="9"/>
                    <a:pt x="1024" y="9"/>
                  </a:cubicBezTo>
                  <a:cubicBezTo>
                    <a:pt x="1025" y="9"/>
                    <a:pt x="1027" y="7"/>
                    <a:pt x="1028" y="6"/>
                  </a:cubicBezTo>
                  <a:cubicBezTo>
                    <a:pt x="1029" y="6"/>
                    <a:pt x="1031" y="5"/>
                    <a:pt x="1032" y="4"/>
                  </a:cubicBezTo>
                  <a:cubicBezTo>
                    <a:pt x="1033" y="4"/>
                    <a:pt x="1035" y="2"/>
                    <a:pt x="1036" y="2"/>
                  </a:cubicBezTo>
                  <a:cubicBezTo>
                    <a:pt x="1037" y="2"/>
                    <a:pt x="1039" y="4"/>
                    <a:pt x="1040" y="5"/>
                  </a:cubicBezTo>
                  <a:cubicBezTo>
                    <a:pt x="1041" y="5"/>
                    <a:pt x="1042" y="2"/>
                    <a:pt x="1044" y="2"/>
                  </a:cubicBezTo>
                  <a:cubicBezTo>
                    <a:pt x="1045" y="3"/>
                    <a:pt x="1046" y="5"/>
                    <a:pt x="1047" y="5"/>
                  </a:cubicBezTo>
                  <a:cubicBezTo>
                    <a:pt x="1049" y="5"/>
                    <a:pt x="1050" y="3"/>
                    <a:pt x="1052" y="3"/>
                  </a:cubicBezTo>
                  <a:cubicBezTo>
                    <a:pt x="1053" y="3"/>
                    <a:pt x="1054" y="5"/>
                    <a:pt x="1055" y="5"/>
                  </a:cubicBezTo>
                  <a:cubicBezTo>
                    <a:pt x="1056" y="5"/>
                    <a:pt x="1059" y="3"/>
                    <a:pt x="1059" y="3"/>
                  </a:cubicBezTo>
                  <a:cubicBezTo>
                    <a:pt x="1061" y="3"/>
                    <a:pt x="1062" y="4"/>
                    <a:pt x="1063" y="5"/>
                  </a:cubicBezTo>
                  <a:cubicBezTo>
                    <a:pt x="1067" y="7"/>
                    <a:pt x="1067" y="7"/>
                    <a:pt x="1067" y="7"/>
                  </a:cubicBezTo>
                  <a:cubicBezTo>
                    <a:pt x="1068" y="8"/>
                    <a:pt x="1069" y="9"/>
                    <a:pt x="1071" y="9"/>
                  </a:cubicBezTo>
                  <a:cubicBezTo>
                    <a:pt x="1072" y="9"/>
                    <a:pt x="1073" y="7"/>
                    <a:pt x="1075" y="7"/>
                  </a:cubicBezTo>
                  <a:cubicBezTo>
                    <a:pt x="1075" y="7"/>
                    <a:pt x="1078" y="10"/>
                    <a:pt x="1078" y="10"/>
                  </a:cubicBezTo>
                  <a:cubicBezTo>
                    <a:pt x="1079" y="9"/>
                    <a:pt x="1083" y="8"/>
                    <a:pt x="1083" y="8"/>
                  </a:cubicBezTo>
                  <a:cubicBezTo>
                    <a:pt x="1083" y="7"/>
                    <a:pt x="1079" y="5"/>
                    <a:pt x="1079" y="5"/>
                  </a:cubicBezTo>
                  <a:cubicBezTo>
                    <a:pt x="1079" y="5"/>
                    <a:pt x="1078" y="6"/>
                    <a:pt x="1077" y="6"/>
                  </a:cubicBezTo>
                  <a:cubicBezTo>
                    <a:pt x="1076" y="7"/>
                    <a:pt x="1075" y="7"/>
                    <a:pt x="1075" y="7"/>
                  </a:cubicBezTo>
                  <a:cubicBezTo>
                    <a:pt x="1074" y="7"/>
                    <a:pt x="1071" y="6"/>
                    <a:pt x="1071" y="5"/>
                  </a:cubicBezTo>
                  <a:cubicBezTo>
                    <a:pt x="1071" y="5"/>
                    <a:pt x="1075" y="3"/>
                    <a:pt x="1075" y="3"/>
                  </a:cubicBezTo>
                  <a:cubicBezTo>
                    <a:pt x="1076" y="3"/>
                    <a:pt x="1077" y="5"/>
                    <a:pt x="1079" y="5"/>
                  </a:cubicBezTo>
                  <a:cubicBezTo>
                    <a:pt x="1080" y="5"/>
                    <a:pt x="1082" y="3"/>
                    <a:pt x="1083" y="3"/>
                  </a:cubicBezTo>
                  <a:cubicBezTo>
                    <a:pt x="1084" y="3"/>
                    <a:pt x="1085" y="5"/>
                    <a:pt x="1087" y="5"/>
                  </a:cubicBezTo>
                  <a:cubicBezTo>
                    <a:pt x="1088" y="5"/>
                    <a:pt x="1089" y="8"/>
                    <a:pt x="1090" y="8"/>
                  </a:cubicBezTo>
                  <a:cubicBezTo>
                    <a:pt x="1091" y="8"/>
                    <a:pt x="1094" y="6"/>
                    <a:pt x="1094" y="6"/>
                  </a:cubicBezTo>
                  <a:cubicBezTo>
                    <a:pt x="1095" y="5"/>
                    <a:pt x="1097" y="4"/>
                    <a:pt x="1099" y="3"/>
                  </a:cubicBezTo>
                  <a:cubicBezTo>
                    <a:pt x="1099" y="3"/>
                    <a:pt x="1101" y="6"/>
                    <a:pt x="1102" y="6"/>
                  </a:cubicBezTo>
                  <a:cubicBezTo>
                    <a:pt x="1104" y="6"/>
                    <a:pt x="1105" y="4"/>
                    <a:pt x="1106" y="4"/>
                  </a:cubicBezTo>
                  <a:cubicBezTo>
                    <a:pt x="1108" y="4"/>
                    <a:pt x="1109" y="6"/>
                    <a:pt x="1110" y="6"/>
                  </a:cubicBezTo>
                  <a:cubicBezTo>
                    <a:pt x="1111" y="6"/>
                    <a:pt x="1113" y="8"/>
                    <a:pt x="1114" y="8"/>
                  </a:cubicBezTo>
                  <a:cubicBezTo>
                    <a:pt x="1115" y="8"/>
                    <a:pt x="1117" y="6"/>
                    <a:pt x="1118" y="6"/>
                  </a:cubicBezTo>
                  <a:cubicBezTo>
                    <a:pt x="1119" y="6"/>
                    <a:pt x="1121" y="4"/>
                    <a:pt x="1122" y="4"/>
                  </a:cubicBezTo>
                  <a:cubicBezTo>
                    <a:pt x="1123" y="4"/>
                    <a:pt x="1125" y="6"/>
                    <a:pt x="1126" y="6"/>
                  </a:cubicBezTo>
                  <a:cubicBezTo>
                    <a:pt x="1127" y="6"/>
                    <a:pt x="1129" y="4"/>
                    <a:pt x="1130" y="4"/>
                  </a:cubicBezTo>
                  <a:cubicBezTo>
                    <a:pt x="1131" y="4"/>
                    <a:pt x="1133" y="6"/>
                    <a:pt x="1134" y="6"/>
                  </a:cubicBezTo>
                  <a:cubicBezTo>
                    <a:pt x="1134" y="6"/>
                    <a:pt x="1137" y="4"/>
                    <a:pt x="1138" y="4"/>
                  </a:cubicBezTo>
                  <a:cubicBezTo>
                    <a:pt x="1139" y="5"/>
                    <a:pt x="1141" y="6"/>
                    <a:pt x="1142" y="6"/>
                  </a:cubicBezTo>
                  <a:cubicBezTo>
                    <a:pt x="1142" y="7"/>
                    <a:pt x="1145" y="8"/>
                    <a:pt x="1145" y="9"/>
                  </a:cubicBezTo>
                  <a:cubicBezTo>
                    <a:pt x="1146" y="9"/>
                    <a:pt x="1141" y="10"/>
                    <a:pt x="1141" y="11"/>
                  </a:cubicBezTo>
                  <a:cubicBezTo>
                    <a:pt x="1141" y="11"/>
                    <a:pt x="1144" y="13"/>
                    <a:pt x="1145" y="13"/>
                  </a:cubicBezTo>
                  <a:cubicBezTo>
                    <a:pt x="1146" y="13"/>
                    <a:pt x="1148" y="15"/>
                    <a:pt x="1149" y="15"/>
                  </a:cubicBezTo>
                  <a:cubicBezTo>
                    <a:pt x="1150" y="15"/>
                    <a:pt x="1151" y="13"/>
                    <a:pt x="1153" y="13"/>
                  </a:cubicBezTo>
                  <a:cubicBezTo>
                    <a:pt x="1154" y="14"/>
                    <a:pt x="1155" y="15"/>
                    <a:pt x="1157" y="15"/>
                  </a:cubicBezTo>
                  <a:cubicBezTo>
                    <a:pt x="1156" y="15"/>
                    <a:pt x="1161" y="14"/>
                    <a:pt x="1161" y="13"/>
                  </a:cubicBezTo>
                  <a:cubicBezTo>
                    <a:pt x="1161" y="13"/>
                    <a:pt x="1157" y="11"/>
                    <a:pt x="1157" y="11"/>
                  </a:cubicBezTo>
                  <a:cubicBezTo>
                    <a:pt x="1157" y="11"/>
                    <a:pt x="1153" y="13"/>
                    <a:pt x="1153" y="13"/>
                  </a:cubicBezTo>
                  <a:cubicBezTo>
                    <a:pt x="1152" y="13"/>
                    <a:pt x="1149" y="11"/>
                    <a:pt x="1149" y="11"/>
                  </a:cubicBezTo>
                  <a:cubicBezTo>
                    <a:pt x="1149" y="11"/>
                    <a:pt x="1145" y="9"/>
                    <a:pt x="1145" y="9"/>
                  </a:cubicBezTo>
                  <a:cubicBezTo>
                    <a:pt x="1145" y="8"/>
                    <a:pt x="1150" y="7"/>
                    <a:pt x="1149" y="7"/>
                  </a:cubicBezTo>
                  <a:cubicBezTo>
                    <a:pt x="1149" y="6"/>
                    <a:pt x="1146" y="5"/>
                    <a:pt x="1146" y="4"/>
                  </a:cubicBezTo>
                  <a:cubicBezTo>
                    <a:pt x="1145" y="4"/>
                    <a:pt x="1150" y="3"/>
                    <a:pt x="1150" y="2"/>
                  </a:cubicBezTo>
                  <a:cubicBezTo>
                    <a:pt x="1153" y="4"/>
                    <a:pt x="1153" y="4"/>
                    <a:pt x="1153" y="4"/>
                  </a:cubicBezTo>
                  <a:cubicBezTo>
                    <a:pt x="1154" y="5"/>
                    <a:pt x="1157" y="7"/>
                    <a:pt x="1157" y="7"/>
                  </a:cubicBezTo>
                  <a:cubicBezTo>
                    <a:pt x="1158" y="7"/>
                    <a:pt x="1161" y="5"/>
                    <a:pt x="1161" y="5"/>
                  </a:cubicBezTo>
                  <a:cubicBezTo>
                    <a:pt x="1162" y="4"/>
                    <a:pt x="1164" y="3"/>
                    <a:pt x="1165" y="3"/>
                  </a:cubicBezTo>
                  <a:cubicBezTo>
                    <a:pt x="1166" y="2"/>
                    <a:pt x="1168" y="5"/>
                    <a:pt x="1169" y="5"/>
                  </a:cubicBezTo>
                  <a:cubicBezTo>
                    <a:pt x="1170" y="5"/>
                    <a:pt x="1172" y="7"/>
                    <a:pt x="1173" y="7"/>
                  </a:cubicBezTo>
                  <a:cubicBezTo>
                    <a:pt x="1174" y="7"/>
                    <a:pt x="1176" y="5"/>
                    <a:pt x="1177" y="5"/>
                  </a:cubicBezTo>
                  <a:cubicBezTo>
                    <a:pt x="1178" y="4"/>
                    <a:pt x="1180" y="3"/>
                    <a:pt x="1181" y="3"/>
                  </a:cubicBezTo>
                  <a:cubicBezTo>
                    <a:pt x="1182" y="3"/>
                    <a:pt x="1184" y="5"/>
                    <a:pt x="1185" y="5"/>
                  </a:cubicBezTo>
                  <a:cubicBezTo>
                    <a:pt x="1186" y="5"/>
                    <a:pt x="1188" y="3"/>
                    <a:pt x="1189" y="3"/>
                  </a:cubicBezTo>
                  <a:cubicBezTo>
                    <a:pt x="1190" y="3"/>
                    <a:pt x="1192" y="5"/>
                    <a:pt x="1193" y="5"/>
                  </a:cubicBezTo>
                  <a:cubicBezTo>
                    <a:pt x="1193" y="6"/>
                    <a:pt x="1196" y="7"/>
                    <a:pt x="1196" y="7"/>
                  </a:cubicBezTo>
                  <a:cubicBezTo>
                    <a:pt x="1197" y="7"/>
                    <a:pt x="1200" y="6"/>
                    <a:pt x="1201" y="5"/>
                  </a:cubicBezTo>
                  <a:cubicBezTo>
                    <a:pt x="1201" y="5"/>
                    <a:pt x="1204" y="3"/>
                    <a:pt x="1205" y="3"/>
                  </a:cubicBezTo>
                  <a:cubicBezTo>
                    <a:pt x="1205" y="3"/>
                    <a:pt x="1208" y="5"/>
                    <a:pt x="1208" y="6"/>
                  </a:cubicBezTo>
                  <a:cubicBezTo>
                    <a:pt x="1208" y="6"/>
                    <a:pt x="1205" y="8"/>
                    <a:pt x="1204" y="8"/>
                  </a:cubicBezTo>
                  <a:cubicBezTo>
                    <a:pt x="1206" y="8"/>
                    <a:pt x="1207" y="10"/>
                    <a:pt x="1208" y="10"/>
                  </a:cubicBezTo>
                  <a:cubicBezTo>
                    <a:pt x="1208" y="10"/>
                    <a:pt x="1212" y="8"/>
                    <a:pt x="1212" y="8"/>
                  </a:cubicBezTo>
                  <a:cubicBezTo>
                    <a:pt x="1212" y="8"/>
                    <a:pt x="1211" y="7"/>
                    <a:pt x="1210" y="7"/>
                  </a:cubicBezTo>
                  <a:cubicBezTo>
                    <a:pt x="1209" y="6"/>
                    <a:pt x="1208" y="6"/>
                    <a:pt x="1208" y="6"/>
                  </a:cubicBezTo>
                  <a:cubicBezTo>
                    <a:pt x="1209" y="5"/>
                    <a:pt x="1212" y="3"/>
                    <a:pt x="1213" y="3"/>
                  </a:cubicBezTo>
                  <a:cubicBezTo>
                    <a:pt x="1213" y="3"/>
                    <a:pt x="1216" y="6"/>
                    <a:pt x="1216" y="6"/>
                  </a:cubicBezTo>
                  <a:cubicBezTo>
                    <a:pt x="1218" y="5"/>
                    <a:pt x="1219" y="4"/>
                    <a:pt x="1220" y="4"/>
                  </a:cubicBezTo>
                  <a:cubicBezTo>
                    <a:pt x="1221" y="3"/>
                    <a:pt x="1224" y="1"/>
                    <a:pt x="1224" y="1"/>
                  </a:cubicBezTo>
                  <a:cubicBezTo>
                    <a:pt x="1225" y="2"/>
                    <a:pt x="1227" y="3"/>
                    <a:pt x="1228" y="4"/>
                  </a:cubicBezTo>
                  <a:cubicBezTo>
                    <a:pt x="1232" y="6"/>
                    <a:pt x="1232" y="6"/>
                    <a:pt x="1232" y="6"/>
                  </a:cubicBezTo>
                  <a:cubicBezTo>
                    <a:pt x="1236" y="8"/>
                    <a:pt x="1236" y="8"/>
                    <a:pt x="1236" y="8"/>
                  </a:cubicBezTo>
                  <a:cubicBezTo>
                    <a:pt x="1236" y="9"/>
                    <a:pt x="1239" y="10"/>
                    <a:pt x="1239" y="10"/>
                  </a:cubicBezTo>
                  <a:cubicBezTo>
                    <a:pt x="1240" y="10"/>
                    <a:pt x="1243" y="9"/>
                    <a:pt x="1244" y="8"/>
                  </a:cubicBezTo>
                  <a:cubicBezTo>
                    <a:pt x="1248" y="6"/>
                    <a:pt x="1248" y="6"/>
                    <a:pt x="1248" y="6"/>
                  </a:cubicBezTo>
                  <a:cubicBezTo>
                    <a:pt x="1252" y="4"/>
                    <a:pt x="1252" y="4"/>
                    <a:pt x="1252" y="4"/>
                  </a:cubicBezTo>
                  <a:cubicBezTo>
                    <a:pt x="1253" y="4"/>
                    <a:pt x="1255" y="2"/>
                    <a:pt x="1256" y="2"/>
                  </a:cubicBezTo>
                  <a:cubicBezTo>
                    <a:pt x="1256" y="2"/>
                    <a:pt x="1259" y="4"/>
                    <a:pt x="1260" y="4"/>
                  </a:cubicBezTo>
                  <a:cubicBezTo>
                    <a:pt x="1260" y="5"/>
                    <a:pt x="1263" y="7"/>
                    <a:pt x="1263" y="7"/>
                  </a:cubicBezTo>
                  <a:cubicBezTo>
                    <a:pt x="1264" y="7"/>
                    <a:pt x="1267" y="5"/>
                    <a:pt x="1267" y="4"/>
                  </a:cubicBezTo>
                  <a:cubicBezTo>
                    <a:pt x="1268" y="4"/>
                    <a:pt x="1271" y="2"/>
                    <a:pt x="1272" y="2"/>
                  </a:cubicBezTo>
                  <a:cubicBezTo>
                    <a:pt x="1273" y="3"/>
                    <a:pt x="1275" y="4"/>
                    <a:pt x="1275" y="5"/>
                  </a:cubicBezTo>
                  <a:cubicBezTo>
                    <a:pt x="1276" y="5"/>
                    <a:pt x="1278" y="6"/>
                    <a:pt x="1279" y="7"/>
                  </a:cubicBezTo>
                  <a:cubicBezTo>
                    <a:pt x="1280" y="7"/>
                    <a:pt x="1282" y="9"/>
                    <a:pt x="1283" y="9"/>
                  </a:cubicBezTo>
                  <a:cubicBezTo>
                    <a:pt x="1284" y="9"/>
                    <a:pt x="1286" y="7"/>
                    <a:pt x="1287" y="7"/>
                  </a:cubicBezTo>
                  <a:cubicBezTo>
                    <a:pt x="1288" y="7"/>
                    <a:pt x="1290" y="9"/>
                    <a:pt x="1291" y="9"/>
                  </a:cubicBezTo>
                  <a:cubicBezTo>
                    <a:pt x="1291" y="10"/>
                    <a:pt x="1294" y="12"/>
                    <a:pt x="1294" y="12"/>
                  </a:cubicBezTo>
                  <a:cubicBezTo>
                    <a:pt x="1295" y="12"/>
                    <a:pt x="1298" y="10"/>
                    <a:pt x="1298" y="9"/>
                  </a:cubicBezTo>
                  <a:cubicBezTo>
                    <a:pt x="1298" y="9"/>
                    <a:pt x="1295" y="7"/>
                    <a:pt x="1295" y="7"/>
                  </a:cubicBezTo>
                  <a:cubicBezTo>
                    <a:pt x="1296" y="7"/>
                    <a:pt x="1297" y="5"/>
                    <a:pt x="1299" y="5"/>
                  </a:cubicBezTo>
                  <a:cubicBezTo>
                    <a:pt x="1300" y="5"/>
                    <a:pt x="1301" y="7"/>
                    <a:pt x="1303" y="7"/>
                  </a:cubicBezTo>
                  <a:cubicBezTo>
                    <a:pt x="1304" y="7"/>
                    <a:pt x="1305" y="10"/>
                    <a:pt x="1306" y="10"/>
                  </a:cubicBezTo>
                  <a:cubicBezTo>
                    <a:pt x="1307" y="10"/>
                    <a:pt x="1309" y="7"/>
                    <a:pt x="1310" y="7"/>
                  </a:cubicBezTo>
                  <a:cubicBezTo>
                    <a:pt x="1312" y="8"/>
                    <a:pt x="1313" y="10"/>
                    <a:pt x="1314" y="10"/>
                  </a:cubicBezTo>
                  <a:cubicBezTo>
                    <a:pt x="1315" y="10"/>
                    <a:pt x="1317" y="7"/>
                    <a:pt x="1318" y="8"/>
                  </a:cubicBezTo>
                  <a:cubicBezTo>
                    <a:pt x="1319" y="8"/>
                    <a:pt x="1321" y="10"/>
                    <a:pt x="1322" y="10"/>
                  </a:cubicBezTo>
                  <a:cubicBezTo>
                    <a:pt x="1323" y="10"/>
                    <a:pt x="1325" y="8"/>
                    <a:pt x="1326" y="8"/>
                  </a:cubicBezTo>
                  <a:cubicBezTo>
                    <a:pt x="1330" y="6"/>
                    <a:pt x="1330" y="6"/>
                    <a:pt x="1330" y="6"/>
                  </a:cubicBezTo>
                  <a:cubicBezTo>
                    <a:pt x="1331" y="5"/>
                    <a:pt x="1333" y="4"/>
                    <a:pt x="1334" y="4"/>
                  </a:cubicBezTo>
                  <a:cubicBezTo>
                    <a:pt x="1335" y="4"/>
                    <a:pt x="1337" y="6"/>
                    <a:pt x="1338" y="6"/>
                  </a:cubicBezTo>
                  <a:cubicBezTo>
                    <a:pt x="1339" y="6"/>
                    <a:pt x="1341" y="4"/>
                    <a:pt x="1342" y="4"/>
                  </a:cubicBezTo>
                  <a:cubicBezTo>
                    <a:pt x="1343" y="4"/>
                    <a:pt x="1345" y="5"/>
                    <a:pt x="1346" y="6"/>
                  </a:cubicBezTo>
                  <a:cubicBezTo>
                    <a:pt x="1346" y="6"/>
                    <a:pt x="1349" y="8"/>
                    <a:pt x="1350" y="8"/>
                  </a:cubicBezTo>
                  <a:cubicBezTo>
                    <a:pt x="1350" y="8"/>
                    <a:pt x="1353" y="6"/>
                    <a:pt x="1354" y="6"/>
                  </a:cubicBezTo>
                  <a:cubicBezTo>
                    <a:pt x="1354" y="6"/>
                    <a:pt x="1357" y="4"/>
                    <a:pt x="1358" y="4"/>
                  </a:cubicBezTo>
                  <a:cubicBezTo>
                    <a:pt x="1359" y="4"/>
                    <a:pt x="1360" y="6"/>
                    <a:pt x="1362" y="6"/>
                  </a:cubicBezTo>
                  <a:cubicBezTo>
                    <a:pt x="1363" y="6"/>
                    <a:pt x="1364" y="4"/>
                    <a:pt x="1366" y="4"/>
                  </a:cubicBezTo>
                  <a:cubicBezTo>
                    <a:pt x="1367" y="4"/>
                    <a:pt x="1368" y="6"/>
                    <a:pt x="1369" y="6"/>
                  </a:cubicBezTo>
                  <a:cubicBezTo>
                    <a:pt x="1371" y="6"/>
                    <a:pt x="1372" y="4"/>
                    <a:pt x="1374" y="4"/>
                  </a:cubicBezTo>
                  <a:cubicBezTo>
                    <a:pt x="1375" y="4"/>
                    <a:pt x="1376" y="7"/>
                    <a:pt x="1377" y="7"/>
                  </a:cubicBezTo>
                  <a:cubicBezTo>
                    <a:pt x="1378" y="7"/>
                    <a:pt x="1381" y="5"/>
                    <a:pt x="1381" y="4"/>
                  </a:cubicBezTo>
                  <a:cubicBezTo>
                    <a:pt x="1382" y="4"/>
                    <a:pt x="1385" y="2"/>
                    <a:pt x="1385" y="2"/>
                  </a:cubicBezTo>
                  <a:cubicBezTo>
                    <a:pt x="1386" y="2"/>
                    <a:pt x="1389" y="4"/>
                    <a:pt x="1389" y="5"/>
                  </a:cubicBezTo>
                  <a:cubicBezTo>
                    <a:pt x="1389" y="5"/>
                    <a:pt x="1385" y="7"/>
                    <a:pt x="1385" y="7"/>
                  </a:cubicBezTo>
                  <a:cubicBezTo>
                    <a:pt x="1386" y="7"/>
                    <a:pt x="1388" y="9"/>
                    <a:pt x="1389" y="9"/>
                  </a:cubicBezTo>
                  <a:cubicBezTo>
                    <a:pt x="1390" y="9"/>
                    <a:pt x="1392" y="7"/>
                    <a:pt x="1393" y="7"/>
                  </a:cubicBezTo>
                  <a:cubicBezTo>
                    <a:pt x="1394" y="7"/>
                    <a:pt x="1395" y="9"/>
                    <a:pt x="1397" y="9"/>
                  </a:cubicBezTo>
                  <a:cubicBezTo>
                    <a:pt x="1398" y="9"/>
                    <a:pt x="1400" y="7"/>
                    <a:pt x="1401" y="7"/>
                  </a:cubicBezTo>
                  <a:cubicBezTo>
                    <a:pt x="1402" y="7"/>
                    <a:pt x="1403" y="9"/>
                    <a:pt x="1405" y="9"/>
                  </a:cubicBezTo>
                  <a:cubicBezTo>
                    <a:pt x="1406" y="9"/>
                    <a:pt x="1407" y="7"/>
                    <a:pt x="1409" y="7"/>
                  </a:cubicBezTo>
                  <a:cubicBezTo>
                    <a:pt x="1409" y="7"/>
                    <a:pt x="1412" y="10"/>
                    <a:pt x="1412" y="9"/>
                  </a:cubicBezTo>
                  <a:cubicBezTo>
                    <a:pt x="1413" y="9"/>
                    <a:pt x="1416" y="8"/>
                    <a:pt x="1416" y="7"/>
                  </a:cubicBezTo>
                  <a:cubicBezTo>
                    <a:pt x="1416" y="7"/>
                    <a:pt x="1413" y="5"/>
                    <a:pt x="1413" y="5"/>
                  </a:cubicBezTo>
                  <a:cubicBezTo>
                    <a:pt x="1414" y="5"/>
                    <a:pt x="1415" y="3"/>
                    <a:pt x="1417" y="3"/>
                  </a:cubicBezTo>
                  <a:cubicBezTo>
                    <a:pt x="1418" y="3"/>
                    <a:pt x="1420" y="5"/>
                    <a:pt x="1421" y="5"/>
                  </a:cubicBezTo>
                  <a:cubicBezTo>
                    <a:pt x="1421" y="5"/>
                    <a:pt x="1424" y="7"/>
                    <a:pt x="1424" y="7"/>
                  </a:cubicBezTo>
                  <a:cubicBezTo>
                    <a:pt x="1425" y="7"/>
                    <a:pt x="1428" y="6"/>
                    <a:pt x="1428" y="5"/>
                  </a:cubicBezTo>
                  <a:cubicBezTo>
                    <a:pt x="1429" y="5"/>
                    <a:pt x="1432" y="3"/>
                    <a:pt x="1433" y="3"/>
                  </a:cubicBezTo>
                  <a:cubicBezTo>
                    <a:pt x="1433" y="3"/>
                    <a:pt x="1436" y="5"/>
                    <a:pt x="1436" y="6"/>
                  </a:cubicBezTo>
                  <a:cubicBezTo>
                    <a:pt x="1436" y="6"/>
                    <a:pt x="1432" y="8"/>
                    <a:pt x="1432" y="8"/>
                  </a:cubicBezTo>
                  <a:cubicBezTo>
                    <a:pt x="1433" y="8"/>
                    <a:pt x="1435" y="10"/>
                    <a:pt x="1436" y="10"/>
                  </a:cubicBezTo>
                  <a:cubicBezTo>
                    <a:pt x="1436" y="10"/>
                    <a:pt x="1440" y="8"/>
                    <a:pt x="1440" y="8"/>
                  </a:cubicBezTo>
                  <a:cubicBezTo>
                    <a:pt x="1440" y="8"/>
                    <a:pt x="1436" y="6"/>
                    <a:pt x="1436" y="6"/>
                  </a:cubicBezTo>
                  <a:cubicBezTo>
                    <a:pt x="1437" y="5"/>
                    <a:pt x="1439" y="3"/>
                    <a:pt x="1440" y="3"/>
                  </a:cubicBezTo>
                  <a:cubicBezTo>
                    <a:pt x="1441" y="3"/>
                    <a:pt x="1443" y="6"/>
                    <a:pt x="1444" y="6"/>
                  </a:cubicBezTo>
                  <a:cubicBezTo>
                    <a:pt x="1445" y="6"/>
                    <a:pt x="1448" y="3"/>
                    <a:pt x="1448" y="4"/>
                  </a:cubicBezTo>
                  <a:cubicBezTo>
                    <a:pt x="1449" y="4"/>
                    <a:pt x="1451" y="5"/>
                    <a:pt x="1452" y="6"/>
                  </a:cubicBezTo>
                  <a:cubicBezTo>
                    <a:pt x="1452" y="6"/>
                    <a:pt x="1455" y="8"/>
                    <a:pt x="1456" y="8"/>
                  </a:cubicBezTo>
                  <a:cubicBezTo>
                    <a:pt x="1456" y="8"/>
                    <a:pt x="1460" y="6"/>
                    <a:pt x="1460" y="6"/>
                  </a:cubicBezTo>
                  <a:cubicBezTo>
                    <a:pt x="1460" y="6"/>
                    <a:pt x="1456" y="4"/>
                    <a:pt x="1456" y="4"/>
                  </a:cubicBezTo>
                  <a:cubicBezTo>
                    <a:pt x="1457" y="4"/>
                    <a:pt x="1459" y="2"/>
                    <a:pt x="1460" y="2"/>
                  </a:cubicBezTo>
                  <a:cubicBezTo>
                    <a:pt x="1461" y="2"/>
                    <a:pt x="1463" y="4"/>
                    <a:pt x="1464" y="4"/>
                  </a:cubicBezTo>
                  <a:cubicBezTo>
                    <a:pt x="1465" y="4"/>
                    <a:pt x="1466" y="6"/>
                    <a:pt x="1468" y="6"/>
                  </a:cubicBezTo>
                  <a:cubicBezTo>
                    <a:pt x="1469" y="6"/>
                    <a:pt x="1471" y="4"/>
                    <a:pt x="1472" y="4"/>
                  </a:cubicBezTo>
                  <a:cubicBezTo>
                    <a:pt x="1473" y="4"/>
                    <a:pt x="1474" y="6"/>
                    <a:pt x="1475" y="6"/>
                  </a:cubicBezTo>
                  <a:cubicBezTo>
                    <a:pt x="1477" y="6"/>
                    <a:pt x="1478" y="4"/>
                    <a:pt x="1480" y="4"/>
                  </a:cubicBezTo>
                  <a:cubicBezTo>
                    <a:pt x="1480" y="4"/>
                    <a:pt x="1483" y="7"/>
                    <a:pt x="1483" y="6"/>
                  </a:cubicBezTo>
                  <a:cubicBezTo>
                    <a:pt x="1485" y="6"/>
                    <a:pt x="1486" y="5"/>
                    <a:pt x="1487" y="4"/>
                  </a:cubicBezTo>
                  <a:cubicBezTo>
                    <a:pt x="1488" y="4"/>
                    <a:pt x="1491" y="2"/>
                    <a:pt x="1492" y="2"/>
                  </a:cubicBezTo>
                  <a:cubicBezTo>
                    <a:pt x="1492" y="2"/>
                    <a:pt x="1495" y="4"/>
                    <a:pt x="1495" y="4"/>
                  </a:cubicBezTo>
                  <a:cubicBezTo>
                    <a:pt x="1495" y="5"/>
                    <a:pt x="1491" y="6"/>
                    <a:pt x="1491" y="7"/>
                  </a:cubicBezTo>
                  <a:cubicBezTo>
                    <a:pt x="1492" y="7"/>
                    <a:pt x="1494" y="9"/>
                    <a:pt x="1495" y="9"/>
                  </a:cubicBezTo>
                  <a:cubicBezTo>
                    <a:pt x="1496" y="9"/>
                    <a:pt x="1498" y="7"/>
                    <a:pt x="1499" y="7"/>
                  </a:cubicBezTo>
                  <a:cubicBezTo>
                    <a:pt x="1499" y="6"/>
                    <a:pt x="1503" y="5"/>
                    <a:pt x="1503" y="5"/>
                  </a:cubicBezTo>
                  <a:cubicBezTo>
                    <a:pt x="1504" y="5"/>
                    <a:pt x="1506" y="6"/>
                    <a:pt x="1507" y="7"/>
                  </a:cubicBezTo>
                  <a:cubicBezTo>
                    <a:pt x="1508" y="8"/>
                    <a:pt x="1509" y="8"/>
                    <a:pt x="1511" y="9"/>
                  </a:cubicBezTo>
                  <a:cubicBezTo>
                    <a:pt x="1509" y="9"/>
                    <a:pt x="1508" y="11"/>
                    <a:pt x="1507" y="11"/>
                  </a:cubicBezTo>
                  <a:cubicBezTo>
                    <a:pt x="1505" y="11"/>
                    <a:pt x="1504" y="9"/>
                    <a:pt x="1503" y="9"/>
                  </a:cubicBezTo>
                  <a:cubicBezTo>
                    <a:pt x="1502" y="9"/>
                    <a:pt x="1499" y="11"/>
                    <a:pt x="1499" y="11"/>
                  </a:cubicBezTo>
                  <a:cubicBezTo>
                    <a:pt x="1499" y="11"/>
                    <a:pt x="1502" y="13"/>
                    <a:pt x="1502" y="13"/>
                  </a:cubicBezTo>
                  <a:cubicBezTo>
                    <a:pt x="1504" y="13"/>
                    <a:pt x="1505" y="11"/>
                    <a:pt x="1507" y="11"/>
                  </a:cubicBezTo>
                  <a:cubicBezTo>
                    <a:pt x="1508" y="11"/>
                    <a:pt x="1509" y="13"/>
                    <a:pt x="1510" y="13"/>
                  </a:cubicBezTo>
                  <a:cubicBezTo>
                    <a:pt x="1512" y="13"/>
                    <a:pt x="1513" y="11"/>
                    <a:pt x="1514" y="11"/>
                  </a:cubicBezTo>
                  <a:cubicBezTo>
                    <a:pt x="1514" y="11"/>
                    <a:pt x="1511" y="10"/>
                    <a:pt x="1511" y="9"/>
                  </a:cubicBezTo>
                  <a:cubicBezTo>
                    <a:pt x="1511" y="9"/>
                    <a:pt x="1514" y="7"/>
                    <a:pt x="1515" y="7"/>
                  </a:cubicBezTo>
                  <a:cubicBezTo>
                    <a:pt x="1516" y="6"/>
                    <a:pt x="1518" y="5"/>
                    <a:pt x="1519" y="5"/>
                  </a:cubicBezTo>
                  <a:cubicBezTo>
                    <a:pt x="1519" y="5"/>
                    <a:pt x="1522" y="7"/>
                    <a:pt x="1523" y="7"/>
                  </a:cubicBezTo>
                  <a:cubicBezTo>
                    <a:pt x="1523" y="7"/>
                    <a:pt x="1526" y="5"/>
                    <a:pt x="1527" y="5"/>
                  </a:cubicBezTo>
                  <a:cubicBezTo>
                    <a:pt x="1527" y="5"/>
                    <a:pt x="1530" y="3"/>
                    <a:pt x="1531" y="3"/>
                  </a:cubicBezTo>
                  <a:cubicBezTo>
                    <a:pt x="1531" y="3"/>
                    <a:pt x="1534" y="5"/>
                    <a:pt x="1534" y="5"/>
                  </a:cubicBezTo>
                  <a:cubicBezTo>
                    <a:pt x="1535" y="6"/>
                    <a:pt x="1538" y="7"/>
                    <a:pt x="1538" y="7"/>
                  </a:cubicBezTo>
                  <a:cubicBezTo>
                    <a:pt x="1539" y="7"/>
                    <a:pt x="1542" y="6"/>
                    <a:pt x="1542" y="5"/>
                  </a:cubicBezTo>
                  <a:cubicBezTo>
                    <a:pt x="1543" y="5"/>
                    <a:pt x="1545" y="3"/>
                    <a:pt x="1546" y="3"/>
                  </a:cubicBezTo>
                  <a:cubicBezTo>
                    <a:pt x="1547" y="3"/>
                    <a:pt x="1549" y="5"/>
                    <a:pt x="1550" y="5"/>
                  </a:cubicBezTo>
                  <a:cubicBezTo>
                    <a:pt x="1552" y="6"/>
                    <a:pt x="1553" y="3"/>
                    <a:pt x="1554" y="3"/>
                  </a:cubicBezTo>
                  <a:cubicBezTo>
                    <a:pt x="1555" y="3"/>
                    <a:pt x="1557" y="6"/>
                    <a:pt x="1558" y="6"/>
                  </a:cubicBezTo>
                  <a:cubicBezTo>
                    <a:pt x="1559" y="6"/>
                    <a:pt x="1561" y="4"/>
                    <a:pt x="1562" y="4"/>
                  </a:cubicBezTo>
                  <a:cubicBezTo>
                    <a:pt x="1563" y="4"/>
                    <a:pt x="1565" y="6"/>
                    <a:pt x="1566" y="6"/>
                  </a:cubicBezTo>
                  <a:cubicBezTo>
                    <a:pt x="1567" y="6"/>
                    <a:pt x="1569" y="4"/>
                    <a:pt x="1570" y="4"/>
                  </a:cubicBezTo>
                  <a:cubicBezTo>
                    <a:pt x="1570" y="4"/>
                    <a:pt x="1574" y="6"/>
                    <a:pt x="1574" y="6"/>
                  </a:cubicBezTo>
                  <a:cubicBezTo>
                    <a:pt x="1574" y="7"/>
                    <a:pt x="1569" y="7"/>
                    <a:pt x="1570" y="8"/>
                  </a:cubicBezTo>
                  <a:cubicBezTo>
                    <a:pt x="1570" y="8"/>
                    <a:pt x="1573" y="10"/>
                    <a:pt x="1573" y="10"/>
                  </a:cubicBezTo>
                  <a:cubicBezTo>
                    <a:pt x="1574" y="10"/>
                    <a:pt x="1577" y="8"/>
                    <a:pt x="1577" y="8"/>
                  </a:cubicBezTo>
                  <a:cubicBezTo>
                    <a:pt x="1578" y="8"/>
                    <a:pt x="1573" y="7"/>
                    <a:pt x="1574" y="6"/>
                  </a:cubicBezTo>
                  <a:cubicBezTo>
                    <a:pt x="1574" y="5"/>
                    <a:pt x="1577" y="4"/>
                    <a:pt x="1578" y="4"/>
                  </a:cubicBezTo>
                  <a:cubicBezTo>
                    <a:pt x="1578" y="4"/>
                    <a:pt x="1581" y="6"/>
                    <a:pt x="1582" y="6"/>
                  </a:cubicBezTo>
                  <a:cubicBezTo>
                    <a:pt x="1582" y="6"/>
                    <a:pt x="1585" y="4"/>
                    <a:pt x="1586" y="4"/>
                  </a:cubicBezTo>
                  <a:cubicBezTo>
                    <a:pt x="1586" y="4"/>
                    <a:pt x="1589" y="2"/>
                    <a:pt x="1590" y="2"/>
                  </a:cubicBezTo>
                  <a:cubicBezTo>
                    <a:pt x="1590" y="2"/>
                    <a:pt x="1593" y="4"/>
                    <a:pt x="1594" y="4"/>
                  </a:cubicBezTo>
                  <a:cubicBezTo>
                    <a:pt x="1597" y="6"/>
                    <a:pt x="1597" y="6"/>
                    <a:pt x="1597" y="6"/>
                  </a:cubicBezTo>
                  <a:cubicBezTo>
                    <a:pt x="1599" y="7"/>
                    <a:pt x="1600" y="8"/>
                    <a:pt x="1601" y="9"/>
                  </a:cubicBezTo>
                  <a:cubicBezTo>
                    <a:pt x="1601" y="9"/>
                    <a:pt x="1604" y="11"/>
                    <a:pt x="1605" y="11"/>
                  </a:cubicBezTo>
                  <a:cubicBezTo>
                    <a:pt x="1606" y="11"/>
                    <a:pt x="1608" y="9"/>
                    <a:pt x="1609" y="9"/>
                  </a:cubicBezTo>
                  <a:cubicBezTo>
                    <a:pt x="1613" y="7"/>
                    <a:pt x="1613" y="7"/>
                    <a:pt x="1613" y="7"/>
                  </a:cubicBezTo>
                  <a:cubicBezTo>
                    <a:pt x="1617" y="5"/>
                    <a:pt x="1617" y="5"/>
                    <a:pt x="1617" y="5"/>
                  </a:cubicBezTo>
                  <a:cubicBezTo>
                    <a:pt x="1618" y="4"/>
                    <a:pt x="1620" y="3"/>
                    <a:pt x="1621" y="2"/>
                  </a:cubicBezTo>
                  <a:cubicBezTo>
                    <a:pt x="1621" y="2"/>
                    <a:pt x="1625" y="5"/>
                    <a:pt x="1625" y="5"/>
                  </a:cubicBezTo>
                  <a:cubicBezTo>
                    <a:pt x="1625" y="5"/>
                    <a:pt x="1628" y="7"/>
                    <a:pt x="1629" y="7"/>
                  </a:cubicBezTo>
                  <a:cubicBezTo>
                    <a:pt x="1629" y="7"/>
                    <a:pt x="1632" y="5"/>
                    <a:pt x="1633" y="5"/>
                  </a:cubicBezTo>
                  <a:cubicBezTo>
                    <a:pt x="1633" y="5"/>
                    <a:pt x="1636" y="3"/>
                    <a:pt x="1637" y="3"/>
                  </a:cubicBezTo>
                  <a:cubicBezTo>
                    <a:pt x="1638" y="3"/>
                    <a:pt x="1640" y="5"/>
                    <a:pt x="1641" y="5"/>
                  </a:cubicBezTo>
                  <a:cubicBezTo>
                    <a:pt x="1642" y="6"/>
                    <a:pt x="1643" y="7"/>
                    <a:pt x="1644" y="7"/>
                  </a:cubicBezTo>
                  <a:cubicBezTo>
                    <a:pt x="1645" y="8"/>
                    <a:pt x="1647" y="10"/>
                    <a:pt x="1648" y="10"/>
                  </a:cubicBezTo>
                  <a:cubicBezTo>
                    <a:pt x="1649" y="10"/>
                    <a:pt x="1651" y="7"/>
                    <a:pt x="1652" y="7"/>
                  </a:cubicBezTo>
                  <a:cubicBezTo>
                    <a:pt x="1653" y="8"/>
                    <a:pt x="1655" y="9"/>
                    <a:pt x="1656" y="10"/>
                  </a:cubicBezTo>
                  <a:cubicBezTo>
                    <a:pt x="1656" y="10"/>
                    <a:pt x="1659" y="12"/>
                    <a:pt x="1660" y="12"/>
                  </a:cubicBezTo>
                  <a:cubicBezTo>
                    <a:pt x="1660" y="12"/>
                    <a:pt x="1664" y="10"/>
                    <a:pt x="1664" y="10"/>
                  </a:cubicBezTo>
                  <a:cubicBezTo>
                    <a:pt x="1664" y="10"/>
                    <a:pt x="1663" y="9"/>
                    <a:pt x="1662" y="9"/>
                  </a:cubicBezTo>
                  <a:cubicBezTo>
                    <a:pt x="1661" y="8"/>
                    <a:pt x="1660" y="8"/>
                    <a:pt x="1660" y="8"/>
                  </a:cubicBezTo>
                  <a:cubicBezTo>
                    <a:pt x="1661" y="7"/>
                    <a:pt x="1663" y="5"/>
                    <a:pt x="1664" y="5"/>
                  </a:cubicBezTo>
                  <a:cubicBezTo>
                    <a:pt x="1665" y="5"/>
                    <a:pt x="1667" y="7"/>
                    <a:pt x="1668" y="8"/>
                  </a:cubicBezTo>
                  <a:cubicBezTo>
                    <a:pt x="1668" y="8"/>
                    <a:pt x="1671" y="10"/>
                    <a:pt x="1672" y="10"/>
                  </a:cubicBezTo>
                  <a:cubicBezTo>
                    <a:pt x="1672" y="10"/>
                    <a:pt x="1676" y="8"/>
                    <a:pt x="1676" y="8"/>
                  </a:cubicBezTo>
                  <a:cubicBezTo>
                    <a:pt x="1676" y="7"/>
                    <a:pt x="1672" y="6"/>
                    <a:pt x="1672" y="6"/>
                  </a:cubicBezTo>
                  <a:cubicBezTo>
                    <a:pt x="1672" y="5"/>
                    <a:pt x="1675" y="4"/>
                    <a:pt x="1676" y="4"/>
                  </a:cubicBezTo>
                  <a:cubicBezTo>
                    <a:pt x="1677" y="3"/>
                    <a:pt x="1679" y="6"/>
                    <a:pt x="1680" y="6"/>
                  </a:cubicBezTo>
                  <a:cubicBezTo>
                    <a:pt x="1681" y="6"/>
                    <a:pt x="1683" y="4"/>
                    <a:pt x="1684" y="4"/>
                  </a:cubicBezTo>
                  <a:cubicBezTo>
                    <a:pt x="1684" y="4"/>
                    <a:pt x="1688" y="6"/>
                    <a:pt x="1688" y="6"/>
                  </a:cubicBezTo>
                  <a:cubicBezTo>
                    <a:pt x="1688" y="7"/>
                    <a:pt x="1683" y="7"/>
                    <a:pt x="1684" y="8"/>
                  </a:cubicBezTo>
                  <a:cubicBezTo>
                    <a:pt x="1684" y="9"/>
                    <a:pt x="1687" y="10"/>
                    <a:pt x="1687" y="10"/>
                  </a:cubicBezTo>
                  <a:cubicBezTo>
                    <a:pt x="1688" y="11"/>
                    <a:pt x="1690" y="12"/>
                    <a:pt x="1691" y="13"/>
                  </a:cubicBezTo>
                  <a:cubicBezTo>
                    <a:pt x="1695" y="15"/>
                    <a:pt x="1695" y="15"/>
                    <a:pt x="1695" y="15"/>
                  </a:cubicBezTo>
                  <a:cubicBezTo>
                    <a:pt x="1695" y="14"/>
                    <a:pt x="1699" y="13"/>
                    <a:pt x="1699" y="13"/>
                  </a:cubicBezTo>
                  <a:cubicBezTo>
                    <a:pt x="1699" y="12"/>
                    <a:pt x="1696" y="11"/>
                    <a:pt x="1695" y="10"/>
                  </a:cubicBezTo>
                  <a:cubicBezTo>
                    <a:pt x="1695" y="10"/>
                    <a:pt x="1691" y="8"/>
                    <a:pt x="1691" y="8"/>
                  </a:cubicBezTo>
                  <a:cubicBezTo>
                    <a:pt x="1692" y="8"/>
                    <a:pt x="1695" y="6"/>
                    <a:pt x="1695" y="6"/>
                  </a:cubicBezTo>
                  <a:cubicBezTo>
                    <a:pt x="1700" y="4"/>
                    <a:pt x="1700" y="4"/>
                    <a:pt x="1700" y="4"/>
                  </a:cubicBezTo>
                  <a:cubicBezTo>
                    <a:pt x="1700" y="5"/>
                    <a:pt x="1703" y="5"/>
                    <a:pt x="1703" y="6"/>
                  </a:cubicBezTo>
                  <a:cubicBezTo>
                    <a:pt x="1703" y="7"/>
                    <a:pt x="1700" y="8"/>
                    <a:pt x="1699" y="8"/>
                  </a:cubicBezTo>
                  <a:cubicBezTo>
                    <a:pt x="1701" y="8"/>
                    <a:pt x="1702" y="11"/>
                    <a:pt x="1703" y="11"/>
                  </a:cubicBezTo>
                  <a:cubicBezTo>
                    <a:pt x="1703" y="11"/>
                    <a:pt x="1707" y="9"/>
                    <a:pt x="1707" y="8"/>
                  </a:cubicBezTo>
                  <a:cubicBezTo>
                    <a:pt x="1707" y="8"/>
                    <a:pt x="1703" y="6"/>
                    <a:pt x="1703" y="6"/>
                  </a:cubicBezTo>
                  <a:cubicBezTo>
                    <a:pt x="1705" y="6"/>
                    <a:pt x="1706" y="4"/>
                    <a:pt x="1707" y="4"/>
                  </a:cubicBezTo>
                  <a:cubicBezTo>
                    <a:pt x="1708" y="4"/>
                    <a:pt x="1711" y="6"/>
                    <a:pt x="1711" y="6"/>
                  </a:cubicBezTo>
                  <a:cubicBezTo>
                    <a:pt x="1712" y="7"/>
                    <a:pt x="1714" y="9"/>
                    <a:pt x="1715" y="9"/>
                  </a:cubicBezTo>
                  <a:cubicBezTo>
                    <a:pt x="1716" y="9"/>
                    <a:pt x="1718" y="7"/>
                    <a:pt x="1719" y="7"/>
                  </a:cubicBezTo>
                  <a:cubicBezTo>
                    <a:pt x="1720" y="6"/>
                    <a:pt x="1722" y="4"/>
                    <a:pt x="1723" y="4"/>
                  </a:cubicBezTo>
                  <a:cubicBezTo>
                    <a:pt x="1724" y="4"/>
                    <a:pt x="1726" y="7"/>
                    <a:pt x="1727" y="7"/>
                  </a:cubicBezTo>
                  <a:cubicBezTo>
                    <a:pt x="1728" y="7"/>
                    <a:pt x="1730" y="5"/>
                    <a:pt x="1731" y="5"/>
                  </a:cubicBezTo>
                  <a:cubicBezTo>
                    <a:pt x="1732" y="5"/>
                    <a:pt x="1733" y="7"/>
                    <a:pt x="1735" y="7"/>
                  </a:cubicBezTo>
                  <a:cubicBezTo>
                    <a:pt x="1736" y="7"/>
                    <a:pt x="1737" y="5"/>
                    <a:pt x="1739" y="5"/>
                  </a:cubicBezTo>
                  <a:cubicBezTo>
                    <a:pt x="1740" y="5"/>
                    <a:pt x="1741" y="7"/>
                    <a:pt x="1743" y="7"/>
                  </a:cubicBezTo>
                  <a:cubicBezTo>
                    <a:pt x="1743" y="7"/>
                    <a:pt x="1746" y="5"/>
                    <a:pt x="1747" y="5"/>
                  </a:cubicBezTo>
                  <a:cubicBezTo>
                    <a:pt x="1747" y="5"/>
                    <a:pt x="1750" y="3"/>
                    <a:pt x="1751" y="3"/>
                  </a:cubicBezTo>
                  <a:cubicBezTo>
                    <a:pt x="1751" y="3"/>
                    <a:pt x="1755" y="5"/>
                    <a:pt x="1754" y="5"/>
                  </a:cubicBezTo>
                  <a:cubicBezTo>
                    <a:pt x="1754" y="5"/>
                    <a:pt x="1751" y="7"/>
                    <a:pt x="1750" y="7"/>
                  </a:cubicBezTo>
                  <a:cubicBezTo>
                    <a:pt x="1752" y="7"/>
                    <a:pt x="1753" y="9"/>
                    <a:pt x="1754" y="9"/>
                  </a:cubicBezTo>
                  <a:cubicBezTo>
                    <a:pt x="1755" y="9"/>
                    <a:pt x="1757" y="8"/>
                    <a:pt x="1758" y="7"/>
                  </a:cubicBezTo>
                  <a:cubicBezTo>
                    <a:pt x="1760" y="7"/>
                    <a:pt x="1761" y="6"/>
                    <a:pt x="1762" y="5"/>
                  </a:cubicBezTo>
                  <a:cubicBezTo>
                    <a:pt x="1763" y="5"/>
                    <a:pt x="1766" y="3"/>
                    <a:pt x="1766" y="3"/>
                  </a:cubicBezTo>
                  <a:cubicBezTo>
                    <a:pt x="1767" y="3"/>
                    <a:pt x="1770" y="5"/>
                    <a:pt x="1770" y="5"/>
                  </a:cubicBezTo>
                  <a:cubicBezTo>
                    <a:pt x="1771" y="6"/>
                    <a:pt x="1773" y="7"/>
                    <a:pt x="1774" y="8"/>
                  </a:cubicBezTo>
                  <a:cubicBezTo>
                    <a:pt x="1774" y="8"/>
                    <a:pt x="1777" y="10"/>
                    <a:pt x="1778" y="10"/>
                  </a:cubicBezTo>
                  <a:cubicBezTo>
                    <a:pt x="1778" y="10"/>
                    <a:pt x="1781" y="8"/>
                    <a:pt x="1782" y="8"/>
                  </a:cubicBezTo>
                  <a:cubicBezTo>
                    <a:pt x="1786" y="6"/>
                    <a:pt x="1786" y="6"/>
                    <a:pt x="1786" y="6"/>
                  </a:cubicBezTo>
                  <a:cubicBezTo>
                    <a:pt x="1786" y="5"/>
                    <a:pt x="1789" y="3"/>
                    <a:pt x="1790" y="4"/>
                  </a:cubicBezTo>
                  <a:cubicBezTo>
                    <a:pt x="1791" y="4"/>
                    <a:pt x="1793" y="5"/>
                    <a:pt x="1794" y="6"/>
                  </a:cubicBezTo>
                  <a:cubicBezTo>
                    <a:pt x="1795" y="6"/>
                    <a:pt x="1796" y="7"/>
                    <a:pt x="1797" y="8"/>
                  </a:cubicBezTo>
                  <a:cubicBezTo>
                    <a:pt x="1798" y="8"/>
                    <a:pt x="1800" y="10"/>
                    <a:pt x="1801" y="10"/>
                  </a:cubicBezTo>
                  <a:cubicBezTo>
                    <a:pt x="1802" y="10"/>
                    <a:pt x="1804" y="8"/>
                    <a:pt x="1805" y="8"/>
                  </a:cubicBezTo>
                  <a:cubicBezTo>
                    <a:pt x="1806" y="8"/>
                    <a:pt x="1808" y="11"/>
                    <a:pt x="1809" y="10"/>
                  </a:cubicBezTo>
                  <a:cubicBezTo>
                    <a:pt x="1811" y="10"/>
                    <a:pt x="1812" y="9"/>
                    <a:pt x="1813" y="8"/>
                  </a:cubicBezTo>
                  <a:cubicBezTo>
                    <a:pt x="1812" y="8"/>
                    <a:pt x="1810" y="6"/>
                    <a:pt x="1809" y="6"/>
                  </a:cubicBezTo>
                  <a:cubicBezTo>
                    <a:pt x="1811" y="6"/>
                    <a:pt x="1812" y="4"/>
                    <a:pt x="1813" y="4"/>
                  </a:cubicBezTo>
                  <a:cubicBezTo>
                    <a:pt x="1814" y="4"/>
                    <a:pt x="1817" y="6"/>
                    <a:pt x="1817" y="6"/>
                  </a:cubicBezTo>
                  <a:cubicBezTo>
                    <a:pt x="1817" y="6"/>
                    <a:pt x="1814" y="8"/>
                    <a:pt x="1813" y="8"/>
                  </a:cubicBezTo>
                  <a:cubicBezTo>
                    <a:pt x="1814" y="8"/>
                    <a:pt x="1816" y="11"/>
                    <a:pt x="1817" y="11"/>
                  </a:cubicBezTo>
                  <a:cubicBezTo>
                    <a:pt x="1818" y="11"/>
                    <a:pt x="1820" y="9"/>
                    <a:pt x="1821" y="8"/>
                  </a:cubicBezTo>
                  <a:cubicBezTo>
                    <a:pt x="1822" y="8"/>
                    <a:pt x="1825" y="7"/>
                    <a:pt x="1825" y="6"/>
                  </a:cubicBezTo>
                  <a:cubicBezTo>
                    <a:pt x="1825" y="6"/>
                    <a:pt x="1822" y="4"/>
                    <a:pt x="1821" y="4"/>
                  </a:cubicBezTo>
                  <a:cubicBezTo>
                    <a:pt x="1823" y="4"/>
                    <a:pt x="1824" y="2"/>
                    <a:pt x="1825" y="2"/>
                  </a:cubicBezTo>
                  <a:cubicBezTo>
                    <a:pt x="1826" y="2"/>
                    <a:pt x="1829" y="4"/>
                    <a:pt x="1829" y="4"/>
                  </a:cubicBezTo>
                  <a:cubicBezTo>
                    <a:pt x="1830" y="5"/>
                    <a:pt x="1832" y="6"/>
                    <a:pt x="1833" y="6"/>
                  </a:cubicBezTo>
                  <a:cubicBezTo>
                    <a:pt x="1834" y="7"/>
                    <a:pt x="1836" y="4"/>
                    <a:pt x="1837" y="4"/>
                  </a:cubicBezTo>
                  <a:cubicBezTo>
                    <a:pt x="1838" y="4"/>
                    <a:pt x="1840" y="6"/>
                    <a:pt x="1841" y="7"/>
                  </a:cubicBezTo>
                  <a:cubicBezTo>
                    <a:pt x="1841" y="7"/>
                    <a:pt x="1844" y="9"/>
                    <a:pt x="1845" y="9"/>
                  </a:cubicBezTo>
                  <a:cubicBezTo>
                    <a:pt x="1846" y="9"/>
                    <a:pt x="1848" y="7"/>
                    <a:pt x="1849" y="7"/>
                  </a:cubicBezTo>
                  <a:cubicBezTo>
                    <a:pt x="1853" y="5"/>
                    <a:pt x="1853" y="5"/>
                    <a:pt x="1853" y="5"/>
                  </a:cubicBezTo>
                  <a:cubicBezTo>
                    <a:pt x="1853" y="4"/>
                    <a:pt x="1856" y="3"/>
                    <a:pt x="1857" y="3"/>
                  </a:cubicBezTo>
                  <a:cubicBezTo>
                    <a:pt x="1857" y="3"/>
                    <a:pt x="1861" y="5"/>
                    <a:pt x="1861" y="5"/>
                  </a:cubicBezTo>
                  <a:cubicBezTo>
                    <a:pt x="1861" y="5"/>
                    <a:pt x="1857" y="7"/>
                    <a:pt x="1856" y="7"/>
                  </a:cubicBezTo>
                  <a:cubicBezTo>
                    <a:pt x="1858" y="7"/>
                    <a:pt x="1859" y="9"/>
                    <a:pt x="1860" y="9"/>
                  </a:cubicBezTo>
                  <a:cubicBezTo>
                    <a:pt x="1861" y="9"/>
                    <a:pt x="1864" y="7"/>
                    <a:pt x="1864" y="7"/>
                  </a:cubicBezTo>
                  <a:cubicBezTo>
                    <a:pt x="1865" y="7"/>
                    <a:pt x="1867" y="5"/>
                    <a:pt x="1868" y="5"/>
                  </a:cubicBezTo>
                  <a:cubicBezTo>
                    <a:pt x="1869" y="5"/>
                    <a:pt x="1871" y="3"/>
                    <a:pt x="1873" y="3"/>
                  </a:cubicBezTo>
                  <a:cubicBezTo>
                    <a:pt x="1874" y="3"/>
                    <a:pt x="1875" y="5"/>
                    <a:pt x="1876" y="5"/>
                  </a:cubicBezTo>
                  <a:cubicBezTo>
                    <a:pt x="1878" y="5"/>
                    <a:pt x="1879" y="3"/>
                    <a:pt x="1880" y="3"/>
                  </a:cubicBezTo>
                  <a:cubicBezTo>
                    <a:pt x="1881" y="3"/>
                    <a:pt x="1884" y="5"/>
                    <a:pt x="1884" y="5"/>
                  </a:cubicBezTo>
                  <a:cubicBezTo>
                    <a:pt x="1885" y="6"/>
                    <a:pt x="1886" y="7"/>
                    <a:pt x="1888" y="8"/>
                  </a:cubicBezTo>
                  <a:cubicBezTo>
                    <a:pt x="1889" y="8"/>
                    <a:pt x="1891" y="10"/>
                    <a:pt x="1892" y="10"/>
                  </a:cubicBezTo>
                  <a:cubicBezTo>
                    <a:pt x="1893" y="10"/>
                    <a:pt x="1894" y="8"/>
                    <a:pt x="1896" y="8"/>
                  </a:cubicBezTo>
                  <a:cubicBezTo>
                    <a:pt x="1897" y="8"/>
                    <a:pt x="1898" y="10"/>
                    <a:pt x="1899" y="10"/>
                  </a:cubicBezTo>
                  <a:cubicBezTo>
                    <a:pt x="1901" y="10"/>
                    <a:pt x="1902" y="8"/>
                    <a:pt x="1904" y="8"/>
                  </a:cubicBezTo>
                  <a:cubicBezTo>
                    <a:pt x="1905" y="8"/>
                    <a:pt x="1906" y="10"/>
                    <a:pt x="1907" y="10"/>
                  </a:cubicBezTo>
                  <a:cubicBezTo>
                    <a:pt x="1908" y="10"/>
                    <a:pt x="1911" y="8"/>
                    <a:pt x="1911" y="8"/>
                  </a:cubicBezTo>
                  <a:cubicBezTo>
                    <a:pt x="1911" y="7"/>
                    <a:pt x="1907" y="6"/>
                    <a:pt x="1908" y="6"/>
                  </a:cubicBezTo>
                  <a:cubicBezTo>
                    <a:pt x="1908" y="5"/>
                    <a:pt x="1911" y="4"/>
                    <a:pt x="1912" y="4"/>
                  </a:cubicBezTo>
                  <a:cubicBezTo>
                    <a:pt x="1912" y="4"/>
                    <a:pt x="1915" y="6"/>
                    <a:pt x="1915" y="6"/>
                  </a:cubicBezTo>
                  <a:cubicBezTo>
                    <a:pt x="1917" y="6"/>
                    <a:pt x="1918" y="4"/>
                    <a:pt x="1920" y="4"/>
                  </a:cubicBezTo>
                  <a:cubicBezTo>
                    <a:pt x="1920" y="4"/>
                    <a:pt x="1923" y="6"/>
                    <a:pt x="1923" y="6"/>
                  </a:cubicBezTo>
                  <a:cubicBezTo>
                    <a:pt x="1923" y="6"/>
                    <a:pt x="1920" y="8"/>
                    <a:pt x="1919" y="8"/>
                  </a:cubicBezTo>
                  <a:cubicBezTo>
                    <a:pt x="1920" y="8"/>
                    <a:pt x="1922" y="10"/>
                    <a:pt x="1923" y="10"/>
                  </a:cubicBezTo>
                  <a:cubicBezTo>
                    <a:pt x="1924" y="10"/>
                    <a:pt x="1926" y="9"/>
                    <a:pt x="1927" y="8"/>
                  </a:cubicBezTo>
                  <a:cubicBezTo>
                    <a:pt x="1929" y="8"/>
                    <a:pt x="1930" y="7"/>
                    <a:pt x="1931" y="6"/>
                  </a:cubicBezTo>
                  <a:cubicBezTo>
                    <a:pt x="1932" y="6"/>
                    <a:pt x="1934" y="4"/>
                    <a:pt x="1935" y="4"/>
                  </a:cubicBezTo>
                  <a:cubicBezTo>
                    <a:pt x="1936" y="4"/>
                    <a:pt x="1938" y="6"/>
                    <a:pt x="1939" y="6"/>
                  </a:cubicBezTo>
                  <a:cubicBezTo>
                    <a:pt x="1940" y="6"/>
                    <a:pt x="1942" y="4"/>
                    <a:pt x="1943" y="4"/>
                  </a:cubicBezTo>
                  <a:cubicBezTo>
                    <a:pt x="1944" y="4"/>
                    <a:pt x="1946" y="6"/>
                    <a:pt x="1947" y="6"/>
                  </a:cubicBezTo>
                  <a:cubicBezTo>
                    <a:pt x="1948" y="7"/>
                    <a:pt x="1950" y="4"/>
                    <a:pt x="1951" y="4"/>
                  </a:cubicBezTo>
                  <a:cubicBezTo>
                    <a:pt x="1952" y="4"/>
                    <a:pt x="1953" y="7"/>
                    <a:pt x="1955" y="7"/>
                  </a:cubicBezTo>
                  <a:cubicBezTo>
                    <a:pt x="1955" y="7"/>
                    <a:pt x="1958" y="4"/>
                    <a:pt x="1959" y="5"/>
                  </a:cubicBezTo>
                  <a:cubicBezTo>
                    <a:pt x="1959" y="5"/>
                    <a:pt x="1963" y="7"/>
                    <a:pt x="1963" y="7"/>
                  </a:cubicBezTo>
                  <a:cubicBezTo>
                    <a:pt x="1963" y="7"/>
                    <a:pt x="1958" y="8"/>
                    <a:pt x="1958" y="9"/>
                  </a:cubicBezTo>
                  <a:cubicBezTo>
                    <a:pt x="1959" y="9"/>
                    <a:pt x="1962" y="11"/>
                    <a:pt x="1962" y="11"/>
                  </a:cubicBezTo>
                  <a:cubicBezTo>
                    <a:pt x="1963" y="11"/>
                    <a:pt x="1966" y="9"/>
                    <a:pt x="1966" y="9"/>
                  </a:cubicBezTo>
                  <a:cubicBezTo>
                    <a:pt x="1970" y="7"/>
                    <a:pt x="1970" y="7"/>
                    <a:pt x="1970" y="7"/>
                  </a:cubicBezTo>
                  <a:cubicBezTo>
                    <a:pt x="1971" y="6"/>
                    <a:pt x="1973" y="5"/>
                    <a:pt x="1974" y="5"/>
                  </a:cubicBezTo>
                  <a:cubicBezTo>
                    <a:pt x="1975" y="5"/>
                    <a:pt x="1977" y="7"/>
                    <a:pt x="1978" y="7"/>
                  </a:cubicBezTo>
                  <a:cubicBezTo>
                    <a:pt x="1979" y="7"/>
                    <a:pt x="1981" y="5"/>
                    <a:pt x="1982" y="5"/>
                  </a:cubicBezTo>
                  <a:cubicBezTo>
                    <a:pt x="1983" y="5"/>
                    <a:pt x="1986" y="7"/>
                    <a:pt x="1986" y="7"/>
                  </a:cubicBezTo>
                  <a:cubicBezTo>
                    <a:pt x="1986" y="7"/>
                    <a:pt x="1982" y="9"/>
                    <a:pt x="1982" y="9"/>
                  </a:cubicBezTo>
                  <a:cubicBezTo>
                    <a:pt x="1982" y="9"/>
                    <a:pt x="1985" y="12"/>
                    <a:pt x="1986" y="12"/>
                  </a:cubicBezTo>
                  <a:cubicBezTo>
                    <a:pt x="1986" y="12"/>
                    <a:pt x="1989" y="10"/>
                    <a:pt x="1990" y="9"/>
                  </a:cubicBezTo>
                  <a:cubicBezTo>
                    <a:pt x="1991" y="9"/>
                    <a:pt x="1993" y="8"/>
                    <a:pt x="1994" y="7"/>
                  </a:cubicBezTo>
                  <a:cubicBezTo>
                    <a:pt x="1995" y="7"/>
                    <a:pt x="1997" y="5"/>
                    <a:pt x="1998" y="5"/>
                  </a:cubicBezTo>
                  <a:cubicBezTo>
                    <a:pt x="1999" y="5"/>
                    <a:pt x="2001" y="8"/>
                    <a:pt x="2002" y="8"/>
                  </a:cubicBezTo>
                  <a:cubicBezTo>
                    <a:pt x="2003" y="7"/>
                    <a:pt x="2005" y="5"/>
                    <a:pt x="2006" y="5"/>
                  </a:cubicBezTo>
                  <a:cubicBezTo>
                    <a:pt x="2007" y="5"/>
                    <a:pt x="2009" y="8"/>
                    <a:pt x="2010" y="8"/>
                  </a:cubicBezTo>
                  <a:cubicBezTo>
                    <a:pt x="2010" y="8"/>
                    <a:pt x="2013" y="5"/>
                    <a:pt x="2014" y="6"/>
                  </a:cubicBezTo>
                  <a:cubicBezTo>
                    <a:pt x="2014" y="6"/>
                    <a:pt x="2017" y="8"/>
                    <a:pt x="2017" y="8"/>
                  </a:cubicBezTo>
                  <a:cubicBezTo>
                    <a:pt x="2017" y="8"/>
                    <a:pt x="2013" y="9"/>
                    <a:pt x="2013" y="10"/>
                  </a:cubicBezTo>
                  <a:cubicBezTo>
                    <a:pt x="2013" y="10"/>
                    <a:pt x="2017" y="12"/>
                    <a:pt x="2017" y="12"/>
                  </a:cubicBezTo>
                  <a:cubicBezTo>
                    <a:pt x="2018" y="12"/>
                    <a:pt x="2021" y="10"/>
                    <a:pt x="2021" y="10"/>
                  </a:cubicBezTo>
                  <a:cubicBezTo>
                    <a:pt x="2022" y="10"/>
                    <a:pt x="2025" y="8"/>
                    <a:pt x="2025" y="8"/>
                  </a:cubicBezTo>
                  <a:cubicBezTo>
                    <a:pt x="2026" y="8"/>
                    <a:pt x="2029" y="10"/>
                    <a:pt x="2029" y="10"/>
                  </a:cubicBezTo>
                  <a:cubicBezTo>
                    <a:pt x="2030" y="10"/>
                    <a:pt x="2033" y="8"/>
                    <a:pt x="2033" y="8"/>
                  </a:cubicBezTo>
                  <a:cubicBezTo>
                    <a:pt x="2033" y="8"/>
                    <a:pt x="2030" y="6"/>
                    <a:pt x="2029" y="6"/>
                  </a:cubicBezTo>
                  <a:cubicBezTo>
                    <a:pt x="2031" y="6"/>
                    <a:pt x="2032" y="4"/>
                    <a:pt x="2033" y="4"/>
                  </a:cubicBezTo>
                  <a:cubicBezTo>
                    <a:pt x="2035" y="4"/>
                    <a:pt x="2036" y="6"/>
                    <a:pt x="2037" y="6"/>
                  </a:cubicBezTo>
                  <a:cubicBezTo>
                    <a:pt x="2039" y="6"/>
                    <a:pt x="2040" y="8"/>
                    <a:pt x="2041" y="8"/>
                  </a:cubicBezTo>
                  <a:cubicBezTo>
                    <a:pt x="2041" y="8"/>
                    <a:pt x="2045" y="6"/>
                    <a:pt x="2045" y="6"/>
                  </a:cubicBezTo>
                  <a:cubicBezTo>
                    <a:pt x="2046" y="6"/>
                    <a:pt x="2049" y="8"/>
                    <a:pt x="2049" y="8"/>
                  </a:cubicBezTo>
                  <a:cubicBezTo>
                    <a:pt x="2049" y="9"/>
                    <a:pt x="2045" y="10"/>
                    <a:pt x="2045" y="11"/>
                  </a:cubicBezTo>
                  <a:cubicBezTo>
                    <a:pt x="2045" y="11"/>
                    <a:pt x="2048" y="13"/>
                    <a:pt x="2048" y="13"/>
                  </a:cubicBezTo>
                  <a:cubicBezTo>
                    <a:pt x="2049" y="13"/>
                    <a:pt x="2052" y="11"/>
                    <a:pt x="2053" y="11"/>
                  </a:cubicBezTo>
                  <a:cubicBezTo>
                    <a:pt x="2057" y="9"/>
                    <a:pt x="2057" y="9"/>
                    <a:pt x="2057" y="9"/>
                  </a:cubicBezTo>
                  <a:cubicBezTo>
                    <a:pt x="2061" y="6"/>
                    <a:pt x="2061" y="6"/>
                    <a:pt x="2061" y="6"/>
                  </a:cubicBezTo>
                  <a:cubicBezTo>
                    <a:pt x="2062" y="6"/>
                    <a:pt x="2064" y="4"/>
                    <a:pt x="2065" y="4"/>
                  </a:cubicBezTo>
                  <a:cubicBezTo>
                    <a:pt x="2065" y="4"/>
                    <a:pt x="2068" y="6"/>
                    <a:pt x="2069" y="7"/>
                  </a:cubicBezTo>
                  <a:cubicBezTo>
                    <a:pt x="2070" y="7"/>
                    <a:pt x="2071" y="9"/>
                    <a:pt x="2072" y="9"/>
                  </a:cubicBezTo>
                  <a:cubicBezTo>
                    <a:pt x="2073" y="9"/>
                    <a:pt x="2076" y="7"/>
                    <a:pt x="2076" y="7"/>
                  </a:cubicBezTo>
                  <a:cubicBezTo>
                    <a:pt x="2078" y="7"/>
                    <a:pt x="2079" y="9"/>
                    <a:pt x="2080" y="9"/>
                  </a:cubicBezTo>
                  <a:cubicBezTo>
                    <a:pt x="2081" y="9"/>
                    <a:pt x="2083" y="7"/>
                    <a:pt x="2084" y="7"/>
                  </a:cubicBezTo>
                  <a:cubicBezTo>
                    <a:pt x="2086" y="7"/>
                    <a:pt x="2087" y="9"/>
                    <a:pt x="2088" y="9"/>
                  </a:cubicBezTo>
                  <a:cubicBezTo>
                    <a:pt x="2089" y="9"/>
                    <a:pt x="2091" y="7"/>
                    <a:pt x="2092" y="7"/>
                  </a:cubicBezTo>
                  <a:cubicBezTo>
                    <a:pt x="2093" y="7"/>
                    <a:pt x="2095" y="9"/>
                    <a:pt x="2096" y="9"/>
                  </a:cubicBezTo>
                  <a:cubicBezTo>
                    <a:pt x="2097" y="9"/>
                    <a:pt x="2099" y="8"/>
                    <a:pt x="2100" y="7"/>
                  </a:cubicBezTo>
                  <a:cubicBezTo>
                    <a:pt x="2101" y="7"/>
                    <a:pt x="2103" y="5"/>
                    <a:pt x="2104" y="5"/>
                  </a:cubicBezTo>
                  <a:cubicBezTo>
                    <a:pt x="2105" y="5"/>
                    <a:pt x="2107" y="7"/>
                    <a:pt x="2108" y="7"/>
                  </a:cubicBezTo>
                  <a:cubicBezTo>
                    <a:pt x="2109" y="7"/>
                    <a:pt x="2111" y="5"/>
                    <a:pt x="2112" y="5"/>
                  </a:cubicBezTo>
                  <a:cubicBezTo>
                    <a:pt x="2113" y="5"/>
                    <a:pt x="2115" y="7"/>
                    <a:pt x="2116" y="8"/>
                  </a:cubicBezTo>
                  <a:cubicBezTo>
                    <a:pt x="2117" y="8"/>
                    <a:pt x="2118" y="5"/>
                    <a:pt x="2120" y="5"/>
                  </a:cubicBezTo>
                  <a:cubicBezTo>
                    <a:pt x="2121" y="5"/>
                    <a:pt x="2122" y="8"/>
                    <a:pt x="2124" y="8"/>
                  </a:cubicBezTo>
                  <a:cubicBezTo>
                    <a:pt x="2125" y="8"/>
                    <a:pt x="2127" y="5"/>
                    <a:pt x="2128" y="6"/>
                  </a:cubicBezTo>
                  <a:cubicBezTo>
                    <a:pt x="2128" y="6"/>
                    <a:pt x="2131" y="8"/>
                    <a:pt x="2131" y="8"/>
                  </a:cubicBezTo>
                  <a:cubicBezTo>
                    <a:pt x="2131" y="8"/>
                    <a:pt x="2128" y="10"/>
                    <a:pt x="2127" y="10"/>
                  </a:cubicBezTo>
                  <a:cubicBezTo>
                    <a:pt x="2126" y="10"/>
                    <a:pt x="2124" y="8"/>
                    <a:pt x="2124" y="8"/>
                  </a:cubicBezTo>
                  <a:cubicBezTo>
                    <a:pt x="2122" y="8"/>
                    <a:pt x="2121" y="10"/>
                    <a:pt x="2119" y="10"/>
                  </a:cubicBezTo>
                  <a:cubicBezTo>
                    <a:pt x="2118" y="10"/>
                    <a:pt x="2117" y="7"/>
                    <a:pt x="2116" y="8"/>
                  </a:cubicBezTo>
                  <a:cubicBezTo>
                    <a:pt x="2114" y="8"/>
                    <a:pt x="2113" y="9"/>
                    <a:pt x="2112" y="10"/>
                  </a:cubicBezTo>
                  <a:cubicBezTo>
                    <a:pt x="2113" y="10"/>
                    <a:pt x="2114" y="12"/>
                    <a:pt x="2115" y="12"/>
                  </a:cubicBezTo>
                  <a:cubicBezTo>
                    <a:pt x="2116" y="12"/>
                    <a:pt x="2118" y="10"/>
                    <a:pt x="2119" y="10"/>
                  </a:cubicBezTo>
                  <a:cubicBezTo>
                    <a:pt x="2121" y="10"/>
                    <a:pt x="2122" y="12"/>
                    <a:pt x="2123" y="12"/>
                  </a:cubicBezTo>
                  <a:cubicBezTo>
                    <a:pt x="2124" y="12"/>
                    <a:pt x="2126" y="10"/>
                    <a:pt x="2127" y="10"/>
                  </a:cubicBezTo>
                  <a:cubicBezTo>
                    <a:pt x="2128" y="10"/>
                    <a:pt x="2130" y="12"/>
                    <a:pt x="2131" y="12"/>
                  </a:cubicBezTo>
                  <a:cubicBezTo>
                    <a:pt x="2132" y="12"/>
                    <a:pt x="2134" y="11"/>
                    <a:pt x="2135" y="10"/>
                  </a:cubicBezTo>
                  <a:cubicBezTo>
                    <a:pt x="2137" y="9"/>
                    <a:pt x="2138" y="9"/>
                    <a:pt x="2139" y="8"/>
                  </a:cubicBezTo>
                  <a:cubicBezTo>
                    <a:pt x="2140" y="8"/>
                    <a:pt x="2142" y="6"/>
                    <a:pt x="2143" y="6"/>
                  </a:cubicBezTo>
                  <a:cubicBezTo>
                    <a:pt x="2144" y="6"/>
                    <a:pt x="2146" y="8"/>
                    <a:pt x="2147" y="8"/>
                  </a:cubicBezTo>
                  <a:cubicBezTo>
                    <a:pt x="2148" y="8"/>
                    <a:pt x="2150" y="6"/>
                    <a:pt x="2151" y="6"/>
                  </a:cubicBezTo>
                  <a:cubicBezTo>
                    <a:pt x="2153" y="6"/>
                    <a:pt x="2154" y="8"/>
                    <a:pt x="2155" y="8"/>
                  </a:cubicBezTo>
                  <a:cubicBezTo>
                    <a:pt x="2156" y="8"/>
                    <a:pt x="2157" y="10"/>
                    <a:pt x="2159" y="10"/>
                  </a:cubicBezTo>
                  <a:cubicBezTo>
                    <a:pt x="2159" y="11"/>
                    <a:pt x="2162" y="9"/>
                    <a:pt x="2163" y="8"/>
                  </a:cubicBezTo>
                  <a:cubicBezTo>
                    <a:pt x="2163" y="8"/>
                    <a:pt x="2166" y="6"/>
                    <a:pt x="2167" y="6"/>
                  </a:cubicBezTo>
                  <a:cubicBezTo>
                    <a:pt x="2167" y="6"/>
                    <a:pt x="2171" y="8"/>
                    <a:pt x="2171" y="9"/>
                  </a:cubicBezTo>
                  <a:cubicBezTo>
                    <a:pt x="2171" y="9"/>
                    <a:pt x="2166" y="10"/>
                    <a:pt x="2167" y="11"/>
                  </a:cubicBezTo>
                  <a:cubicBezTo>
                    <a:pt x="2167" y="11"/>
                    <a:pt x="2170" y="13"/>
                    <a:pt x="2170" y="13"/>
                  </a:cubicBezTo>
                  <a:cubicBezTo>
                    <a:pt x="2171" y="13"/>
                    <a:pt x="2173" y="11"/>
                    <a:pt x="2174" y="11"/>
                  </a:cubicBezTo>
                  <a:cubicBezTo>
                    <a:pt x="2176" y="11"/>
                    <a:pt x="2177" y="13"/>
                    <a:pt x="2178" y="13"/>
                  </a:cubicBezTo>
                  <a:cubicBezTo>
                    <a:pt x="2186" y="18"/>
                    <a:pt x="2186" y="18"/>
                    <a:pt x="2186" y="18"/>
                  </a:cubicBezTo>
                  <a:cubicBezTo>
                    <a:pt x="2187" y="17"/>
                    <a:pt x="2189" y="16"/>
                    <a:pt x="2190" y="15"/>
                  </a:cubicBezTo>
                  <a:cubicBezTo>
                    <a:pt x="2190" y="15"/>
                    <a:pt x="2194" y="14"/>
                    <a:pt x="2194" y="13"/>
                  </a:cubicBezTo>
                  <a:cubicBezTo>
                    <a:pt x="2194" y="13"/>
                    <a:pt x="2190" y="11"/>
                    <a:pt x="2190" y="11"/>
                  </a:cubicBezTo>
                  <a:cubicBezTo>
                    <a:pt x="2189" y="11"/>
                    <a:pt x="2186" y="13"/>
                    <a:pt x="2186" y="13"/>
                  </a:cubicBezTo>
                  <a:cubicBezTo>
                    <a:pt x="2185" y="13"/>
                    <a:pt x="2183" y="12"/>
                    <a:pt x="2182" y="11"/>
                  </a:cubicBezTo>
                  <a:cubicBezTo>
                    <a:pt x="2181" y="10"/>
                    <a:pt x="2179" y="10"/>
                    <a:pt x="2178" y="9"/>
                  </a:cubicBezTo>
                  <a:cubicBezTo>
                    <a:pt x="2178" y="9"/>
                    <a:pt x="2179" y="8"/>
                    <a:pt x="2180" y="8"/>
                  </a:cubicBezTo>
                  <a:cubicBezTo>
                    <a:pt x="2181" y="7"/>
                    <a:pt x="2182" y="7"/>
                    <a:pt x="2183" y="7"/>
                  </a:cubicBezTo>
                  <a:cubicBezTo>
                    <a:pt x="2184" y="7"/>
                    <a:pt x="2185" y="9"/>
                    <a:pt x="2186" y="9"/>
                  </a:cubicBezTo>
                  <a:cubicBezTo>
                    <a:pt x="2188" y="9"/>
                    <a:pt x="2189" y="7"/>
                    <a:pt x="2190" y="7"/>
                  </a:cubicBezTo>
                  <a:cubicBezTo>
                    <a:pt x="2192" y="7"/>
                    <a:pt x="2193" y="9"/>
                    <a:pt x="2194" y="9"/>
                  </a:cubicBezTo>
                  <a:cubicBezTo>
                    <a:pt x="2195" y="9"/>
                    <a:pt x="2197" y="7"/>
                    <a:pt x="2198" y="7"/>
                  </a:cubicBezTo>
                  <a:cubicBezTo>
                    <a:pt x="2200" y="7"/>
                    <a:pt x="2201" y="9"/>
                    <a:pt x="2202" y="9"/>
                  </a:cubicBezTo>
                  <a:cubicBezTo>
                    <a:pt x="2203" y="9"/>
                    <a:pt x="2205" y="7"/>
                    <a:pt x="2206" y="7"/>
                  </a:cubicBezTo>
                  <a:cubicBezTo>
                    <a:pt x="2207" y="7"/>
                    <a:pt x="2209" y="9"/>
                    <a:pt x="2210" y="9"/>
                  </a:cubicBezTo>
                  <a:cubicBezTo>
                    <a:pt x="2210" y="10"/>
                    <a:pt x="2213" y="12"/>
                    <a:pt x="2214" y="12"/>
                  </a:cubicBezTo>
                  <a:cubicBezTo>
                    <a:pt x="2215" y="12"/>
                    <a:pt x="2216" y="9"/>
                    <a:pt x="2218" y="9"/>
                  </a:cubicBezTo>
                  <a:cubicBezTo>
                    <a:pt x="2219" y="9"/>
                    <a:pt x="2221" y="12"/>
                    <a:pt x="2221" y="12"/>
                  </a:cubicBezTo>
                  <a:cubicBezTo>
                    <a:pt x="2223" y="11"/>
                    <a:pt x="2225" y="10"/>
                    <a:pt x="2226" y="10"/>
                  </a:cubicBezTo>
                  <a:cubicBezTo>
                    <a:pt x="2226" y="9"/>
                    <a:pt x="2229" y="8"/>
                    <a:pt x="2230" y="7"/>
                  </a:cubicBezTo>
                  <a:cubicBezTo>
                    <a:pt x="2231" y="7"/>
                    <a:pt x="2232" y="10"/>
                    <a:pt x="2233" y="10"/>
                  </a:cubicBezTo>
                  <a:cubicBezTo>
                    <a:pt x="2234" y="10"/>
                    <a:pt x="2237" y="7"/>
                    <a:pt x="2237" y="8"/>
                  </a:cubicBezTo>
                  <a:cubicBezTo>
                    <a:pt x="2239" y="8"/>
                    <a:pt x="2240" y="9"/>
                    <a:pt x="2241" y="10"/>
                  </a:cubicBezTo>
                  <a:cubicBezTo>
                    <a:pt x="2242" y="10"/>
                    <a:pt x="2244" y="12"/>
                    <a:pt x="2245" y="12"/>
                  </a:cubicBezTo>
                  <a:cubicBezTo>
                    <a:pt x="2246" y="12"/>
                    <a:pt x="2248" y="10"/>
                    <a:pt x="2249" y="10"/>
                  </a:cubicBezTo>
                  <a:cubicBezTo>
                    <a:pt x="2253" y="8"/>
                    <a:pt x="2253" y="8"/>
                    <a:pt x="2253" y="8"/>
                  </a:cubicBezTo>
                  <a:cubicBezTo>
                    <a:pt x="2254" y="8"/>
                    <a:pt x="2257" y="6"/>
                    <a:pt x="2257" y="6"/>
                  </a:cubicBezTo>
                  <a:cubicBezTo>
                    <a:pt x="2258" y="6"/>
                    <a:pt x="2261" y="8"/>
                    <a:pt x="2261" y="8"/>
                  </a:cubicBezTo>
                  <a:cubicBezTo>
                    <a:pt x="2261" y="9"/>
                    <a:pt x="2257" y="10"/>
                    <a:pt x="2257" y="10"/>
                  </a:cubicBezTo>
                  <a:cubicBezTo>
                    <a:pt x="2257" y="11"/>
                    <a:pt x="2260" y="12"/>
                    <a:pt x="2261" y="12"/>
                  </a:cubicBezTo>
                  <a:cubicBezTo>
                    <a:pt x="2262" y="13"/>
                    <a:pt x="2263" y="14"/>
                    <a:pt x="2264" y="15"/>
                  </a:cubicBezTo>
                  <a:cubicBezTo>
                    <a:pt x="2266" y="15"/>
                    <a:pt x="2267" y="16"/>
                    <a:pt x="2268" y="17"/>
                  </a:cubicBezTo>
                  <a:cubicBezTo>
                    <a:pt x="2271" y="16"/>
                    <a:pt x="2274" y="14"/>
                    <a:pt x="2276" y="13"/>
                  </a:cubicBezTo>
                  <a:cubicBezTo>
                    <a:pt x="2277" y="12"/>
                    <a:pt x="2279" y="11"/>
                    <a:pt x="2280" y="11"/>
                  </a:cubicBezTo>
                  <a:cubicBezTo>
                    <a:pt x="2281" y="10"/>
                    <a:pt x="2283" y="13"/>
                    <a:pt x="2284" y="13"/>
                  </a:cubicBezTo>
                  <a:cubicBezTo>
                    <a:pt x="2285" y="13"/>
                    <a:pt x="2288" y="11"/>
                    <a:pt x="2288" y="11"/>
                  </a:cubicBezTo>
                  <a:cubicBezTo>
                    <a:pt x="2289" y="11"/>
                    <a:pt x="2292" y="13"/>
                    <a:pt x="2292" y="13"/>
                  </a:cubicBezTo>
                  <a:cubicBezTo>
                    <a:pt x="2292" y="14"/>
                    <a:pt x="2288" y="15"/>
                    <a:pt x="2288" y="15"/>
                  </a:cubicBezTo>
                  <a:cubicBezTo>
                    <a:pt x="2288" y="16"/>
                    <a:pt x="2291" y="17"/>
                    <a:pt x="2292" y="17"/>
                  </a:cubicBezTo>
                  <a:cubicBezTo>
                    <a:pt x="2291" y="17"/>
                    <a:pt x="2296" y="16"/>
                    <a:pt x="2296" y="15"/>
                  </a:cubicBezTo>
                  <a:cubicBezTo>
                    <a:pt x="2296" y="15"/>
                    <a:pt x="2292" y="14"/>
                    <a:pt x="2292" y="13"/>
                  </a:cubicBezTo>
                  <a:cubicBezTo>
                    <a:pt x="2293" y="13"/>
                    <a:pt x="2295" y="11"/>
                    <a:pt x="2296" y="11"/>
                  </a:cubicBezTo>
                  <a:cubicBezTo>
                    <a:pt x="2297" y="11"/>
                    <a:pt x="2299" y="13"/>
                    <a:pt x="2300" y="13"/>
                  </a:cubicBezTo>
                  <a:cubicBezTo>
                    <a:pt x="2301" y="13"/>
                    <a:pt x="2303" y="11"/>
                    <a:pt x="2304" y="11"/>
                  </a:cubicBezTo>
                  <a:cubicBezTo>
                    <a:pt x="2305" y="11"/>
                    <a:pt x="2307" y="13"/>
                    <a:pt x="2308" y="13"/>
                  </a:cubicBezTo>
                  <a:cubicBezTo>
                    <a:pt x="2308" y="14"/>
                    <a:pt x="2310" y="15"/>
                    <a:pt x="2311" y="16"/>
                  </a:cubicBezTo>
                  <a:cubicBezTo>
                    <a:pt x="2313" y="16"/>
                    <a:pt x="2314" y="18"/>
                    <a:pt x="2315" y="18"/>
                  </a:cubicBezTo>
                  <a:cubicBezTo>
                    <a:pt x="2316" y="18"/>
                    <a:pt x="2318" y="16"/>
                    <a:pt x="2319" y="16"/>
                  </a:cubicBezTo>
                  <a:cubicBezTo>
                    <a:pt x="2321" y="16"/>
                    <a:pt x="2322" y="18"/>
                    <a:pt x="2323" y="18"/>
                  </a:cubicBezTo>
                  <a:cubicBezTo>
                    <a:pt x="2324" y="18"/>
                    <a:pt x="2326" y="16"/>
                    <a:pt x="2327" y="16"/>
                  </a:cubicBezTo>
                  <a:cubicBezTo>
                    <a:pt x="2328" y="16"/>
                    <a:pt x="2330" y="18"/>
                    <a:pt x="2331" y="18"/>
                  </a:cubicBezTo>
                  <a:cubicBezTo>
                    <a:pt x="2332" y="18"/>
                    <a:pt x="2334" y="16"/>
                    <a:pt x="2335" y="16"/>
                  </a:cubicBezTo>
                  <a:cubicBezTo>
                    <a:pt x="2339" y="14"/>
                    <a:pt x="2339" y="14"/>
                    <a:pt x="2339" y="14"/>
                  </a:cubicBezTo>
                  <a:cubicBezTo>
                    <a:pt x="2347" y="10"/>
                    <a:pt x="2347" y="10"/>
                    <a:pt x="2347" y="10"/>
                  </a:cubicBezTo>
                  <a:cubicBezTo>
                    <a:pt x="2355" y="14"/>
                    <a:pt x="2355" y="14"/>
                    <a:pt x="2355" y="14"/>
                  </a:cubicBezTo>
                  <a:cubicBezTo>
                    <a:pt x="2353" y="14"/>
                    <a:pt x="2352" y="16"/>
                    <a:pt x="2351" y="16"/>
                  </a:cubicBezTo>
                  <a:cubicBezTo>
                    <a:pt x="2350" y="16"/>
                    <a:pt x="2347" y="14"/>
                    <a:pt x="2347" y="14"/>
                  </a:cubicBezTo>
                  <a:cubicBezTo>
                    <a:pt x="2347" y="15"/>
                    <a:pt x="2343" y="15"/>
                    <a:pt x="2343" y="16"/>
                  </a:cubicBezTo>
                  <a:cubicBezTo>
                    <a:pt x="2343" y="17"/>
                    <a:pt x="2347" y="18"/>
                    <a:pt x="2347" y="18"/>
                  </a:cubicBezTo>
                  <a:cubicBezTo>
                    <a:pt x="2347" y="19"/>
                    <a:pt x="2342" y="20"/>
                    <a:pt x="2343" y="21"/>
                  </a:cubicBezTo>
                  <a:cubicBezTo>
                    <a:pt x="2343" y="21"/>
                    <a:pt x="2345" y="22"/>
                    <a:pt x="2346" y="23"/>
                  </a:cubicBezTo>
                  <a:cubicBezTo>
                    <a:pt x="2348" y="24"/>
                    <a:pt x="2349" y="24"/>
                    <a:pt x="2350" y="25"/>
                  </a:cubicBezTo>
                  <a:cubicBezTo>
                    <a:pt x="2351" y="26"/>
                    <a:pt x="2353" y="26"/>
                    <a:pt x="2354" y="27"/>
                  </a:cubicBezTo>
                  <a:cubicBezTo>
                    <a:pt x="2354" y="28"/>
                    <a:pt x="2350" y="29"/>
                    <a:pt x="2350" y="29"/>
                  </a:cubicBezTo>
                  <a:cubicBezTo>
                    <a:pt x="2350" y="30"/>
                    <a:pt x="2353" y="31"/>
                    <a:pt x="2353" y="32"/>
                  </a:cubicBezTo>
                  <a:cubicBezTo>
                    <a:pt x="2354" y="32"/>
                    <a:pt x="2357" y="33"/>
                    <a:pt x="2357" y="34"/>
                  </a:cubicBezTo>
                  <a:cubicBezTo>
                    <a:pt x="2357" y="34"/>
                    <a:pt x="2353" y="35"/>
                    <a:pt x="2353" y="36"/>
                  </a:cubicBezTo>
                  <a:cubicBezTo>
                    <a:pt x="2353" y="37"/>
                    <a:pt x="2357" y="38"/>
                    <a:pt x="2357" y="38"/>
                  </a:cubicBezTo>
                  <a:cubicBezTo>
                    <a:pt x="2357" y="39"/>
                    <a:pt x="2353" y="40"/>
                    <a:pt x="2353" y="40"/>
                  </a:cubicBezTo>
                  <a:cubicBezTo>
                    <a:pt x="2353" y="41"/>
                    <a:pt x="2356" y="42"/>
                    <a:pt x="2356" y="43"/>
                  </a:cubicBezTo>
                  <a:cubicBezTo>
                    <a:pt x="2358" y="43"/>
                    <a:pt x="2359" y="40"/>
                    <a:pt x="2361" y="40"/>
                  </a:cubicBezTo>
                  <a:cubicBezTo>
                    <a:pt x="2362" y="40"/>
                    <a:pt x="2363" y="43"/>
                    <a:pt x="2364" y="43"/>
                  </a:cubicBezTo>
                  <a:cubicBezTo>
                    <a:pt x="2366" y="42"/>
                    <a:pt x="2367" y="41"/>
                    <a:pt x="2368" y="41"/>
                  </a:cubicBezTo>
                  <a:cubicBezTo>
                    <a:pt x="2369" y="40"/>
                    <a:pt x="2372" y="39"/>
                    <a:pt x="2373" y="39"/>
                  </a:cubicBezTo>
                  <a:cubicBezTo>
                    <a:pt x="2373" y="38"/>
                    <a:pt x="2369" y="37"/>
                    <a:pt x="2369" y="36"/>
                  </a:cubicBezTo>
                  <a:cubicBezTo>
                    <a:pt x="2369" y="36"/>
                    <a:pt x="2372" y="35"/>
                    <a:pt x="2373" y="34"/>
                  </a:cubicBezTo>
                  <a:cubicBezTo>
                    <a:pt x="2373" y="34"/>
                    <a:pt x="2369" y="32"/>
                    <a:pt x="2369" y="32"/>
                  </a:cubicBezTo>
                  <a:cubicBezTo>
                    <a:pt x="2369" y="32"/>
                    <a:pt x="2373" y="30"/>
                    <a:pt x="2373" y="30"/>
                  </a:cubicBezTo>
                  <a:cubicBezTo>
                    <a:pt x="2374" y="30"/>
                    <a:pt x="2377" y="32"/>
                    <a:pt x="2377" y="32"/>
                  </a:cubicBezTo>
                  <a:cubicBezTo>
                    <a:pt x="2377" y="32"/>
                    <a:pt x="2373" y="34"/>
                    <a:pt x="2373" y="34"/>
                  </a:cubicBezTo>
                  <a:cubicBezTo>
                    <a:pt x="2373" y="35"/>
                    <a:pt x="2376" y="36"/>
                    <a:pt x="2377" y="36"/>
                  </a:cubicBezTo>
                  <a:cubicBezTo>
                    <a:pt x="2376" y="37"/>
                    <a:pt x="2373" y="38"/>
                    <a:pt x="2373" y="39"/>
                  </a:cubicBezTo>
                  <a:cubicBezTo>
                    <a:pt x="2372" y="39"/>
                    <a:pt x="2377" y="41"/>
                    <a:pt x="2376" y="41"/>
                  </a:cubicBezTo>
                  <a:cubicBezTo>
                    <a:pt x="2375" y="42"/>
                    <a:pt x="2373" y="42"/>
                    <a:pt x="2372" y="43"/>
                  </a:cubicBezTo>
                  <a:cubicBezTo>
                    <a:pt x="2372" y="43"/>
                    <a:pt x="2369" y="45"/>
                    <a:pt x="2368" y="45"/>
                  </a:cubicBezTo>
                  <a:cubicBezTo>
                    <a:pt x="2367" y="45"/>
                    <a:pt x="2365" y="43"/>
                    <a:pt x="2364" y="43"/>
                  </a:cubicBezTo>
                  <a:cubicBezTo>
                    <a:pt x="2363" y="43"/>
                    <a:pt x="2361" y="44"/>
                    <a:pt x="2360" y="45"/>
                  </a:cubicBezTo>
                  <a:cubicBezTo>
                    <a:pt x="2356" y="47"/>
                    <a:pt x="2356" y="47"/>
                    <a:pt x="2356" y="47"/>
                  </a:cubicBezTo>
                  <a:cubicBezTo>
                    <a:pt x="2355" y="48"/>
                    <a:pt x="2353" y="48"/>
                    <a:pt x="2352" y="49"/>
                  </a:cubicBezTo>
                  <a:cubicBezTo>
                    <a:pt x="2351" y="49"/>
                    <a:pt x="2350" y="47"/>
                    <a:pt x="2348" y="47"/>
                  </a:cubicBezTo>
                  <a:cubicBezTo>
                    <a:pt x="2348" y="47"/>
                    <a:pt x="2344" y="49"/>
                    <a:pt x="2344" y="49"/>
                  </a:cubicBezTo>
                  <a:cubicBezTo>
                    <a:pt x="2344" y="48"/>
                    <a:pt x="2340" y="47"/>
                    <a:pt x="2340" y="47"/>
                  </a:cubicBezTo>
                  <a:cubicBezTo>
                    <a:pt x="2341" y="46"/>
                    <a:pt x="2344" y="45"/>
                    <a:pt x="2345" y="45"/>
                  </a:cubicBezTo>
                  <a:cubicBezTo>
                    <a:pt x="2345" y="44"/>
                    <a:pt x="2341" y="43"/>
                    <a:pt x="2341" y="42"/>
                  </a:cubicBezTo>
                  <a:cubicBezTo>
                    <a:pt x="2341" y="42"/>
                    <a:pt x="2344" y="41"/>
                    <a:pt x="2345" y="40"/>
                  </a:cubicBezTo>
                  <a:cubicBezTo>
                    <a:pt x="2345" y="40"/>
                    <a:pt x="2348" y="42"/>
                    <a:pt x="2349" y="42"/>
                  </a:cubicBezTo>
                  <a:cubicBezTo>
                    <a:pt x="2349" y="42"/>
                    <a:pt x="2352" y="41"/>
                    <a:pt x="2353" y="40"/>
                  </a:cubicBezTo>
                  <a:cubicBezTo>
                    <a:pt x="2353" y="40"/>
                    <a:pt x="2349" y="38"/>
                    <a:pt x="2349" y="38"/>
                  </a:cubicBezTo>
                  <a:cubicBezTo>
                    <a:pt x="2349" y="37"/>
                    <a:pt x="2353" y="37"/>
                    <a:pt x="2353" y="36"/>
                  </a:cubicBezTo>
                  <a:cubicBezTo>
                    <a:pt x="2353" y="36"/>
                    <a:pt x="2349" y="34"/>
                    <a:pt x="2349" y="34"/>
                  </a:cubicBezTo>
                  <a:cubicBezTo>
                    <a:pt x="2348" y="34"/>
                    <a:pt x="2347" y="35"/>
                    <a:pt x="2345" y="36"/>
                  </a:cubicBezTo>
                  <a:cubicBezTo>
                    <a:pt x="2345" y="36"/>
                    <a:pt x="2342" y="38"/>
                    <a:pt x="2341" y="38"/>
                  </a:cubicBezTo>
                  <a:cubicBezTo>
                    <a:pt x="2340" y="38"/>
                    <a:pt x="2338" y="36"/>
                    <a:pt x="2337" y="36"/>
                  </a:cubicBezTo>
                  <a:cubicBezTo>
                    <a:pt x="2336" y="36"/>
                    <a:pt x="2334" y="37"/>
                    <a:pt x="2333" y="38"/>
                  </a:cubicBezTo>
                  <a:cubicBezTo>
                    <a:pt x="2329" y="40"/>
                    <a:pt x="2329" y="40"/>
                    <a:pt x="2329" y="40"/>
                  </a:cubicBezTo>
                  <a:cubicBezTo>
                    <a:pt x="2329" y="39"/>
                    <a:pt x="2325" y="38"/>
                    <a:pt x="2325" y="38"/>
                  </a:cubicBezTo>
                  <a:cubicBezTo>
                    <a:pt x="2325" y="37"/>
                    <a:pt x="2329" y="36"/>
                    <a:pt x="2330" y="36"/>
                  </a:cubicBezTo>
                  <a:cubicBezTo>
                    <a:pt x="2331" y="35"/>
                    <a:pt x="2332" y="34"/>
                    <a:pt x="2334" y="33"/>
                  </a:cubicBezTo>
                  <a:cubicBezTo>
                    <a:pt x="2334" y="33"/>
                    <a:pt x="2337" y="31"/>
                    <a:pt x="2338" y="31"/>
                  </a:cubicBezTo>
                  <a:cubicBezTo>
                    <a:pt x="2339" y="31"/>
                    <a:pt x="2340" y="34"/>
                    <a:pt x="2341" y="34"/>
                  </a:cubicBezTo>
                  <a:cubicBezTo>
                    <a:pt x="2342" y="34"/>
                    <a:pt x="2345" y="32"/>
                    <a:pt x="2346" y="31"/>
                  </a:cubicBezTo>
                  <a:cubicBezTo>
                    <a:pt x="2346" y="31"/>
                    <a:pt x="2342" y="29"/>
                    <a:pt x="2342" y="29"/>
                  </a:cubicBezTo>
                  <a:cubicBezTo>
                    <a:pt x="2341" y="29"/>
                    <a:pt x="2338" y="31"/>
                    <a:pt x="2338" y="31"/>
                  </a:cubicBezTo>
                  <a:cubicBezTo>
                    <a:pt x="2337" y="31"/>
                    <a:pt x="2335" y="30"/>
                    <a:pt x="2334" y="29"/>
                  </a:cubicBezTo>
                  <a:cubicBezTo>
                    <a:pt x="2334" y="29"/>
                    <a:pt x="2330" y="27"/>
                    <a:pt x="2330" y="27"/>
                  </a:cubicBezTo>
                  <a:cubicBezTo>
                    <a:pt x="2330" y="26"/>
                    <a:pt x="2334" y="25"/>
                    <a:pt x="2334" y="25"/>
                  </a:cubicBezTo>
                  <a:cubicBezTo>
                    <a:pt x="2336" y="24"/>
                    <a:pt x="2337" y="23"/>
                    <a:pt x="2338" y="23"/>
                  </a:cubicBezTo>
                  <a:cubicBezTo>
                    <a:pt x="2337" y="22"/>
                    <a:pt x="2336" y="21"/>
                    <a:pt x="2335" y="20"/>
                  </a:cubicBezTo>
                  <a:cubicBezTo>
                    <a:pt x="2333" y="20"/>
                    <a:pt x="2332" y="18"/>
                    <a:pt x="2331" y="18"/>
                  </a:cubicBezTo>
                  <a:cubicBezTo>
                    <a:pt x="2330" y="18"/>
                    <a:pt x="2328" y="20"/>
                    <a:pt x="2327" y="20"/>
                  </a:cubicBezTo>
                  <a:cubicBezTo>
                    <a:pt x="2326" y="20"/>
                    <a:pt x="2323" y="18"/>
                    <a:pt x="2323" y="18"/>
                  </a:cubicBezTo>
                  <a:cubicBezTo>
                    <a:pt x="2323" y="18"/>
                    <a:pt x="2319" y="20"/>
                    <a:pt x="2319" y="20"/>
                  </a:cubicBezTo>
                  <a:cubicBezTo>
                    <a:pt x="2319" y="20"/>
                    <a:pt x="2322" y="22"/>
                    <a:pt x="2323" y="22"/>
                  </a:cubicBezTo>
                  <a:cubicBezTo>
                    <a:pt x="2323" y="23"/>
                    <a:pt x="2327" y="24"/>
                    <a:pt x="2326" y="25"/>
                  </a:cubicBezTo>
                  <a:cubicBezTo>
                    <a:pt x="2326" y="25"/>
                    <a:pt x="2323" y="27"/>
                    <a:pt x="2322" y="27"/>
                  </a:cubicBezTo>
                  <a:cubicBezTo>
                    <a:pt x="2321" y="27"/>
                    <a:pt x="2320" y="24"/>
                    <a:pt x="2319" y="24"/>
                  </a:cubicBezTo>
                  <a:cubicBezTo>
                    <a:pt x="2317" y="25"/>
                    <a:pt x="2316" y="26"/>
                    <a:pt x="2315" y="27"/>
                  </a:cubicBezTo>
                  <a:cubicBezTo>
                    <a:pt x="2314" y="26"/>
                    <a:pt x="2311" y="25"/>
                    <a:pt x="2311" y="24"/>
                  </a:cubicBezTo>
                  <a:cubicBezTo>
                    <a:pt x="2311" y="24"/>
                    <a:pt x="2315" y="23"/>
                    <a:pt x="2315" y="22"/>
                  </a:cubicBezTo>
                  <a:cubicBezTo>
                    <a:pt x="2315" y="21"/>
                    <a:pt x="2312" y="21"/>
                    <a:pt x="2311" y="20"/>
                  </a:cubicBezTo>
                  <a:cubicBezTo>
                    <a:pt x="2310" y="19"/>
                    <a:pt x="2309" y="18"/>
                    <a:pt x="2307" y="18"/>
                  </a:cubicBezTo>
                  <a:cubicBezTo>
                    <a:pt x="2307" y="17"/>
                    <a:pt x="2304" y="15"/>
                    <a:pt x="2304" y="15"/>
                  </a:cubicBezTo>
                  <a:cubicBezTo>
                    <a:pt x="2303" y="15"/>
                    <a:pt x="2300" y="17"/>
                    <a:pt x="2300" y="18"/>
                  </a:cubicBezTo>
                  <a:cubicBezTo>
                    <a:pt x="2299" y="18"/>
                    <a:pt x="2303" y="19"/>
                    <a:pt x="2303" y="20"/>
                  </a:cubicBezTo>
                  <a:cubicBezTo>
                    <a:pt x="2303" y="21"/>
                    <a:pt x="2300" y="21"/>
                    <a:pt x="2299" y="22"/>
                  </a:cubicBezTo>
                  <a:cubicBezTo>
                    <a:pt x="2299" y="22"/>
                    <a:pt x="2303" y="24"/>
                    <a:pt x="2303" y="24"/>
                  </a:cubicBezTo>
                  <a:cubicBezTo>
                    <a:pt x="2303" y="25"/>
                    <a:pt x="2299" y="26"/>
                    <a:pt x="2299" y="26"/>
                  </a:cubicBezTo>
                  <a:cubicBezTo>
                    <a:pt x="2299" y="27"/>
                    <a:pt x="2302" y="28"/>
                    <a:pt x="2303" y="28"/>
                  </a:cubicBezTo>
                  <a:cubicBezTo>
                    <a:pt x="2304" y="29"/>
                    <a:pt x="2305" y="30"/>
                    <a:pt x="2306" y="31"/>
                  </a:cubicBezTo>
                  <a:cubicBezTo>
                    <a:pt x="2307" y="31"/>
                    <a:pt x="2309" y="33"/>
                    <a:pt x="2310" y="33"/>
                  </a:cubicBezTo>
                  <a:cubicBezTo>
                    <a:pt x="2310" y="33"/>
                    <a:pt x="2311" y="32"/>
                    <a:pt x="2312" y="32"/>
                  </a:cubicBezTo>
                  <a:cubicBezTo>
                    <a:pt x="2313" y="31"/>
                    <a:pt x="2314" y="31"/>
                    <a:pt x="2314" y="31"/>
                  </a:cubicBezTo>
                  <a:cubicBezTo>
                    <a:pt x="2315" y="31"/>
                    <a:pt x="2318" y="32"/>
                    <a:pt x="2318" y="33"/>
                  </a:cubicBezTo>
                  <a:cubicBezTo>
                    <a:pt x="2318" y="34"/>
                    <a:pt x="2314" y="35"/>
                    <a:pt x="2314" y="35"/>
                  </a:cubicBezTo>
                  <a:cubicBezTo>
                    <a:pt x="2314" y="36"/>
                    <a:pt x="2318" y="37"/>
                    <a:pt x="2318" y="37"/>
                  </a:cubicBezTo>
                  <a:cubicBezTo>
                    <a:pt x="2318" y="38"/>
                    <a:pt x="2314" y="39"/>
                    <a:pt x="2314" y="40"/>
                  </a:cubicBezTo>
                  <a:cubicBezTo>
                    <a:pt x="2313" y="40"/>
                    <a:pt x="2318" y="41"/>
                    <a:pt x="2317" y="42"/>
                  </a:cubicBezTo>
                  <a:cubicBezTo>
                    <a:pt x="2317" y="43"/>
                    <a:pt x="2314" y="43"/>
                    <a:pt x="2313" y="44"/>
                  </a:cubicBezTo>
                  <a:cubicBezTo>
                    <a:pt x="2313" y="45"/>
                    <a:pt x="2309" y="45"/>
                    <a:pt x="2309" y="46"/>
                  </a:cubicBezTo>
                  <a:cubicBezTo>
                    <a:pt x="2309" y="46"/>
                    <a:pt x="2313" y="48"/>
                    <a:pt x="2313" y="48"/>
                  </a:cubicBezTo>
                  <a:cubicBezTo>
                    <a:pt x="2312" y="49"/>
                    <a:pt x="2309" y="50"/>
                    <a:pt x="2309" y="50"/>
                  </a:cubicBezTo>
                  <a:cubicBezTo>
                    <a:pt x="2308" y="50"/>
                    <a:pt x="2306" y="48"/>
                    <a:pt x="2305" y="48"/>
                  </a:cubicBezTo>
                  <a:cubicBezTo>
                    <a:pt x="2304" y="48"/>
                    <a:pt x="2302" y="50"/>
                    <a:pt x="2301" y="50"/>
                  </a:cubicBezTo>
                  <a:cubicBezTo>
                    <a:pt x="2300" y="50"/>
                    <a:pt x="2298" y="48"/>
                    <a:pt x="2297" y="48"/>
                  </a:cubicBezTo>
                  <a:cubicBezTo>
                    <a:pt x="2296" y="48"/>
                    <a:pt x="2294" y="50"/>
                    <a:pt x="2293" y="50"/>
                  </a:cubicBezTo>
                  <a:cubicBezTo>
                    <a:pt x="2292" y="50"/>
                    <a:pt x="2291" y="48"/>
                    <a:pt x="2289" y="48"/>
                  </a:cubicBezTo>
                  <a:cubicBezTo>
                    <a:pt x="2288" y="48"/>
                    <a:pt x="2287" y="46"/>
                    <a:pt x="2286" y="46"/>
                  </a:cubicBezTo>
                  <a:cubicBezTo>
                    <a:pt x="2285" y="46"/>
                    <a:pt x="2282" y="47"/>
                    <a:pt x="2281" y="48"/>
                  </a:cubicBezTo>
                  <a:cubicBezTo>
                    <a:pt x="2281" y="48"/>
                    <a:pt x="2278" y="50"/>
                    <a:pt x="2277" y="50"/>
                  </a:cubicBezTo>
                  <a:cubicBezTo>
                    <a:pt x="2277" y="50"/>
                    <a:pt x="2274" y="48"/>
                    <a:pt x="2274" y="48"/>
                  </a:cubicBezTo>
                  <a:cubicBezTo>
                    <a:pt x="2274" y="47"/>
                    <a:pt x="2277" y="46"/>
                    <a:pt x="2278" y="45"/>
                  </a:cubicBezTo>
                  <a:cubicBezTo>
                    <a:pt x="2278" y="45"/>
                    <a:pt x="2282" y="44"/>
                    <a:pt x="2282" y="43"/>
                  </a:cubicBezTo>
                  <a:cubicBezTo>
                    <a:pt x="2282" y="43"/>
                    <a:pt x="2278" y="41"/>
                    <a:pt x="2278" y="41"/>
                  </a:cubicBezTo>
                  <a:cubicBezTo>
                    <a:pt x="2277" y="41"/>
                    <a:pt x="2275" y="43"/>
                    <a:pt x="2274" y="43"/>
                  </a:cubicBezTo>
                  <a:cubicBezTo>
                    <a:pt x="2273" y="43"/>
                    <a:pt x="2272" y="41"/>
                    <a:pt x="2270" y="41"/>
                  </a:cubicBezTo>
                  <a:cubicBezTo>
                    <a:pt x="2270" y="41"/>
                    <a:pt x="2266" y="43"/>
                    <a:pt x="2266" y="43"/>
                  </a:cubicBezTo>
                  <a:cubicBezTo>
                    <a:pt x="2266" y="43"/>
                    <a:pt x="2262" y="41"/>
                    <a:pt x="2262" y="41"/>
                  </a:cubicBezTo>
                  <a:cubicBezTo>
                    <a:pt x="2262" y="41"/>
                    <a:pt x="2266" y="39"/>
                    <a:pt x="2266" y="39"/>
                  </a:cubicBezTo>
                  <a:cubicBezTo>
                    <a:pt x="2268" y="39"/>
                    <a:pt x="2269" y="41"/>
                    <a:pt x="2270" y="41"/>
                  </a:cubicBezTo>
                  <a:cubicBezTo>
                    <a:pt x="2271" y="40"/>
                    <a:pt x="2274" y="40"/>
                    <a:pt x="2274" y="39"/>
                  </a:cubicBezTo>
                  <a:cubicBezTo>
                    <a:pt x="2274" y="38"/>
                    <a:pt x="2270" y="37"/>
                    <a:pt x="2271" y="37"/>
                  </a:cubicBezTo>
                  <a:cubicBezTo>
                    <a:pt x="2271" y="36"/>
                    <a:pt x="2274" y="35"/>
                    <a:pt x="2275" y="34"/>
                  </a:cubicBezTo>
                  <a:cubicBezTo>
                    <a:pt x="2276" y="34"/>
                    <a:pt x="2277" y="33"/>
                    <a:pt x="2279" y="32"/>
                  </a:cubicBezTo>
                  <a:cubicBezTo>
                    <a:pt x="2279" y="32"/>
                    <a:pt x="2282" y="34"/>
                    <a:pt x="2282" y="35"/>
                  </a:cubicBezTo>
                  <a:cubicBezTo>
                    <a:pt x="2283" y="35"/>
                    <a:pt x="2286" y="37"/>
                    <a:pt x="2286" y="37"/>
                  </a:cubicBezTo>
                  <a:cubicBezTo>
                    <a:pt x="2287" y="37"/>
                    <a:pt x="2290" y="35"/>
                    <a:pt x="2290" y="35"/>
                  </a:cubicBezTo>
                  <a:cubicBezTo>
                    <a:pt x="2291" y="34"/>
                    <a:pt x="2287" y="33"/>
                    <a:pt x="2287" y="33"/>
                  </a:cubicBezTo>
                  <a:cubicBezTo>
                    <a:pt x="2287" y="32"/>
                    <a:pt x="2290" y="31"/>
                    <a:pt x="2291" y="30"/>
                  </a:cubicBezTo>
                  <a:cubicBezTo>
                    <a:pt x="2292" y="30"/>
                    <a:pt x="2294" y="29"/>
                    <a:pt x="2295" y="28"/>
                  </a:cubicBezTo>
                  <a:cubicBezTo>
                    <a:pt x="2296" y="28"/>
                    <a:pt x="2297" y="27"/>
                    <a:pt x="2299" y="26"/>
                  </a:cubicBezTo>
                  <a:cubicBezTo>
                    <a:pt x="2299" y="25"/>
                    <a:pt x="2295" y="25"/>
                    <a:pt x="2295" y="24"/>
                  </a:cubicBezTo>
                  <a:cubicBezTo>
                    <a:pt x="2295" y="23"/>
                    <a:pt x="2299" y="22"/>
                    <a:pt x="2299" y="22"/>
                  </a:cubicBezTo>
                  <a:cubicBezTo>
                    <a:pt x="2299" y="21"/>
                    <a:pt x="2296" y="20"/>
                    <a:pt x="2295" y="20"/>
                  </a:cubicBezTo>
                  <a:cubicBezTo>
                    <a:pt x="2295" y="20"/>
                    <a:pt x="2291" y="21"/>
                    <a:pt x="2291" y="22"/>
                  </a:cubicBezTo>
                  <a:cubicBezTo>
                    <a:pt x="2291" y="22"/>
                    <a:pt x="2295" y="24"/>
                    <a:pt x="2295" y="24"/>
                  </a:cubicBezTo>
                  <a:cubicBezTo>
                    <a:pt x="2295" y="25"/>
                    <a:pt x="2292" y="26"/>
                    <a:pt x="2291" y="26"/>
                  </a:cubicBezTo>
                  <a:cubicBezTo>
                    <a:pt x="2290" y="26"/>
                    <a:pt x="2288" y="28"/>
                    <a:pt x="2287" y="28"/>
                  </a:cubicBezTo>
                  <a:cubicBezTo>
                    <a:pt x="2286" y="28"/>
                    <a:pt x="2284" y="26"/>
                    <a:pt x="2283" y="26"/>
                  </a:cubicBezTo>
                  <a:cubicBezTo>
                    <a:pt x="2283" y="26"/>
                    <a:pt x="2282" y="25"/>
                    <a:pt x="2281" y="25"/>
                  </a:cubicBezTo>
                  <a:cubicBezTo>
                    <a:pt x="2280" y="24"/>
                    <a:pt x="2279" y="24"/>
                    <a:pt x="2279" y="24"/>
                  </a:cubicBezTo>
                  <a:cubicBezTo>
                    <a:pt x="2278" y="24"/>
                    <a:pt x="2277" y="25"/>
                    <a:pt x="2275" y="26"/>
                  </a:cubicBezTo>
                  <a:cubicBezTo>
                    <a:pt x="2274" y="26"/>
                    <a:pt x="2272" y="27"/>
                    <a:pt x="2271" y="28"/>
                  </a:cubicBezTo>
                  <a:cubicBezTo>
                    <a:pt x="2271" y="28"/>
                    <a:pt x="2275" y="30"/>
                    <a:pt x="2275" y="30"/>
                  </a:cubicBezTo>
                  <a:cubicBezTo>
                    <a:pt x="2275" y="31"/>
                    <a:pt x="2271" y="32"/>
                    <a:pt x="2271" y="32"/>
                  </a:cubicBezTo>
                  <a:cubicBezTo>
                    <a:pt x="2270" y="33"/>
                    <a:pt x="2268" y="34"/>
                    <a:pt x="2267" y="34"/>
                  </a:cubicBezTo>
                  <a:cubicBezTo>
                    <a:pt x="2263" y="36"/>
                    <a:pt x="2263" y="36"/>
                    <a:pt x="2263" y="36"/>
                  </a:cubicBezTo>
                  <a:cubicBezTo>
                    <a:pt x="2262" y="37"/>
                    <a:pt x="2260" y="38"/>
                    <a:pt x="2259" y="39"/>
                  </a:cubicBezTo>
                  <a:cubicBezTo>
                    <a:pt x="2258" y="39"/>
                    <a:pt x="2256" y="36"/>
                    <a:pt x="2255" y="36"/>
                  </a:cubicBezTo>
                  <a:cubicBezTo>
                    <a:pt x="2254" y="36"/>
                    <a:pt x="2251" y="38"/>
                    <a:pt x="2251" y="38"/>
                  </a:cubicBezTo>
                  <a:cubicBezTo>
                    <a:pt x="2250" y="39"/>
                    <a:pt x="2247" y="40"/>
                    <a:pt x="2247" y="40"/>
                  </a:cubicBezTo>
                  <a:cubicBezTo>
                    <a:pt x="2247" y="41"/>
                    <a:pt x="2250" y="43"/>
                    <a:pt x="2250" y="43"/>
                  </a:cubicBezTo>
                  <a:cubicBezTo>
                    <a:pt x="2251" y="43"/>
                    <a:pt x="2252" y="42"/>
                    <a:pt x="2253" y="42"/>
                  </a:cubicBezTo>
                  <a:cubicBezTo>
                    <a:pt x="2254" y="41"/>
                    <a:pt x="2255" y="41"/>
                    <a:pt x="2255" y="41"/>
                  </a:cubicBezTo>
                  <a:cubicBezTo>
                    <a:pt x="2255" y="41"/>
                    <a:pt x="2258" y="42"/>
                    <a:pt x="2258" y="43"/>
                  </a:cubicBezTo>
                  <a:cubicBezTo>
                    <a:pt x="2258" y="43"/>
                    <a:pt x="2254" y="44"/>
                    <a:pt x="2254" y="45"/>
                  </a:cubicBezTo>
                  <a:cubicBezTo>
                    <a:pt x="2254" y="46"/>
                    <a:pt x="2258" y="46"/>
                    <a:pt x="2258" y="47"/>
                  </a:cubicBezTo>
                  <a:cubicBezTo>
                    <a:pt x="2258" y="47"/>
                    <a:pt x="2257" y="48"/>
                    <a:pt x="2256" y="48"/>
                  </a:cubicBezTo>
                  <a:cubicBezTo>
                    <a:pt x="2255" y="49"/>
                    <a:pt x="2254" y="49"/>
                    <a:pt x="2254" y="49"/>
                  </a:cubicBezTo>
                  <a:cubicBezTo>
                    <a:pt x="2253" y="49"/>
                    <a:pt x="2251" y="47"/>
                    <a:pt x="2250" y="47"/>
                  </a:cubicBezTo>
                  <a:cubicBezTo>
                    <a:pt x="2242" y="51"/>
                    <a:pt x="2242" y="51"/>
                    <a:pt x="2242" y="51"/>
                  </a:cubicBezTo>
                  <a:cubicBezTo>
                    <a:pt x="2238" y="49"/>
                    <a:pt x="2238" y="49"/>
                    <a:pt x="2238" y="49"/>
                  </a:cubicBezTo>
                  <a:cubicBezTo>
                    <a:pt x="2237" y="48"/>
                    <a:pt x="2235" y="47"/>
                    <a:pt x="2234" y="47"/>
                  </a:cubicBezTo>
                  <a:cubicBezTo>
                    <a:pt x="2234" y="46"/>
                    <a:pt x="2238" y="45"/>
                    <a:pt x="2238" y="45"/>
                  </a:cubicBezTo>
                  <a:cubicBezTo>
                    <a:pt x="2239" y="44"/>
                    <a:pt x="2235" y="43"/>
                    <a:pt x="2235" y="42"/>
                  </a:cubicBezTo>
                  <a:cubicBezTo>
                    <a:pt x="2235" y="42"/>
                    <a:pt x="2238" y="41"/>
                    <a:pt x="2239" y="40"/>
                  </a:cubicBezTo>
                  <a:cubicBezTo>
                    <a:pt x="2239" y="40"/>
                    <a:pt x="2243" y="39"/>
                    <a:pt x="2243" y="38"/>
                  </a:cubicBezTo>
                  <a:cubicBezTo>
                    <a:pt x="2243" y="38"/>
                    <a:pt x="2239" y="37"/>
                    <a:pt x="2239" y="36"/>
                  </a:cubicBezTo>
                  <a:cubicBezTo>
                    <a:pt x="2239" y="35"/>
                    <a:pt x="2236" y="34"/>
                    <a:pt x="2235" y="34"/>
                  </a:cubicBezTo>
                  <a:cubicBezTo>
                    <a:pt x="2231" y="36"/>
                    <a:pt x="2231" y="36"/>
                    <a:pt x="2231" y="36"/>
                  </a:cubicBezTo>
                  <a:cubicBezTo>
                    <a:pt x="2230" y="36"/>
                    <a:pt x="2228" y="37"/>
                    <a:pt x="2227" y="38"/>
                  </a:cubicBezTo>
                  <a:cubicBezTo>
                    <a:pt x="2227" y="38"/>
                    <a:pt x="2223" y="39"/>
                    <a:pt x="2223" y="40"/>
                  </a:cubicBezTo>
                  <a:cubicBezTo>
                    <a:pt x="2223" y="40"/>
                    <a:pt x="2227" y="42"/>
                    <a:pt x="2227" y="42"/>
                  </a:cubicBezTo>
                  <a:cubicBezTo>
                    <a:pt x="2227" y="42"/>
                    <a:pt x="2228" y="42"/>
                    <a:pt x="2229" y="41"/>
                  </a:cubicBezTo>
                  <a:cubicBezTo>
                    <a:pt x="2230" y="41"/>
                    <a:pt x="2231" y="40"/>
                    <a:pt x="2231" y="40"/>
                  </a:cubicBezTo>
                  <a:cubicBezTo>
                    <a:pt x="2231" y="41"/>
                    <a:pt x="2235" y="42"/>
                    <a:pt x="2235" y="42"/>
                  </a:cubicBezTo>
                  <a:cubicBezTo>
                    <a:pt x="2235" y="43"/>
                    <a:pt x="2230" y="44"/>
                    <a:pt x="2231" y="45"/>
                  </a:cubicBezTo>
                  <a:cubicBezTo>
                    <a:pt x="2231" y="45"/>
                    <a:pt x="2234" y="46"/>
                    <a:pt x="2234" y="47"/>
                  </a:cubicBezTo>
                  <a:cubicBezTo>
                    <a:pt x="2230" y="49"/>
                    <a:pt x="2230" y="49"/>
                    <a:pt x="2230" y="49"/>
                  </a:cubicBezTo>
                  <a:cubicBezTo>
                    <a:pt x="2229" y="49"/>
                    <a:pt x="2227" y="51"/>
                    <a:pt x="2226" y="51"/>
                  </a:cubicBezTo>
                  <a:cubicBezTo>
                    <a:pt x="2225" y="51"/>
                    <a:pt x="2223" y="49"/>
                    <a:pt x="2222" y="49"/>
                  </a:cubicBezTo>
                  <a:cubicBezTo>
                    <a:pt x="2221" y="49"/>
                    <a:pt x="2220" y="51"/>
                    <a:pt x="2218" y="51"/>
                  </a:cubicBezTo>
                  <a:cubicBezTo>
                    <a:pt x="2211" y="46"/>
                    <a:pt x="2211" y="46"/>
                    <a:pt x="2211" y="46"/>
                  </a:cubicBezTo>
                  <a:cubicBezTo>
                    <a:pt x="2212" y="46"/>
                    <a:pt x="2214" y="45"/>
                    <a:pt x="2215" y="44"/>
                  </a:cubicBezTo>
                  <a:cubicBezTo>
                    <a:pt x="2215" y="44"/>
                    <a:pt x="2219" y="42"/>
                    <a:pt x="2219" y="42"/>
                  </a:cubicBezTo>
                  <a:cubicBezTo>
                    <a:pt x="2219" y="42"/>
                    <a:pt x="2215" y="40"/>
                    <a:pt x="2215" y="40"/>
                  </a:cubicBezTo>
                  <a:cubicBezTo>
                    <a:pt x="2216" y="39"/>
                    <a:pt x="2218" y="38"/>
                    <a:pt x="2219" y="38"/>
                  </a:cubicBezTo>
                  <a:cubicBezTo>
                    <a:pt x="2220" y="37"/>
                    <a:pt x="2223" y="36"/>
                    <a:pt x="2223" y="36"/>
                  </a:cubicBezTo>
                  <a:cubicBezTo>
                    <a:pt x="2224" y="35"/>
                    <a:pt x="2220" y="34"/>
                    <a:pt x="2220" y="33"/>
                  </a:cubicBezTo>
                  <a:cubicBezTo>
                    <a:pt x="2218" y="34"/>
                    <a:pt x="2217" y="35"/>
                    <a:pt x="2216" y="36"/>
                  </a:cubicBezTo>
                  <a:cubicBezTo>
                    <a:pt x="2214" y="36"/>
                    <a:pt x="2212" y="37"/>
                    <a:pt x="2212" y="38"/>
                  </a:cubicBezTo>
                  <a:cubicBezTo>
                    <a:pt x="2211" y="38"/>
                    <a:pt x="2207" y="39"/>
                    <a:pt x="2207" y="40"/>
                  </a:cubicBezTo>
                  <a:cubicBezTo>
                    <a:pt x="2207" y="40"/>
                    <a:pt x="2212" y="42"/>
                    <a:pt x="2211" y="42"/>
                  </a:cubicBezTo>
                  <a:cubicBezTo>
                    <a:pt x="2211" y="43"/>
                    <a:pt x="2207" y="43"/>
                    <a:pt x="2207" y="44"/>
                  </a:cubicBezTo>
                  <a:cubicBezTo>
                    <a:pt x="2207" y="45"/>
                    <a:pt x="2211" y="46"/>
                    <a:pt x="2211" y="46"/>
                  </a:cubicBezTo>
                  <a:cubicBezTo>
                    <a:pt x="2210" y="47"/>
                    <a:pt x="2208" y="48"/>
                    <a:pt x="2207" y="48"/>
                  </a:cubicBezTo>
                  <a:cubicBezTo>
                    <a:pt x="2206" y="49"/>
                    <a:pt x="2204" y="50"/>
                    <a:pt x="2203" y="51"/>
                  </a:cubicBezTo>
                  <a:cubicBezTo>
                    <a:pt x="2202" y="51"/>
                    <a:pt x="2199" y="48"/>
                    <a:pt x="2199" y="48"/>
                  </a:cubicBezTo>
                  <a:cubicBezTo>
                    <a:pt x="2198" y="48"/>
                    <a:pt x="2196" y="51"/>
                    <a:pt x="2195" y="50"/>
                  </a:cubicBezTo>
                  <a:cubicBezTo>
                    <a:pt x="2194" y="50"/>
                    <a:pt x="2192" y="49"/>
                    <a:pt x="2191" y="48"/>
                  </a:cubicBezTo>
                  <a:cubicBezTo>
                    <a:pt x="2191" y="48"/>
                    <a:pt x="2188" y="46"/>
                    <a:pt x="2187" y="46"/>
                  </a:cubicBezTo>
                  <a:cubicBezTo>
                    <a:pt x="2187" y="46"/>
                    <a:pt x="2184" y="48"/>
                    <a:pt x="2183" y="48"/>
                  </a:cubicBezTo>
                  <a:cubicBezTo>
                    <a:pt x="2182" y="48"/>
                    <a:pt x="2180" y="50"/>
                    <a:pt x="2179" y="50"/>
                  </a:cubicBezTo>
                  <a:cubicBezTo>
                    <a:pt x="2178" y="50"/>
                    <a:pt x="2176" y="48"/>
                    <a:pt x="2175" y="48"/>
                  </a:cubicBezTo>
                  <a:cubicBezTo>
                    <a:pt x="2174" y="48"/>
                    <a:pt x="2173" y="50"/>
                    <a:pt x="2171" y="50"/>
                  </a:cubicBezTo>
                  <a:cubicBezTo>
                    <a:pt x="2170" y="50"/>
                    <a:pt x="2169" y="48"/>
                    <a:pt x="2168" y="48"/>
                  </a:cubicBezTo>
                  <a:cubicBezTo>
                    <a:pt x="2167" y="48"/>
                    <a:pt x="2164" y="50"/>
                    <a:pt x="2163" y="50"/>
                  </a:cubicBezTo>
                  <a:cubicBezTo>
                    <a:pt x="2162" y="49"/>
                    <a:pt x="2161" y="48"/>
                    <a:pt x="2160" y="48"/>
                  </a:cubicBezTo>
                  <a:cubicBezTo>
                    <a:pt x="2159" y="47"/>
                    <a:pt x="2157" y="45"/>
                    <a:pt x="2156" y="45"/>
                  </a:cubicBezTo>
                  <a:cubicBezTo>
                    <a:pt x="2155" y="45"/>
                    <a:pt x="2152" y="47"/>
                    <a:pt x="2152" y="47"/>
                  </a:cubicBezTo>
                  <a:cubicBezTo>
                    <a:pt x="2151" y="48"/>
                    <a:pt x="2149" y="49"/>
                    <a:pt x="2148" y="49"/>
                  </a:cubicBezTo>
                  <a:cubicBezTo>
                    <a:pt x="2147" y="50"/>
                    <a:pt x="2145" y="47"/>
                    <a:pt x="2144" y="47"/>
                  </a:cubicBezTo>
                  <a:cubicBezTo>
                    <a:pt x="2143" y="47"/>
                    <a:pt x="2141" y="49"/>
                    <a:pt x="2140" y="49"/>
                  </a:cubicBezTo>
                  <a:cubicBezTo>
                    <a:pt x="2138" y="49"/>
                    <a:pt x="2138" y="47"/>
                    <a:pt x="2136" y="47"/>
                  </a:cubicBezTo>
                  <a:cubicBezTo>
                    <a:pt x="2135" y="47"/>
                    <a:pt x="2133" y="49"/>
                    <a:pt x="2132" y="49"/>
                  </a:cubicBezTo>
                  <a:cubicBezTo>
                    <a:pt x="2131" y="49"/>
                    <a:pt x="2130" y="47"/>
                    <a:pt x="2128" y="47"/>
                  </a:cubicBezTo>
                  <a:cubicBezTo>
                    <a:pt x="2127" y="47"/>
                    <a:pt x="2126" y="49"/>
                    <a:pt x="2124" y="49"/>
                  </a:cubicBezTo>
                  <a:cubicBezTo>
                    <a:pt x="2123" y="49"/>
                    <a:pt x="2122" y="47"/>
                    <a:pt x="2120" y="47"/>
                  </a:cubicBezTo>
                  <a:cubicBezTo>
                    <a:pt x="2119" y="47"/>
                    <a:pt x="2118" y="49"/>
                    <a:pt x="2116" y="49"/>
                  </a:cubicBezTo>
                  <a:cubicBezTo>
                    <a:pt x="2115" y="49"/>
                    <a:pt x="2114" y="47"/>
                    <a:pt x="2113" y="47"/>
                  </a:cubicBezTo>
                  <a:cubicBezTo>
                    <a:pt x="2112" y="47"/>
                    <a:pt x="2110" y="49"/>
                    <a:pt x="2109" y="49"/>
                  </a:cubicBezTo>
                  <a:cubicBezTo>
                    <a:pt x="2108" y="49"/>
                    <a:pt x="2105" y="47"/>
                    <a:pt x="2105" y="46"/>
                  </a:cubicBezTo>
                  <a:cubicBezTo>
                    <a:pt x="2105" y="46"/>
                    <a:pt x="2109" y="45"/>
                    <a:pt x="2109" y="44"/>
                  </a:cubicBezTo>
                  <a:cubicBezTo>
                    <a:pt x="2109" y="44"/>
                    <a:pt x="2105" y="42"/>
                    <a:pt x="2105" y="42"/>
                  </a:cubicBezTo>
                  <a:cubicBezTo>
                    <a:pt x="2105" y="42"/>
                    <a:pt x="2101" y="44"/>
                    <a:pt x="2101" y="44"/>
                  </a:cubicBezTo>
                  <a:cubicBezTo>
                    <a:pt x="2101" y="45"/>
                    <a:pt x="2105" y="46"/>
                    <a:pt x="2105" y="46"/>
                  </a:cubicBezTo>
                  <a:cubicBezTo>
                    <a:pt x="2104" y="47"/>
                    <a:pt x="2101" y="49"/>
                    <a:pt x="2101" y="49"/>
                  </a:cubicBezTo>
                  <a:cubicBezTo>
                    <a:pt x="2100" y="49"/>
                    <a:pt x="2098" y="46"/>
                    <a:pt x="2097" y="46"/>
                  </a:cubicBezTo>
                  <a:cubicBezTo>
                    <a:pt x="2096" y="47"/>
                    <a:pt x="2094" y="48"/>
                    <a:pt x="2093" y="48"/>
                  </a:cubicBezTo>
                  <a:cubicBezTo>
                    <a:pt x="2092" y="49"/>
                    <a:pt x="2090" y="50"/>
                    <a:pt x="2089" y="51"/>
                  </a:cubicBezTo>
                  <a:cubicBezTo>
                    <a:pt x="2088" y="51"/>
                    <a:pt x="2085" y="49"/>
                    <a:pt x="2085" y="48"/>
                  </a:cubicBezTo>
                  <a:cubicBezTo>
                    <a:pt x="2084" y="48"/>
                    <a:pt x="2082" y="46"/>
                    <a:pt x="2081" y="46"/>
                  </a:cubicBezTo>
                  <a:cubicBezTo>
                    <a:pt x="2081" y="46"/>
                    <a:pt x="2078" y="48"/>
                    <a:pt x="2077" y="48"/>
                  </a:cubicBezTo>
                  <a:cubicBezTo>
                    <a:pt x="2077" y="48"/>
                    <a:pt x="2074" y="50"/>
                    <a:pt x="2073" y="50"/>
                  </a:cubicBezTo>
                  <a:cubicBezTo>
                    <a:pt x="2072" y="50"/>
                    <a:pt x="2070" y="48"/>
                    <a:pt x="2069" y="48"/>
                  </a:cubicBezTo>
                  <a:cubicBezTo>
                    <a:pt x="2069" y="48"/>
                    <a:pt x="2066" y="46"/>
                    <a:pt x="2066" y="46"/>
                  </a:cubicBezTo>
                  <a:cubicBezTo>
                    <a:pt x="2065" y="46"/>
                    <a:pt x="2062" y="48"/>
                    <a:pt x="2061" y="48"/>
                  </a:cubicBezTo>
                  <a:cubicBezTo>
                    <a:pt x="2061" y="48"/>
                    <a:pt x="2058" y="50"/>
                    <a:pt x="2057" y="50"/>
                  </a:cubicBezTo>
                  <a:cubicBezTo>
                    <a:pt x="2056" y="50"/>
                    <a:pt x="2055" y="48"/>
                    <a:pt x="2054" y="48"/>
                  </a:cubicBezTo>
                  <a:cubicBezTo>
                    <a:pt x="2053" y="48"/>
                    <a:pt x="2051" y="50"/>
                    <a:pt x="2050" y="50"/>
                  </a:cubicBezTo>
                  <a:cubicBezTo>
                    <a:pt x="2048" y="50"/>
                    <a:pt x="2047" y="48"/>
                    <a:pt x="2046" y="48"/>
                  </a:cubicBezTo>
                  <a:cubicBezTo>
                    <a:pt x="2045" y="47"/>
                    <a:pt x="2043" y="50"/>
                    <a:pt x="2042" y="50"/>
                  </a:cubicBezTo>
                  <a:cubicBezTo>
                    <a:pt x="2040" y="50"/>
                    <a:pt x="2039" y="47"/>
                    <a:pt x="2038" y="47"/>
                  </a:cubicBezTo>
                  <a:cubicBezTo>
                    <a:pt x="2037" y="47"/>
                    <a:pt x="2035" y="50"/>
                    <a:pt x="2034" y="49"/>
                  </a:cubicBezTo>
                  <a:cubicBezTo>
                    <a:pt x="2033" y="49"/>
                    <a:pt x="2031" y="47"/>
                    <a:pt x="2030" y="47"/>
                  </a:cubicBezTo>
                  <a:cubicBezTo>
                    <a:pt x="2029" y="47"/>
                    <a:pt x="2027" y="49"/>
                    <a:pt x="2026" y="49"/>
                  </a:cubicBezTo>
                  <a:cubicBezTo>
                    <a:pt x="2025" y="49"/>
                    <a:pt x="2023" y="47"/>
                    <a:pt x="2022" y="47"/>
                  </a:cubicBezTo>
                  <a:cubicBezTo>
                    <a:pt x="2021" y="47"/>
                    <a:pt x="2019" y="49"/>
                    <a:pt x="2018" y="49"/>
                  </a:cubicBezTo>
                  <a:cubicBezTo>
                    <a:pt x="2017" y="49"/>
                    <a:pt x="2016" y="47"/>
                    <a:pt x="2014" y="47"/>
                  </a:cubicBezTo>
                  <a:cubicBezTo>
                    <a:pt x="2013" y="47"/>
                    <a:pt x="2011" y="49"/>
                    <a:pt x="2010" y="49"/>
                  </a:cubicBezTo>
                  <a:cubicBezTo>
                    <a:pt x="2009" y="49"/>
                    <a:pt x="2008" y="47"/>
                    <a:pt x="2007" y="47"/>
                  </a:cubicBezTo>
                  <a:cubicBezTo>
                    <a:pt x="2005" y="47"/>
                    <a:pt x="2004" y="49"/>
                    <a:pt x="2002" y="49"/>
                  </a:cubicBezTo>
                  <a:cubicBezTo>
                    <a:pt x="2001" y="49"/>
                    <a:pt x="2000" y="47"/>
                    <a:pt x="1999" y="47"/>
                  </a:cubicBezTo>
                  <a:cubicBezTo>
                    <a:pt x="1997" y="47"/>
                    <a:pt x="1996" y="49"/>
                    <a:pt x="1995" y="49"/>
                  </a:cubicBezTo>
                  <a:cubicBezTo>
                    <a:pt x="1993" y="49"/>
                    <a:pt x="1992" y="47"/>
                    <a:pt x="1991" y="47"/>
                  </a:cubicBezTo>
                  <a:cubicBezTo>
                    <a:pt x="1990" y="46"/>
                    <a:pt x="1988" y="49"/>
                    <a:pt x="1987" y="49"/>
                  </a:cubicBezTo>
                  <a:cubicBezTo>
                    <a:pt x="1986" y="49"/>
                    <a:pt x="1984" y="47"/>
                    <a:pt x="1983" y="46"/>
                  </a:cubicBezTo>
                  <a:cubicBezTo>
                    <a:pt x="1982" y="46"/>
                    <a:pt x="1980" y="45"/>
                    <a:pt x="1979" y="44"/>
                  </a:cubicBezTo>
                  <a:cubicBezTo>
                    <a:pt x="1979" y="44"/>
                    <a:pt x="1975" y="42"/>
                    <a:pt x="1976" y="42"/>
                  </a:cubicBezTo>
                  <a:cubicBezTo>
                    <a:pt x="1976" y="41"/>
                    <a:pt x="1980" y="40"/>
                    <a:pt x="1980" y="40"/>
                  </a:cubicBezTo>
                  <a:cubicBezTo>
                    <a:pt x="1980" y="39"/>
                    <a:pt x="1976" y="38"/>
                    <a:pt x="1976" y="38"/>
                  </a:cubicBezTo>
                  <a:cubicBezTo>
                    <a:pt x="1976" y="37"/>
                    <a:pt x="1980" y="36"/>
                    <a:pt x="1980" y="35"/>
                  </a:cubicBezTo>
                  <a:cubicBezTo>
                    <a:pt x="1980" y="35"/>
                    <a:pt x="1977" y="34"/>
                    <a:pt x="1976" y="33"/>
                  </a:cubicBezTo>
                  <a:cubicBezTo>
                    <a:pt x="1976" y="34"/>
                    <a:pt x="1972" y="35"/>
                    <a:pt x="1972" y="35"/>
                  </a:cubicBezTo>
                  <a:cubicBezTo>
                    <a:pt x="1972" y="36"/>
                    <a:pt x="1976" y="37"/>
                    <a:pt x="1976" y="38"/>
                  </a:cubicBezTo>
                  <a:cubicBezTo>
                    <a:pt x="1976" y="38"/>
                    <a:pt x="1972" y="39"/>
                    <a:pt x="1972" y="40"/>
                  </a:cubicBezTo>
                  <a:cubicBezTo>
                    <a:pt x="1972" y="40"/>
                    <a:pt x="1976" y="41"/>
                    <a:pt x="1976" y="42"/>
                  </a:cubicBezTo>
                  <a:cubicBezTo>
                    <a:pt x="1975" y="42"/>
                    <a:pt x="1972" y="44"/>
                    <a:pt x="1971" y="44"/>
                  </a:cubicBezTo>
                  <a:cubicBezTo>
                    <a:pt x="1971" y="44"/>
                    <a:pt x="1968" y="42"/>
                    <a:pt x="1968" y="42"/>
                  </a:cubicBezTo>
                  <a:cubicBezTo>
                    <a:pt x="1967" y="42"/>
                    <a:pt x="1964" y="44"/>
                    <a:pt x="1964" y="44"/>
                  </a:cubicBezTo>
                  <a:cubicBezTo>
                    <a:pt x="1964" y="44"/>
                    <a:pt x="1967" y="46"/>
                    <a:pt x="1967" y="46"/>
                  </a:cubicBezTo>
                  <a:cubicBezTo>
                    <a:pt x="1966" y="46"/>
                    <a:pt x="1964" y="48"/>
                    <a:pt x="1963" y="48"/>
                  </a:cubicBezTo>
                  <a:cubicBezTo>
                    <a:pt x="1962" y="48"/>
                    <a:pt x="1961" y="46"/>
                    <a:pt x="1959" y="46"/>
                  </a:cubicBezTo>
                  <a:cubicBezTo>
                    <a:pt x="1959" y="46"/>
                    <a:pt x="1956" y="48"/>
                    <a:pt x="1955" y="48"/>
                  </a:cubicBezTo>
                  <a:cubicBezTo>
                    <a:pt x="1954" y="48"/>
                    <a:pt x="1953" y="46"/>
                    <a:pt x="1952" y="46"/>
                  </a:cubicBezTo>
                  <a:cubicBezTo>
                    <a:pt x="1951" y="45"/>
                    <a:pt x="1949" y="44"/>
                    <a:pt x="1948" y="44"/>
                  </a:cubicBezTo>
                  <a:cubicBezTo>
                    <a:pt x="1947" y="43"/>
                    <a:pt x="1944" y="45"/>
                    <a:pt x="1944" y="46"/>
                  </a:cubicBezTo>
                  <a:cubicBezTo>
                    <a:pt x="1943" y="46"/>
                    <a:pt x="1941" y="48"/>
                    <a:pt x="1940" y="48"/>
                  </a:cubicBezTo>
                  <a:cubicBezTo>
                    <a:pt x="1939" y="48"/>
                    <a:pt x="1937" y="45"/>
                    <a:pt x="1936" y="45"/>
                  </a:cubicBezTo>
                  <a:cubicBezTo>
                    <a:pt x="1935" y="45"/>
                    <a:pt x="1933" y="48"/>
                    <a:pt x="1932" y="48"/>
                  </a:cubicBezTo>
                  <a:cubicBezTo>
                    <a:pt x="1930" y="47"/>
                    <a:pt x="1930" y="45"/>
                    <a:pt x="1928" y="45"/>
                  </a:cubicBezTo>
                  <a:cubicBezTo>
                    <a:pt x="1927" y="45"/>
                    <a:pt x="1925" y="47"/>
                    <a:pt x="1924" y="47"/>
                  </a:cubicBezTo>
                  <a:cubicBezTo>
                    <a:pt x="1923" y="47"/>
                    <a:pt x="1922" y="45"/>
                    <a:pt x="1920" y="45"/>
                  </a:cubicBezTo>
                  <a:cubicBezTo>
                    <a:pt x="1919" y="45"/>
                    <a:pt x="1917" y="47"/>
                    <a:pt x="1916" y="47"/>
                  </a:cubicBezTo>
                  <a:cubicBezTo>
                    <a:pt x="1915" y="47"/>
                    <a:pt x="1913" y="45"/>
                    <a:pt x="1912" y="45"/>
                  </a:cubicBezTo>
                  <a:cubicBezTo>
                    <a:pt x="1911" y="45"/>
                    <a:pt x="1910" y="47"/>
                    <a:pt x="1908" y="47"/>
                  </a:cubicBezTo>
                  <a:cubicBezTo>
                    <a:pt x="1907" y="47"/>
                    <a:pt x="1906" y="45"/>
                    <a:pt x="1905" y="45"/>
                  </a:cubicBezTo>
                  <a:cubicBezTo>
                    <a:pt x="1903" y="45"/>
                    <a:pt x="1901" y="47"/>
                    <a:pt x="1900" y="47"/>
                  </a:cubicBezTo>
                  <a:cubicBezTo>
                    <a:pt x="1900" y="47"/>
                    <a:pt x="1897" y="45"/>
                    <a:pt x="1897" y="45"/>
                  </a:cubicBezTo>
                  <a:cubicBezTo>
                    <a:pt x="1897" y="44"/>
                    <a:pt x="1901" y="43"/>
                    <a:pt x="1901" y="43"/>
                  </a:cubicBezTo>
                  <a:cubicBezTo>
                    <a:pt x="1901" y="42"/>
                    <a:pt x="1897" y="40"/>
                    <a:pt x="1897" y="40"/>
                  </a:cubicBezTo>
                  <a:cubicBezTo>
                    <a:pt x="1897" y="40"/>
                    <a:pt x="1893" y="42"/>
                    <a:pt x="1893" y="42"/>
                  </a:cubicBezTo>
                  <a:cubicBezTo>
                    <a:pt x="1893" y="43"/>
                    <a:pt x="1897" y="44"/>
                    <a:pt x="1897" y="45"/>
                  </a:cubicBezTo>
                  <a:cubicBezTo>
                    <a:pt x="1896" y="45"/>
                    <a:pt x="1893" y="47"/>
                    <a:pt x="1893" y="47"/>
                  </a:cubicBezTo>
                  <a:cubicBezTo>
                    <a:pt x="1892" y="47"/>
                    <a:pt x="1890" y="44"/>
                    <a:pt x="1889" y="45"/>
                  </a:cubicBezTo>
                  <a:cubicBezTo>
                    <a:pt x="1888" y="45"/>
                    <a:pt x="1886" y="46"/>
                    <a:pt x="1885" y="47"/>
                  </a:cubicBezTo>
                  <a:cubicBezTo>
                    <a:pt x="1884" y="47"/>
                    <a:pt x="1882" y="49"/>
                    <a:pt x="1881" y="49"/>
                  </a:cubicBezTo>
                  <a:cubicBezTo>
                    <a:pt x="1880" y="49"/>
                    <a:pt x="1877" y="47"/>
                    <a:pt x="1877" y="47"/>
                  </a:cubicBezTo>
                  <a:cubicBezTo>
                    <a:pt x="1876" y="46"/>
                    <a:pt x="1874" y="44"/>
                    <a:pt x="1873" y="44"/>
                  </a:cubicBezTo>
                  <a:cubicBezTo>
                    <a:pt x="1873" y="44"/>
                    <a:pt x="1870" y="46"/>
                    <a:pt x="1869" y="46"/>
                  </a:cubicBezTo>
                  <a:cubicBezTo>
                    <a:pt x="1868" y="47"/>
                    <a:pt x="1866" y="48"/>
                    <a:pt x="1865" y="48"/>
                  </a:cubicBezTo>
                  <a:cubicBezTo>
                    <a:pt x="1864" y="49"/>
                    <a:pt x="1862" y="46"/>
                    <a:pt x="1861" y="46"/>
                  </a:cubicBezTo>
                  <a:cubicBezTo>
                    <a:pt x="1860" y="46"/>
                    <a:pt x="1858" y="48"/>
                    <a:pt x="1857" y="48"/>
                  </a:cubicBezTo>
                  <a:cubicBezTo>
                    <a:pt x="1856" y="48"/>
                    <a:pt x="1854" y="46"/>
                    <a:pt x="1853" y="46"/>
                  </a:cubicBezTo>
                  <a:cubicBezTo>
                    <a:pt x="1853" y="46"/>
                    <a:pt x="1850" y="44"/>
                    <a:pt x="1850" y="44"/>
                  </a:cubicBezTo>
                  <a:cubicBezTo>
                    <a:pt x="1849" y="44"/>
                    <a:pt x="1846" y="46"/>
                    <a:pt x="1846" y="46"/>
                  </a:cubicBezTo>
                  <a:cubicBezTo>
                    <a:pt x="1844" y="46"/>
                    <a:pt x="1843" y="44"/>
                    <a:pt x="1842" y="44"/>
                  </a:cubicBezTo>
                  <a:cubicBezTo>
                    <a:pt x="1841" y="43"/>
                    <a:pt x="1839" y="41"/>
                    <a:pt x="1838" y="41"/>
                  </a:cubicBezTo>
                  <a:cubicBezTo>
                    <a:pt x="1838" y="41"/>
                    <a:pt x="1834" y="43"/>
                    <a:pt x="1834" y="44"/>
                  </a:cubicBezTo>
                  <a:cubicBezTo>
                    <a:pt x="1834" y="44"/>
                    <a:pt x="1838" y="46"/>
                    <a:pt x="1838" y="46"/>
                  </a:cubicBezTo>
                  <a:cubicBezTo>
                    <a:pt x="1837" y="46"/>
                    <a:pt x="1835" y="48"/>
                    <a:pt x="1834" y="48"/>
                  </a:cubicBezTo>
                  <a:cubicBezTo>
                    <a:pt x="1833" y="48"/>
                    <a:pt x="1831" y="46"/>
                    <a:pt x="1830" y="46"/>
                  </a:cubicBezTo>
                  <a:cubicBezTo>
                    <a:pt x="1829" y="46"/>
                    <a:pt x="1826" y="48"/>
                    <a:pt x="1826" y="48"/>
                  </a:cubicBezTo>
                  <a:cubicBezTo>
                    <a:pt x="1825" y="47"/>
                    <a:pt x="1823" y="46"/>
                    <a:pt x="1822" y="45"/>
                  </a:cubicBezTo>
                  <a:cubicBezTo>
                    <a:pt x="1822" y="45"/>
                    <a:pt x="1819" y="43"/>
                    <a:pt x="1818" y="43"/>
                  </a:cubicBezTo>
                  <a:cubicBezTo>
                    <a:pt x="1818" y="43"/>
                    <a:pt x="1815" y="45"/>
                    <a:pt x="1814" y="45"/>
                  </a:cubicBezTo>
                  <a:cubicBezTo>
                    <a:pt x="1814" y="46"/>
                    <a:pt x="1811" y="47"/>
                    <a:pt x="1810" y="47"/>
                  </a:cubicBezTo>
                  <a:cubicBezTo>
                    <a:pt x="1809" y="47"/>
                    <a:pt x="1807" y="45"/>
                    <a:pt x="1806" y="45"/>
                  </a:cubicBezTo>
                  <a:cubicBezTo>
                    <a:pt x="1805" y="45"/>
                    <a:pt x="1804" y="47"/>
                    <a:pt x="1802" y="47"/>
                  </a:cubicBezTo>
                  <a:cubicBezTo>
                    <a:pt x="1801" y="47"/>
                    <a:pt x="1800" y="45"/>
                    <a:pt x="1798" y="45"/>
                  </a:cubicBezTo>
                  <a:cubicBezTo>
                    <a:pt x="1798" y="45"/>
                    <a:pt x="1795" y="47"/>
                    <a:pt x="1794" y="47"/>
                  </a:cubicBezTo>
                  <a:cubicBezTo>
                    <a:pt x="1794" y="47"/>
                    <a:pt x="1791" y="45"/>
                    <a:pt x="1791" y="45"/>
                  </a:cubicBezTo>
                  <a:cubicBezTo>
                    <a:pt x="1791" y="44"/>
                    <a:pt x="1795" y="43"/>
                    <a:pt x="1795" y="43"/>
                  </a:cubicBezTo>
                  <a:cubicBezTo>
                    <a:pt x="1795" y="43"/>
                    <a:pt x="1791" y="41"/>
                    <a:pt x="1791" y="41"/>
                  </a:cubicBezTo>
                  <a:cubicBezTo>
                    <a:pt x="1791" y="41"/>
                    <a:pt x="1787" y="42"/>
                    <a:pt x="1787" y="43"/>
                  </a:cubicBezTo>
                  <a:cubicBezTo>
                    <a:pt x="1787" y="43"/>
                    <a:pt x="1788" y="43"/>
                    <a:pt x="1789" y="44"/>
                  </a:cubicBezTo>
                  <a:cubicBezTo>
                    <a:pt x="1790" y="44"/>
                    <a:pt x="1791" y="45"/>
                    <a:pt x="1791" y="45"/>
                  </a:cubicBezTo>
                  <a:cubicBezTo>
                    <a:pt x="1789" y="45"/>
                    <a:pt x="1788" y="47"/>
                    <a:pt x="1787" y="47"/>
                  </a:cubicBezTo>
                  <a:cubicBezTo>
                    <a:pt x="1785" y="47"/>
                    <a:pt x="1784" y="45"/>
                    <a:pt x="1783" y="45"/>
                  </a:cubicBezTo>
                  <a:cubicBezTo>
                    <a:pt x="1781" y="45"/>
                    <a:pt x="1780" y="47"/>
                    <a:pt x="1779" y="47"/>
                  </a:cubicBezTo>
                  <a:cubicBezTo>
                    <a:pt x="1778" y="47"/>
                    <a:pt x="1776" y="45"/>
                    <a:pt x="1775" y="45"/>
                  </a:cubicBezTo>
                  <a:cubicBezTo>
                    <a:pt x="1774" y="45"/>
                    <a:pt x="1772" y="47"/>
                    <a:pt x="1771" y="47"/>
                  </a:cubicBezTo>
                  <a:cubicBezTo>
                    <a:pt x="1770" y="47"/>
                    <a:pt x="1768" y="44"/>
                    <a:pt x="1767" y="44"/>
                  </a:cubicBezTo>
                  <a:cubicBezTo>
                    <a:pt x="1766" y="45"/>
                    <a:pt x="1764" y="46"/>
                    <a:pt x="1763" y="47"/>
                  </a:cubicBezTo>
                  <a:cubicBezTo>
                    <a:pt x="1762" y="47"/>
                    <a:pt x="1760" y="49"/>
                    <a:pt x="1759" y="49"/>
                  </a:cubicBezTo>
                  <a:cubicBezTo>
                    <a:pt x="1758" y="49"/>
                    <a:pt x="1756" y="46"/>
                    <a:pt x="1755" y="46"/>
                  </a:cubicBezTo>
                  <a:cubicBezTo>
                    <a:pt x="1754" y="46"/>
                    <a:pt x="1752" y="49"/>
                    <a:pt x="1751" y="48"/>
                  </a:cubicBezTo>
                  <a:cubicBezTo>
                    <a:pt x="1750" y="48"/>
                    <a:pt x="1748" y="47"/>
                    <a:pt x="1747" y="46"/>
                  </a:cubicBezTo>
                  <a:cubicBezTo>
                    <a:pt x="1747" y="46"/>
                    <a:pt x="1744" y="44"/>
                    <a:pt x="1744" y="44"/>
                  </a:cubicBezTo>
                  <a:cubicBezTo>
                    <a:pt x="1743" y="44"/>
                    <a:pt x="1740" y="46"/>
                    <a:pt x="1739" y="46"/>
                  </a:cubicBezTo>
                  <a:cubicBezTo>
                    <a:pt x="1739" y="46"/>
                    <a:pt x="1736" y="48"/>
                    <a:pt x="1735" y="48"/>
                  </a:cubicBezTo>
                  <a:cubicBezTo>
                    <a:pt x="1734" y="48"/>
                    <a:pt x="1733" y="46"/>
                    <a:pt x="1732" y="46"/>
                  </a:cubicBezTo>
                  <a:cubicBezTo>
                    <a:pt x="1731" y="46"/>
                    <a:pt x="1729" y="48"/>
                    <a:pt x="1728" y="48"/>
                  </a:cubicBezTo>
                  <a:cubicBezTo>
                    <a:pt x="1726" y="48"/>
                    <a:pt x="1725" y="46"/>
                    <a:pt x="1724" y="46"/>
                  </a:cubicBezTo>
                  <a:cubicBezTo>
                    <a:pt x="1723" y="46"/>
                    <a:pt x="1721" y="48"/>
                    <a:pt x="1720" y="48"/>
                  </a:cubicBezTo>
                  <a:cubicBezTo>
                    <a:pt x="1718" y="48"/>
                    <a:pt x="1717" y="46"/>
                    <a:pt x="1716" y="46"/>
                  </a:cubicBezTo>
                  <a:cubicBezTo>
                    <a:pt x="1715" y="46"/>
                    <a:pt x="1713" y="48"/>
                    <a:pt x="1712" y="48"/>
                  </a:cubicBezTo>
                  <a:cubicBezTo>
                    <a:pt x="1711" y="48"/>
                    <a:pt x="1709" y="46"/>
                    <a:pt x="1708" y="45"/>
                  </a:cubicBezTo>
                  <a:cubicBezTo>
                    <a:pt x="1707" y="45"/>
                    <a:pt x="1705" y="48"/>
                    <a:pt x="1704" y="48"/>
                  </a:cubicBezTo>
                  <a:cubicBezTo>
                    <a:pt x="1703" y="48"/>
                    <a:pt x="1702" y="45"/>
                    <a:pt x="1700" y="45"/>
                  </a:cubicBezTo>
                  <a:cubicBezTo>
                    <a:pt x="1699" y="45"/>
                    <a:pt x="1697" y="47"/>
                    <a:pt x="1696" y="47"/>
                  </a:cubicBezTo>
                  <a:cubicBezTo>
                    <a:pt x="1695" y="47"/>
                    <a:pt x="1693" y="45"/>
                    <a:pt x="1692" y="45"/>
                  </a:cubicBezTo>
                  <a:cubicBezTo>
                    <a:pt x="1691" y="45"/>
                    <a:pt x="1690" y="47"/>
                    <a:pt x="1688" y="47"/>
                  </a:cubicBezTo>
                  <a:cubicBezTo>
                    <a:pt x="1687" y="47"/>
                    <a:pt x="1686" y="45"/>
                    <a:pt x="1685" y="45"/>
                  </a:cubicBezTo>
                  <a:cubicBezTo>
                    <a:pt x="1683" y="45"/>
                    <a:pt x="1682" y="47"/>
                    <a:pt x="1680" y="47"/>
                  </a:cubicBezTo>
                  <a:cubicBezTo>
                    <a:pt x="1679" y="47"/>
                    <a:pt x="1678" y="45"/>
                    <a:pt x="1677" y="45"/>
                  </a:cubicBezTo>
                  <a:cubicBezTo>
                    <a:pt x="1675" y="45"/>
                    <a:pt x="1674" y="47"/>
                    <a:pt x="1673" y="47"/>
                  </a:cubicBezTo>
                  <a:cubicBezTo>
                    <a:pt x="1671" y="47"/>
                    <a:pt x="1670" y="45"/>
                    <a:pt x="1669" y="45"/>
                  </a:cubicBezTo>
                  <a:cubicBezTo>
                    <a:pt x="1668" y="45"/>
                    <a:pt x="1666" y="47"/>
                    <a:pt x="1665" y="47"/>
                  </a:cubicBezTo>
                  <a:cubicBezTo>
                    <a:pt x="1664" y="47"/>
                    <a:pt x="1661" y="45"/>
                    <a:pt x="1661" y="45"/>
                  </a:cubicBezTo>
                  <a:cubicBezTo>
                    <a:pt x="1661" y="44"/>
                    <a:pt x="1665" y="43"/>
                    <a:pt x="1665" y="43"/>
                  </a:cubicBezTo>
                  <a:cubicBezTo>
                    <a:pt x="1665" y="42"/>
                    <a:pt x="1662" y="40"/>
                    <a:pt x="1661" y="40"/>
                  </a:cubicBezTo>
                  <a:cubicBezTo>
                    <a:pt x="1661" y="40"/>
                    <a:pt x="1657" y="42"/>
                    <a:pt x="1657" y="42"/>
                  </a:cubicBezTo>
                  <a:cubicBezTo>
                    <a:pt x="1657" y="43"/>
                    <a:pt x="1661" y="44"/>
                    <a:pt x="1661" y="45"/>
                  </a:cubicBezTo>
                  <a:cubicBezTo>
                    <a:pt x="1661" y="45"/>
                    <a:pt x="1657" y="47"/>
                    <a:pt x="1657" y="47"/>
                  </a:cubicBezTo>
                  <a:cubicBezTo>
                    <a:pt x="1656" y="47"/>
                    <a:pt x="1654" y="44"/>
                    <a:pt x="1653" y="44"/>
                  </a:cubicBezTo>
                  <a:cubicBezTo>
                    <a:pt x="1652" y="45"/>
                    <a:pt x="1650" y="46"/>
                    <a:pt x="1649" y="47"/>
                  </a:cubicBezTo>
                  <a:cubicBezTo>
                    <a:pt x="1648" y="47"/>
                    <a:pt x="1646" y="49"/>
                    <a:pt x="1645" y="49"/>
                  </a:cubicBezTo>
                  <a:cubicBezTo>
                    <a:pt x="1645" y="49"/>
                    <a:pt x="1642" y="47"/>
                    <a:pt x="1641" y="46"/>
                  </a:cubicBezTo>
                  <a:cubicBezTo>
                    <a:pt x="1641" y="46"/>
                    <a:pt x="1638" y="44"/>
                    <a:pt x="1637" y="44"/>
                  </a:cubicBezTo>
                  <a:cubicBezTo>
                    <a:pt x="1637" y="44"/>
                    <a:pt x="1634" y="46"/>
                    <a:pt x="1633" y="46"/>
                  </a:cubicBezTo>
                  <a:cubicBezTo>
                    <a:pt x="1633" y="47"/>
                    <a:pt x="1630" y="48"/>
                    <a:pt x="1629" y="48"/>
                  </a:cubicBezTo>
                  <a:cubicBezTo>
                    <a:pt x="1628" y="48"/>
                    <a:pt x="1627" y="46"/>
                    <a:pt x="1626" y="46"/>
                  </a:cubicBezTo>
                  <a:cubicBezTo>
                    <a:pt x="1624" y="46"/>
                    <a:pt x="1622" y="48"/>
                    <a:pt x="1621" y="48"/>
                  </a:cubicBezTo>
                  <a:cubicBezTo>
                    <a:pt x="1620" y="48"/>
                    <a:pt x="1619" y="46"/>
                    <a:pt x="1618" y="46"/>
                  </a:cubicBezTo>
                  <a:cubicBezTo>
                    <a:pt x="1616" y="46"/>
                    <a:pt x="1615" y="48"/>
                    <a:pt x="1614" y="48"/>
                  </a:cubicBezTo>
                  <a:cubicBezTo>
                    <a:pt x="1612" y="48"/>
                    <a:pt x="1611" y="46"/>
                    <a:pt x="1610" y="46"/>
                  </a:cubicBezTo>
                  <a:cubicBezTo>
                    <a:pt x="1609" y="46"/>
                    <a:pt x="1607" y="48"/>
                    <a:pt x="1606" y="48"/>
                  </a:cubicBezTo>
                  <a:cubicBezTo>
                    <a:pt x="1605" y="48"/>
                    <a:pt x="1603" y="46"/>
                    <a:pt x="1602" y="46"/>
                  </a:cubicBezTo>
                  <a:cubicBezTo>
                    <a:pt x="1601" y="46"/>
                    <a:pt x="1599" y="48"/>
                    <a:pt x="1598" y="48"/>
                  </a:cubicBezTo>
                  <a:cubicBezTo>
                    <a:pt x="1597" y="48"/>
                    <a:pt x="1595" y="46"/>
                    <a:pt x="1594" y="46"/>
                  </a:cubicBezTo>
                  <a:cubicBezTo>
                    <a:pt x="1593" y="45"/>
                    <a:pt x="1591" y="48"/>
                    <a:pt x="1590" y="48"/>
                  </a:cubicBezTo>
                  <a:cubicBezTo>
                    <a:pt x="1589" y="48"/>
                    <a:pt x="1587" y="46"/>
                    <a:pt x="1586" y="45"/>
                  </a:cubicBezTo>
                  <a:cubicBezTo>
                    <a:pt x="1586" y="45"/>
                    <a:pt x="1583" y="43"/>
                    <a:pt x="1583" y="43"/>
                  </a:cubicBezTo>
                  <a:cubicBezTo>
                    <a:pt x="1582" y="43"/>
                    <a:pt x="1579" y="45"/>
                    <a:pt x="1578" y="45"/>
                  </a:cubicBezTo>
                  <a:cubicBezTo>
                    <a:pt x="1578" y="45"/>
                    <a:pt x="1575" y="47"/>
                    <a:pt x="1574" y="47"/>
                  </a:cubicBezTo>
                  <a:cubicBezTo>
                    <a:pt x="1574" y="47"/>
                    <a:pt x="1571" y="45"/>
                    <a:pt x="1571" y="45"/>
                  </a:cubicBezTo>
                  <a:cubicBezTo>
                    <a:pt x="1571" y="45"/>
                    <a:pt x="1574" y="43"/>
                    <a:pt x="1575" y="43"/>
                  </a:cubicBezTo>
                  <a:cubicBezTo>
                    <a:pt x="1573" y="43"/>
                    <a:pt x="1572" y="41"/>
                    <a:pt x="1571" y="41"/>
                  </a:cubicBezTo>
                  <a:cubicBezTo>
                    <a:pt x="1571" y="41"/>
                    <a:pt x="1567" y="43"/>
                    <a:pt x="1567" y="43"/>
                  </a:cubicBezTo>
                  <a:cubicBezTo>
                    <a:pt x="1567" y="43"/>
                    <a:pt x="1571" y="45"/>
                    <a:pt x="1571" y="45"/>
                  </a:cubicBezTo>
                  <a:cubicBezTo>
                    <a:pt x="1570" y="45"/>
                    <a:pt x="1567" y="47"/>
                    <a:pt x="1567" y="47"/>
                  </a:cubicBezTo>
                  <a:cubicBezTo>
                    <a:pt x="1565" y="47"/>
                    <a:pt x="1564" y="45"/>
                    <a:pt x="1563" y="45"/>
                  </a:cubicBezTo>
                  <a:cubicBezTo>
                    <a:pt x="1561" y="45"/>
                    <a:pt x="1560" y="47"/>
                    <a:pt x="1559" y="47"/>
                  </a:cubicBezTo>
                  <a:cubicBezTo>
                    <a:pt x="1557" y="47"/>
                    <a:pt x="1556" y="45"/>
                    <a:pt x="1555" y="45"/>
                  </a:cubicBezTo>
                  <a:cubicBezTo>
                    <a:pt x="1554" y="45"/>
                    <a:pt x="1552" y="47"/>
                    <a:pt x="1551" y="47"/>
                  </a:cubicBezTo>
                  <a:cubicBezTo>
                    <a:pt x="1549" y="47"/>
                    <a:pt x="1549" y="45"/>
                    <a:pt x="1547" y="45"/>
                  </a:cubicBezTo>
                  <a:cubicBezTo>
                    <a:pt x="1546" y="45"/>
                    <a:pt x="1545" y="47"/>
                    <a:pt x="1543" y="47"/>
                  </a:cubicBezTo>
                  <a:cubicBezTo>
                    <a:pt x="1543" y="47"/>
                    <a:pt x="1539" y="45"/>
                    <a:pt x="1539" y="44"/>
                  </a:cubicBezTo>
                  <a:cubicBezTo>
                    <a:pt x="1539" y="44"/>
                    <a:pt x="1543" y="43"/>
                    <a:pt x="1543" y="42"/>
                  </a:cubicBezTo>
                  <a:cubicBezTo>
                    <a:pt x="1544" y="42"/>
                    <a:pt x="1547" y="45"/>
                    <a:pt x="1547" y="45"/>
                  </a:cubicBezTo>
                  <a:cubicBezTo>
                    <a:pt x="1548" y="45"/>
                    <a:pt x="1551" y="43"/>
                    <a:pt x="1551" y="43"/>
                  </a:cubicBezTo>
                  <a:cubicBezTo>
                    <a:pt x="1552" y="42"/>
                    <a:pt x="1555" y="41"/>
                    <a:pt x="1555" y="40"/>
                  </a:cubicBezTo>
                  <a:cubicBezTo>
                    <a:pt x="1555" y="40"/>
                    <a:pt x="1551" y="39"/>
                    <a:pt x="1552" y="38"/>
                  </a:cubicBezTo>
                  <a:cubicBezTo>
                    <a:pt x="1552" y="37"/>
                    <a:pt x="1555" y="37"/>
                    <a:pt x="1556" y="36"/>
                  </a:cubicBezTo>
                  <a:cubicBezTo>
                    <a:pt x="1556" y="35"/>
                    <a:pt x="1552" y="34"/>
                    <a:pt x="1552" y="34"/>
                  </a:cubicBezTo>
                  <a:cubicBezTo>
                    <a:pt x="1550" y="34"/>
                    <a:pt x="1549" y="35"/>
                    <a:pt x="1548" y="36"/>
                  </a:cubicBezTo>
                  <a:cubicBezTo>
                    <a:pt x="1547" y="36"/>
                    <a:pt x="1544" y="38"/>
                    <a:pt x="1544" y="38"/>
                  </a:cubicBezTo>
                  <a:cubicBezTo>
                    <a:pt x="1543" y="38"/>
                    <a:pt x="1540" y="36"/>
                    <a:pt x="1540" y="36"/>
                  </a:cubicBezTo>
                  <a:cubicBezTo>
                    <a:pt x="1539" y="36"/>
                    <a:pt x="1537" y="37"/>
                    <a:pt x="1536" y="38"/>
                  </a:cubicBezTo>
                  <a:cubicBezTo>
                    <a:pt x="1535" y="38"/>
                    <a:pt x="1533" y="39"/>
                    <a:pt x="1532" y="40"/>
                  </a:cubicBezTo>
                  <a:cubicBezTo>
                    <a:pt x="1531" y="40"/>
                    <a:pt x="1528" y="42"/>
                    <a:pt x="1528" y="42"/>
                  </a:cubicBezTo>
                  <a:cubicBezTo>
                    <a:pt x="1528" y="42"/>
                    <a:pt x="1531" y="44"/>
                    <a:pt x="1531" y="44"/>
                  </a:cubicBezTo>
                  <a:cubicBezTo>
                    <a:pt x="1530" y="45"/>
                    <a:pt x="1528" y="46"/>
                    <a:pt x="1527" y="46"/>
                  </a:cubicBezTo>
                  <a:cubicBezTo>
                    <a:pt x="1526" y="46"/>
                    <a:pt x="1525" y="44"/>
                    <a:pt x="1524" y="44"/>
                  </a:cubicBezTo>
                  <a:cubicBezTo>
                    <a:pt x="1522" y="44"/>
                    <a:pt x="1521" y="46"/>
                    <a:pt x="1519" y="46"/>
                  </a:cubicBezTo>
                  <a:cubicBezTo>
                    <a:pt x="1518" y="46"/>
                    <a:pt x="1517" y="44"/>
                    <a:pt x="1516" y="44"/>
                  </a:cubicBezTo>
                  <a:cubicBezTo>
                    <a:pt x="1514" y="44"/>
                    <a:pt x="1513" y="46"/>
                    <a:pt x="1512" y="46"/>
                  </a:cubicBezTo>
                  <a:cubicBezTo>
                    <a:pt x="1511" y="46"/>
                    <a:pt x="1509" y="44"/>
                    <a:pt x="1508" y="44"/>
                  </a:cubicBezTo>
                  <a:cubicBezTo>
                    <a:pt x="1507" y="44"/>
                    <a:pt x="1505" y="45"/>
                    <a:pt x="1504" y="46"/>
                  </a:cubicBezTo>
                  <a:cubicBezTo>
                    <a:pt x="1503" y="46"/>
                    <a:pt x="1500" y="48"/>
                    <a:pt x="1500" y="48"/>
                  </a:cubicBezTo>
                  <a:cubicBezTo>
                    <a:pt x="1499" y="48"/>
                    <a:pt x="1496" y="46"/>
                    <a:pt x="1496" y="46"/>
                  </a:cubicBezTo>
                  <a:cubicBezTo>
                    <a:pt x="1495" y="46"/>
                    <a:pt x="1493" y="44"/>
                    <a:pt x="1492" y="44"/>
                  </a:cubicBezTo>
                  <a:cubicBezTo>
                    <a:pt x="1491" y="44"/>
                    <a:pt x="1489" y="46"/>
                    <a:pt x="1488" y="46"/>
                  </a:cubicBezTo>
                  <a:cubicBezTo>
                    <a:pt x="1487" y="46"/>
                    <a:pt x="1485" y="43"/>
                    <a:pt x="1484" y="43"/>
                  </a:cubicBezTo>
                  <a:cubicBezTo>
                    <a:pt x="1483" y="44"/>
                    <a:pt x="1482" y="45"/>
                    <a:pt x="1480" y="46"/>
                  </a:cubicBezTo>
                  <a:cubicBezTo>
                    <a:pt x="1479" y="46"/>
                    <a:pt x="1477" y="48"/>
                    <a:pt x="1476" y="48"/>
                  </a:cubicBezTo>
                  <a:cubicBezTo>
                    <a:pt x="1475" y="48"/>
                    <a:pt x="1473" y="45"/>
                    <a:pt x="1472" y="45"/>
                  </a:cubicBezTo>
                  <a:cubicBezTo>
                    <a:pt x="1471" y="46"/>
                    <a:pt x="1470" y="47"/>
                    <a:pt x="1468" y="47"/>
                  </a:cubicBezTo>
                  <a:cubicBezTo>
                    <a:pt x="1467" y="47"/>
                    <a:pt x="1466" y="45"/>
                    <a:pt x="1465" y="45"/>
                  </a:cubicBezTo>
                  <a:cubicBezTo>
                    <a:pt x="1463" y="45"/>
                    <a:pt x="1462" y="47"/>
                    <a:pt x="1460" y="47"/>
                  </a:cubicBezTo>
                  <a:cubicBezTo>
                    <a:pt x="1459" y="47"/>
                    <a:pt x="1458" y="45"/>
                    <a:pt x="1457" y="45"/>
                  </a:cubicBezTo>
                  <a:cubicBezTo>
                    <a:pt x="1455" y="45"/>
                    <a:pt x="1454" y="43"/>
                    <a:pt x="1453" y="43"/>
                  </a:cubicBezTo>
                  <a:cubicBezTo>
                    <a:pt x="1452" y="43"/>
                    <a:pt x="1450" y="45"/>
                    <a:pt x="1449" y="45"/>
                  </a:cubicBezTo>
                  <a:cubicBezTo>
                    <a:pt x="1448" y="45"/>
                    <a:pt x="1446" y="47"/>
                    <a:pt x="1445" y="47"/>
                  </a:cubicBezTo>
                  <a:cubicBezTo>
                    <a:pt x="1444" y="47"/>
                    <a:pt x="1442" y="45"/>
                    <a:pt x="1441" y="45"/>
                  </a:cubicBezTo>
                  <a:cubicBezTo>
                    <a:pt x="1440" y="45"/>
                    <a:pt x="1438" y="47"/>
                    <a:pt x="1437" y="47"/>
                  </a:cubicBezTo>
                  <a:cubicBezTo>
                    <a:pt x="1436" y="47"/>
                    <a:pt x="1434" y="45"/>
                    <a:pt x="1433" y="45"/>
                  </a:cubicBezTo>
                  <a:cubicBezTo>
                    <a:pt x="1432" y="45"/>
                    <a:pt x="1430" y="47"/>
                    <a:pt x="1429" y="47"/>
                  </a:cubicBezTo>
                  <a:cubicBezTo>
                    <a:pt x="1429" y="47"/>
                    <a:pt x="1425" y="45"/>
                    <a:pt x="1425" y="44"/>
                  </a:cubicBezTo>
                  <a:cubicBezTo>
                    <a:pt x="1425" y="44"/>
                    <a:pt x="1429" y="42"/>
                    <a:pt x="1429" y="42"/>
                  </a:cubicBezTo>
                  <a:cubicBezTo>
                    <a:pt x="1428" y="42"/>
                    <a:pt x="1427" y="40"/>
                    <a:pt x="1426" y="40"/>
                  </a:cubicBezTo>
                  <a:cubicBezTo>
                    <a:pt x="1425" y="40"/>
                    <a:pt x="1422" y="42"/>
                    <a:pt x="1422" y="42"/>
                  </a:cubicBezTo>
                  <a:cubicBezTo>
                    <a:pt x="1422" y="42"/>
                    <a:pt x="1425" y="44"/>
                    <a:pt x="1425" y="44"/>
                  </a:cubicBezTo>
                  <a:cubicBezTo>
                    <a:pt x="1424" y="45"/>
                    <a:pt x="1422" y="47"/>
                    <a:pt x="1421" y="47"/>
                  </a:cubicBezTo>
                  <a:cubicBezTo>
                    <a:pt x="1420" y="47"/>
                    <a:pt x="1419" y="44"/>
                    <a:pt x="1417" y="44"/>
                  </a:cubicBezTo>
                  <a:cubicBezTo>
                    <a:pt x="1416" y="44"/>
                    <a:pt x="1415" y="46"/>
                    <a:pt x="1413" y="46"/>
                  </a:cubicBezTo>
                  <a:cubicBezTo>
                    <a:pt x="1412" y="46"/>
                    <a:pt x="1411" y="44"/>
                    <a:pt x="1410" y="44"/>
                  </a:cubicBezTo>
                  <a:cubicBezTo>
                    <a:pt x="1409" y="44"/>
                    <a:pt x="1406" y="46"/>
                    <a:pt x="1406" y="46"/>
                  </a:cubicBezTo>
                  <a:cubicBezTo>
                    <a:pt x="1405" y="46"/>
                    <a:pt x="1402" y="44"/>
                    <a:pt x="1402" y="44"/>
                  </a:cubicBezTo>
                  <a:cubicBezTo>
                    <a:pt x="1402" y="43"/>
                    <a:pt x="1406" y="43"/>
                    <a:pt x="1406" y="42"/>
                  </a:cubicBezTo>
                  <a:cubicBezTo>
                    <a:pt x="1406" y="42"/>
                    <a:pt x="1402" y="40"/>
                    <a:pt x="1402" y="40"/>
                  </a:cubicBezTo>
                  <a:cubicBezTo>
                    <a:pt x="1402" y="40"/>
                    <a:pt x="1398" y="42"/>
                    <a:pt x="1398" y="42"/>
                  </a:cubicBezTo>
                  <a:cubicBezTo>
                    <a:pt x="1398" y="42"/>
                    <a:pt x="1402" y="44"/>
                    <a:pt x="1402" y="44"/>
                  </a:cubicBezTo>
                  <a:cubicBezTo>
                    <a:pt x="1401" y="45"/>
                    <a:pt x="1399" y="46"/>
                    <a:pt x="1398" y="46"/>
                  </a:cubicBezTo>
                  <a:cubicBezTo>
                    <a:pt x="1397" y="47"/>
                    <a:pt x="1395" y="48"/>
                    <a:pt x="1394" y="48"/>
                  </a:cubicBezTo>
                  <a:cubicBezTo>
                    <a:pt x="1393" y="48"/>
                    <a:pt x="1390" y="46"/>
                    <a:pt x="1390" y="46"/>
                  </a:cubicBezTo>
                  <a:cubicBezTo>
                    <a:pt x="1389" y="46"/>
                    <a:pt x="1387" y="44"/>
                    <a:pt x="1386" y="44"/>
                  </a:cubicBezTo>
                  <a:cubicBezTo>
                    <a:pt x="1385" y="44"/>
                    <a:pt x="1383" y="46"/>
                    <a:pt x="1382" y="46"/>
                  </a:cubicBezTo>
                  <a:cubicBezTo>
                    <a:pt x="1381" y="45"/>
                    <a:pt x="1379" y="44"/>
                    <a:pt x="1378" y="44"/>
                  </a:cubicBezTo>
                  <a:cubicBezTo>
                    <a:pt x="1378" y="43"/>
                    <a:pt x="1375" y="41"/>
                    <a:pt x="1375" y="41"/>
                  </a:cubicBezTo>
                  <a:cubicBezTo>
                    <a:pt x="1374" y="41"/>
                    <a:pt x="1370" y="43"/>
                    <a:pt x="1370" y="43"/>
                  </a:cubicBezTo>
                  <a:cubicBezTo>
                    <a:pt x="1370" y="44"/>
                    <a:pt x="1374" y="46"/>
                    <a:pt x="1374" y="46"/>
                  </a:cubicBezTo>
                  <a:cubicBezTo>
                    <a:pt x="1373" y="46"/>
                    <a:pt x="1371" y="48"/>
                    <a:pt x="1370" y="48"/>
                  </a:cubicBezTo>
                  <a:cubicBezTo>
                    <a:pt x="1369" y="48"/>
                    <a:pt x="1368" y="46"/>
                    <a:pt x="1366" y="46"/>
                  </a:cubicBezTo>
                  <a:cubicBezTo>
                    <a:pt x="1365" y="46"/>
                    <a:pt x="1364" y="48"/>
                    <a:pt x="1362" y="48"/>
                  </a:cubicBezTo>
                  <a:cubicBezTo>
                    <a:pt x="1361" y="48"/>
                    <a:pt x="1360" y="46"/>
                    <a:pt x="1358" y="45"/>
                  </a:cubicBezTo>
                  <a:cubicBezTo>
                    <a:pt x="1357" y="45"/>
                    <a:pt x="1355" y="48"/>
                    <a:pt x="1354" y="47"/>
                  </a:cubicBezTo>
                  <a:cubicBezTo>
                    <a:pt x="1354" y="47"/>
                    <a:pt x="1351" y="46"/>
                    <a:pt x="1351" y="45"/>
                  </a:cubicBezTo>
                  <a:cubicBezTo>
                    <a:pt x="1350" y="45"/>
                    <a:pt x="1348" y="43"/>
                    <a:pt x="1347" y="43"/>
                  </a:cubicBezTo>
                  <a:cubicBezTo>
                    <a:pt x="1346" y="43"/>
                    <a:pt x="1343" y="45"/>
                    <a:pt x="1343" y="45"/>
                  </a:cubicBezTo>
                  <a:cubicBezTo>
                    <a:pt x="1342" y="45"/>
                    <a:pt x="1340" y="47"/>
                    <a:pt x="1339" y="47"/>
                  </a:cubicBezTo>
                  <a:cubicBezTo>
                    <a:pt x="1338" y="47"/>
                    <a:pt x="1336" y="45"/>
                    <a:pt x="1335" y="45"/>
                  </a:cubicBezTo>
                  <a:cubicBezTo>
                    <a:pt x="1334" y="45"/>
                    <a:pt x="1332" y="47"/>
                    <a:pt x="1331" y="47"/>
                  </a:cubicBezTo>
                  <a:cubicBezTo>
                    <a:pt x="1329" y="47"/>
                    <a:pt x="1329" y="45"/>
                    <a:pt x="1327" y="45"/>
                  </a:cubicBezTo>
                  <a:cubicBezTo>
                    <a:pt x="1326" y="45"/>
                    <a:pt x="1324" y="47"/>
                    <a:pt x="1323" y="47"/>
                  </a:cubicBezTo>
                  <a:cubicBezTo>
                    <a:pt x="1322" y="47"/>
                    <a:pt x="1321" y="45"/>
                    <a:pt x="1319" y="45"/>
                  </a:cubicBezTo>
                  <a:cubicBezTo>
                    <a:pt x="1318" y="45"/>
                    <a:pt x="1316" y="47"/>
                    <a:pt x="1315" y="47"/>
                  </a:cubicBezTo>
                  <a:cubicBezTo>
                    <a:pt x="1314" y="47"/>
                    <a:pt x="1312" y="44"/>
                    <a:pt x="1311" y="45"/>
                  </a:cubicBezTo>
                  <a:cubicBezTo>
                    <a:pt x="1310" y="45"/>
                    <a:pt x="1309" y="47"/>
                    <a:pt x="1307" y="47"/>
                  </a:cubicBezTo>
                  <a:cubicBezTo>
                    <a:pt x="1306" y="47"/>
                    <a:pt x="1305" y="44"/>
                    <a:pt x="1304" y="44"/>
                  </a:cubicBezTo>
                  <a:cubicBezTo>
                    <a:pt x="1303" y="44"/>
                    <a:pt x="1300" y="47"/>
                    <a:pt x="1299" y="46"/>
                  </a:cubicBezTo>
                  <a:cubicBezTo>
                    <a:pt x="1299" y="46"/>
                    <a:pt x="1296" y="44"/>
                    <a:pt x="1296" y="44"/>
                  </a:cubicBezTo>
                  <a:cubicBezTo>
                    <a:pt x="1296" y="44"/>
                    <a:pt x="1300" y="43"/>
                    <a:pt x="1300" y="42"/>
                  </a:cubicBezTo>
                  <a:cubicBezTo>
                    <a:pt x="1300" y="42"/>
                    <a:pt x="1296" y="40"/>
                    <a:pt x="1296" y="40"/>
                  </a:cubicBezTo>
                  <a:cubicBezTo>
                    <a:pt x="1296" y="40"/>
                    <a:pt x="1292" y="42"/>
                    <a:pt x="1292" y="42"/>
                  </a:cubicBezTo>
                  <a:cubicBezTo>
                    <a:pt x="1292" y="42"/>
                    <a:pt x="1296" y="44"/>
                    <a:pt x="1296" y="44"/>
                  </a:cubicBezTo>
                  <a:cubicBezTo>
                    <a:pt x="1295" y="44"/>
                    <a:pt x="1292" y="46"/>
                    <a:pt x="1292" y="46"/>
                  </a:cubicBezTo>
                  <a:cubicBezTo>
                    <a:pt x="1291" y="46"/>
                    <a:pt x="1289" y="44"/>
                    <a:pt x="1288" y="44"/>
                  </a:cubicBezTo>
                  <a:cubicBezTo>
                    <a:pt x="1287" y="44"/>
                    <a:pt x="1285" y="46"/>
                    <a:pt x="1284" y="46"/>
                  </a:cubicBezTo>
                  <a:cubicBezTo>
                    <a:pt x="1283" y="47"/>
                    <a:pt x="1281" y="48"/>
                    <a:pt x="1280" y="48"/>
                  </a:cubicBezTo>
                  <a:cubicBezTo>
                    <a:pt x="1279" y="48"/>
                    <a:pt x="1276" y="46"/>
                    <a:pt x="1276" y="46"/>
                  </a:cubicBezTo>
                  <a:cubicBezTo>
                    <a:pt x="1275" y="46"/>
                    <a:pt x="1273" y="44"/>
                    <a:pt x="1272" y="44"/>
                  </a:cubicBezTo>
                  <a:cubicBezTo>
                    <a:pt x="1272" y="44"/>
                    <a:pt x="1269" y="46"/>
                    <a:pt x="1268" y="46"/>
                  </a:cubicBezTo>
                  <a:cubicBezTo>
                    <a:pt x="1267" y="46"/>
                    <a:pt x="1265" y="48"/>
                    <a:pt x="1264" y="48"/>
                  </a:cubicBezTo>
                  <a:cubicBezTo>
                    <a:pt x="1263" y="48"/>
                    <a:pt x="1261" y="46"/>
                    <a:pt x="1260" y="46"/>
                  </a:cubicBezTo>
                  <a:cubicBezTo>
                    <a:pt x="1259" y="46"/>
                    <a:pt x="1257" y="48"/>
                    <a:pt x="1256" y="48"/>
                  </a:cubicBezTo>
                  <a:cubicBezTo>
                    <a:pt x="1255" y="48"/>
                    <a:pt x="1254" y="46"/>
                    <a:pt x="1252" y="46"/>
                  </a:cubicBezTo>
                  <a:cubicBezTo>
                    <a:pt x="1252" y="46"/>
                    <a:pt x="1249" y="48"/>
                    <a:pt x="1248" y="48"/>
                  </a:cubicBezTo>
                  <a:cubicBezTo>
                    <a:pt x="1247" y="47"/>
                    <a:pt x="1245" y="46"/>
                    <a:pt x="1245" y="45"/>
                  </a:cubicBezTo>
                  <a:cubicBezTo>
                    <a:pt x="1244" y="45"/>
                    <a:pt x="1241" y="43"/>
                    <a:pt x="1241" y="43"/>
                  </a:cubicBezTo>
                  <a:cubicBezTo>
                    <a:pt x="1240" y="43"/>
                    <a:pt x="1237" y="45"/>
                    <a:pt x="1237" y="45"/>
                  </a:cubicBezTo>
                  <a:cubicBezTo>
                    <a:pt x="1236" y="46"/>
                    <a:pt x="1233" y="47"/>
                    <a:pt x="1233" y="47"/>
                  </a:cubicBezTo>
                  <a:cubicBezTo>
                    <a:pt x="1231" y="47"/>
                    <a:pt x="1230" y="45"/>
                    <a:pt x="1229" y="45"/>
                  </a:cubicBezTo>
                  <a:cubicBezTo>
                    <a:pt x="1228" y="45"/>
                    <a:pt x="1226" y="47"/>
                    <a:pt x="1225" y="47"/>
                  </a:cubicBezTo>
                  <a:cubicBezTo>
                    <a:pt x="1223" y="47"/>
                    <a:pt x="1222" y="45"/>
                    <a:pt x="1221" y="45"/>
                  </a:cubicBezTo>
                  <a:cubicBezTo>
                    <a:pt x="1220" y="45"/>
                    <a:pt x="1218" y="47"/>
                    <a:pt x="1217" y="47"/>
                  </a:cubicBezTo>
                  <a:cubicBezTo>
                    <a:pt x="1216" y="47"/>
                    <a:pt x="1214" y="45"/>
                    <a:pt x="1213" y="45"/>
                  </a:cubicBezTo>
                  <a:cubicBezTo>
                    <a:pt x="1212" y="45"/>
                    <a:pt x="1210" y="47"/>
                    <a:pt x="1209" y="47"/>
                  </a:cubicBezTo>
                  <a:cubicBezTo>
                    <a:pt x="1208" y="47"/>
                    <a:pt x="1207" y="45"/>
                    <a:pt x="1205" y="45"/>
                  </a:cubicBezTo>
                  <a:cubicBezTo>
                    <a:pt x="1204" y="45"/>
                    <a:pt x="1203" y="47"/>
                    <a:pt x="1201" y="47"/>
                  </a:cubicBezTo>
                  <a:cubicBezTo>
                    <a:pt x="1200" y="47"/>
                    <a:pt x="1199" y="45"/>
                    <a:pt x="1197" y="45"/>
                  </a:cubicBezTo>
                  <a:cubicBezTo>
                    <a:pt x="1196" y="44"/>
                    <a:pt x="1195" y="47"/>
                    <a:pt x="1193" y="47"/>
                  </a:cubicBezTo>
                  <a:cubicBezTo>
                    <a:pt x="1192" y="47"/>
                    <a:pt x="1191" y="44"/>
                    <a:pt x="1190" y="44"/>
                  </a:cubicBezTo>
                  <a:cubicBezTo>
                    <a:pt x="1188" y="44"/>
                    <a:pt x="1187" y="46"/>
                    <a:pt x="1186" y="46"/>
                  </a:cubicBezTo>
                  <a:cubicBezTo>
                    <a:pt x="1184" y="46"/>
                    <a:pt x="1183" y="44"/>
                    <a:pt x="1182" y="44"/>
                  </a:cubicBezTo>
                  <a:cubicBezTo>
                    <a:pt x="1180" y="44"/>
                    <a:pt x="1179" y="46"/>
                    <a:pt x="1178" y="46"/>
                  </a:cubicBezTo>
                  <a:cubicBezTo>
                    <a:pt x="1176" y="46"/>
                    <a:pt x="1175" y="44"/>
                    <a:pt x="1174" y="44"/>
                  </a:cubicBezTo>
                  <a:cubicBezTo>
                    <a:pt x="1173" y="44"/>
                    <a:pt x="1171" y="46"/>
                    <a:pt x="1170" y="46"/>
                  </a:cubicBezTo>
                  <a:cubicBezTo>
                    <a:pt x="1170" y="46"/>
                    <a:pt x="1166" y="44"/>
                    <a:pt x="1166" y="44"/>
                  </a:cubicBezTo>
                  <a:cubicBezTo>
                    <a:pt x="1166" y="43"/>
                    <a:pt x="1170" y="42"/>
                    <a:pt x="1170" y="42"/>
                  </a:cubicBezTo>
                  <a:cubicBezTo>
                    <a:pt x="1170" y="42"/>
                    <a:pt x="1167" y="40"/>
                    <a:pt x="1166" y="40"/>
                  </a:cubicBezTo>
                  <a:cubicBezTo>
                    <a:pt x="1166" y="40"/>
                    <a:pt x="1162" y="42"/>
                    <a:pt x="1162" y="42"/>
                  </a:cubicBezTo>
                  <a:cubicBezTo>
                    <a:pt x="1162" y="42"/>
                    <a:pt x="1166" y="44"/>
                    <a:pt x="1166" y="44"/>
                  </a:cubicBezTo>
                  <a:cubicBezTo>
                    <a:pt x="1166" y="44"/>
                    <a:pt x="1163" y="46"/>
                    <a:pt x="1162" y="46"/>
                  </a:cubicBezTo>
                  <a:cubicBezTo>
                    <a:pt x="1161" y="46"/>
                    <a:pt x="1159" y="44"/>
                    <a:pt x="1158" y="44"/>
                  </a:cubicBezTo>
                  <a:cubicBezTo>
                    <a:pt x="1157" y="44"/>
                    <a:pt x="1155" y="45"/>
                    <a:pt x="1154" y="46"/>
                  </a:cubicBezTo>
                  <a:cubicBezTo>
                    <a:pt x="1154" y="46"/>
                    <a:pt x="1151" y="48"/>
                    <a:pt x="1150" y="48"/>
                  </a:cubicBezTo>
                  <a:cubicBezTo>
                    <a:pt x="1149" y="48"/>
                    <a:pt x="1147" y="46"/>
                    <a:pt x="1146" y="46"/>
                  </a:cubicBezTo>
                  <a:cubicBezTo>
                    <a:pt x="1146" y="45"/>
                    <a:pt x="1143" y="43"/>
                    <a:pt x="1143" y="43"/>
                  </a:cubicBezTo>
                  <a:cubicBezTo>
                    <a:pt x="1142" y="44"/>
                    <a:pt x="1140" y="41"/>
                    <a:pt x="1139" y="41"/>
                  </a:cubicBezTo>
                  <a:cubicBezTo>
                    <a:pt x="1139" y="41"/>
                    <a:pt x="1135" y="43"/>
                    <a:pt x="1135" y="43"/>
                  </a:cubicBezTo>
                  <a:cubicBezTo>
                    <a:pt x="1135" y="43"/>
                    <a:pt x="1138" y="46"/>
                    <a:pt x="1138" y="46"/>
                  </a:cubicBezTo>
                  <a:cubicBezTo>
                    <a:pt x="1137" y="46"/>
                    <a:pt x="1136" y="48"/>
                    <a:pt x="1134" y="48"/>
                  </a:cubicBezTo>
                  <a:cubicBezTo>
                    <a:pt x="1133" y="48"/>
                    <a:pt x="1132" y="45"/>
                    <a:pt x="1131" y="45"/>
                  </a:cubicBezTo>
                  <a:cubicBezTo>
                    <a:pt x="1129" y="45"/>
                    <a:pt x="1128" y="48"/>
                    <a:pt x="1127" y="48"/>
                  </a:cubicBezTo>
                  <a:cubicBezTo>
                    <a:pt x="1125" y="48"/>
                    <a:pt x="1124" y="45"/>
                    <a:pt x="1123" y="45"/>
                  </a:cubicBezTo>
                  <a:cubicBezTo>
                    <a:pt x="1121" y="45"/>
                    <a:pt x="1120" y="47"/>
                    <a:pt x="1119" y="47"/>
                  </a:cubicBezTo>
                  <a:cubicBezTo>
                    <a:pt x="1118" y="47"/>
                    <a:pt x="1116" y="45"/>
                    <a:pt x="1115" y="45"/>
                  </a:cubicBezTo>
                  <a:cubicBezTo>
                    <a:pt x="1114" y="45"/>
                    <a:pt x="1112" y="47"/>
                    <a:pt x="1111" y="47"/>
                  </a:cubicBezTo>
                  <a:cubicBezTo>
                    <a:pt x="1110" y="47"/>
                    <a:pt x="1108" y="45"/>
                    <a:pt x="1107" y="45"/>
                  </a:cubicBezTo>
                  <a:cubicBezTo>
                    <a:pt x="1106" y="45"/>
                    <a:pt x="1104" y="47"/>
                    <a:pt x="1103" y="47"/>
                  </a:cubicBezTo>
                  <a:cubicBezTo>
                    <a:pt x="1102" y="47"/>
                    <a:pt x="1101" y="45"/>
                    <a:pt x="1099" y="45"/>
                  </a:cubicBezTo>
                  <a:cubicBezTo>
                    <a:pt x="1098" y="45"/>
                    <a:pt x="1096" y="47"/>
                    <a:pt x="1095" y="47"/>
                  </a:cubicBezTo>
                  <a:cubicBezTo>
                    <a:pt x="1094" y="47"/>
                    <a:pt x="1092" y="45"/>
                    <a:pt x="1091" y="45"/>
                  </a:cubicBezTo>
                  <a:cubicBezTo>
                    <a:pt x="1090" y="45"/>
                    <a:pt x="1089" y="47"/>
                    <a:pt x="1087" y="47"/>
                  </a:cubicBezTo>
                  <a:cubicBezTo>
                    <a:pt x="1086" y="47"/>
                    <a:pt x="1085" y="45"/>
                    <a:pt x="1084" y="45"/>
                  </a:cubicBezTo>
                  <a:cubicBezTo>
                    <a:pt x="1082" y="45"/>
                    <a:pt x="1081" y="47"/>
                    <a:pt x="1079" y="47"/>
                  </a:cubicBezTo>
                  <a:cubicBezTo>
                    <a:pt x="1078" y="46"/>
                    <a:pt x="1077" y="44"/>
                    <a:pt x="1076" y="44"/>
                  </a:cubicBezTo>
                  <a:cubicBezTo>
                    <a:pt x="1074" y="44"/>
                    <a:pt x="1073" y="47"/>
                    <a:pt x="1072" y="46"/>
                  </a:cubicBezTo>
                  <a:cubicBezTo>
                    <a:pt x="1071" y="46"/>
                    <a:pt x="1069" y="44"/>
                    <a:pt x="1068" y="44"/>
                  </a:cubicBezTo>
                  <a:cubicBezTo>
                    <a:pt x="1067" y="44"/>
                    <a:pt x="1065" y="46"/>
                    <a:pt x="1064" y="46"/>
                  </a:cubicBezTo>
                  <a:cubicBezTo>
                    <a:pt x="1062" y="46"/>
                    <a:pt x="1061" y="44"/>
                    <a:pt x="1060" y="44"/>
                  </a:cubicBezTo>
                  <a:cubicBezTo>
                    <a:pt x="1059" y="44"/>
                    <a:pt x="1057" y="46"/>
                    <a:pt x="1056" y="46"/>
                  </a:cubicBezTo>
                  <a:cubicBezTo>
                    <a:pt x="1055" y="46"/>
                    <a:pt x="1054" y="44"/>
                    <a:pt x="1052" y="44"/>
                  </a:cubicBezTo>
                  <a:cubicBezTo>
                    <a:pt x="1051" y="44"/>
                    <a:pt x="1049" y="46"/>
                    <a:pt x="1048" y="46"/>
                  </a:cubicBezTo>
                  <a:cubicBezTo>
                    <a:pt x="1047" y="46"/>
                    <a:pt x="1045" y="44"/>
                    <a:pt x="1044" y="44"/>
                  </a:cubicBezTo>
                  <a:cubicBezTo>
                    <a:pt x="1043" y="44"/>
                    <a:pt x="1042" y="46"/>
                    <a:pt x="1040" y="46"/>
                  </a:cubicBezTo>
                  <a:cubicBezTo>
                    <a:pt x="1039" y="46"/>
                    <a:pt x="1038" y="44"/>
                    <a:pt x="1037" y="44"/>
                  </a:cubicBezTo>
                  <a:cubicBezTo>
                    <a:pt x="1037" y="43"/>
                    <a:pt x="1041" y="42"/>
                    <a:pt x="1041" y="42"/>
                  </a:cubicBezTo>
                  <a:cubicBezTo>
                    <a:pt x="1041" y="41"/>
                    <a:pt x="1037" y="40"/>
                    <a:pt x="1037" y="39"/>
                  </a:cubicBezTo>
                  <a:cubicBezTo>
                    <a:pt x="1037" y="39"/>
                    <a:pt x="1041" y="38"/>
                    <a:pt x="1041" y="37"/>
                  </a:cubicBezTo>
                  <a:cubicBezTo>
                    <a:pt x="1041" y="37"/>
                    <a:pt x="1037" y="36"/>
                    <a:pt x="1037" y="35"/>
                  </a:cubicBezTo>
                  <a:cubicBezTo>
                    <a:pt x="1037" y="34"/>
                    <a:pt x="1042" y="33"/>
                    <a:pt x="1041" y="33"/>
                  </a:cubicBezTo>
                  <a:cubicBezTo>
                    <a:pt x="1041" y="33"/>
                    <a:pt x="1038" y="31"/>
                    <a:pt x="1038" y="31"/>
                  </a:cubicBezTo>
                  <a:cubicBezTo>
                    <a:pt x="1037" y="31"/>
                    <a:pt x="1034" y="32"/>
                    <a:pt x="1033" y="33"/>
                  </a:cubicBezTo>
                  <a:cubicBezTo>
                    <a:pt x="1033" y="33"/>
                    <a:pt x="1037" y="35"/>
                    <a:pt x="1037" y="35"/>
                  </a:cubicBezTo>
                  <a:cubicBezTo>
                    <a:pt x="1037" y="36"/>
                    <a:pt x="1033" y="36"/>
                    <a:pt x="1033" y="37"/>
                  </a:cubicBezTo>
                  <a:cubicBezTo>
                    <a:pt x="1033" y="38"/>
                    <a:pt x="1037" y="39"/>
                    <a:pt x="1037" y="39"/>
                  </a:cubicBezTo>
                  <a:cubicBezTo>
                    <a:pt x="1037" y="40"/>
                    <a:pt x="1033" y="41"/>
                    <a:pt x="1033" y="41"/>
                  </a:cubicBezTo>
                  <a:cubicBezTo>
                    <a:pt x="1033" y="42"/>
                    <a:pt x="1036" y="43"/>
                    <a:pt x="1037" y="44"/>
                  </a:cubicBezTo>
                  <a:cubicBezTo>
                    <a:pt x="1035" y="44"/>
                    <a:pt x="1034" y="46"/>
                    <a:pt x="1032" y="46"/>
                  </a:cubicBezTo>
                  <a:cubicBezTo>
                    <a:pt x="1031" y="46"/>
                    <a:pt x="1030" y="44"/>
                    <a:pt x="1029" y="43"/>
                  </a:cubicBezTo>
                  <a:cubicBezTo>
                    <a:pt x="1027" y="43"/>
                    <a:pt x="1026" y="46"/>
                    <a:pt x="1025" y="46"/>
                  </a:cubicBezTo>
                  <a:cubicBezTo>
                    <a:pt x="1023" y="46"/>
                    <a:pt x="1022" y="44"/>
                    <a:pt x="1021" y="43"/>
                  </a:cubicBezTo>
                  <a:cubicBezTo>
                    <a:pt x="1020" y="43"/>
                    <a:pt x="1018" y="45"/>
                    <a:pt x="1017" y="45"/>
                  </a:cubicBezTo>
                  <a:cubicBezTo>
                    <a:pt x="1016" y="45"/>
                    <a:pt x="1014" y="44"/>
                    <a:pt x="1013" y="43"/>
                  </a:cubicBezTo>
                  <a:cubicBezTo>
                    <a:pt x="1012" y="43"/>
                    <a:pt x="1010" y="41"/>
                    <a:pt x="1009" y="41"/>
                  </a:cubicBezTo>
                  <a:cubicBezTo>
                    <a:pt x="1008" y="41"/>
                    <a:pt x="1006" y="43"/>
                    <a:pt x="1005" y="43"/>
                  </a:cubicBezTo>
                  <a:cubicBezTo>
                    <a:pt x="1005" y="43"/>
                    <a:pt x="1002" y="45"/>
                    <a:pt x="1001" y="45"/>
                  </a:cubicBezTo>
                  <a:cubicBezTo>
                    <a:pt x="1000" y="45"/>
                    <a:pt x="998" y="43"/>
                    <a:pt x="997" y="43"/>
                  </a:cubicBezTo>
                  <a:cubicBezTo>
                    <a:pt x="996" y="43"/>
                    <a:pt x="994" y="45"/>
                    <a:pt x="993" y="45"/>
                  </a:cubicBezTo>
                  <a:cubicBezTo>
                    <a:pt x="992" y="45"/>
                    <a:pt x="990" y="43"/>
                    <a:pt x="989" y="43"/>
                  </a:cubicBezTo>
                  <a:cubicBezTo>
                    <a:pt x="989" y="43"/>
                    <a:pt x="986" y="45"/>
                    <a:pt x="985" y="45"/>
                  </a:cubicBezTo>
                  <a:cubicBezTo>
                    <a:pt x="985" y="45"/>
                    <a:pt x="982" y="43"/>
                    <a:pt x="982" y="43"/>
                  </a:cubicBezTo>
                  <a:cubicBezTo>
                    <a:pt x="982" y="42"/>
                    <a:pt x="986" y="41"/>
                    <a:pt x="986" y="41"/>
                  </a:cubicBezTo>
                  <a:cubicBezTo>
                    <a:pt x="986" y="40"/>
                    <a:pt x="982" y="38"/>
                    <a:pt x="982" y="38"/>
                  </a:cubicBezTo>
                  <a:cubicBezTo>
                    <a:pt x="982" y="38"/>
                    <a:pt x="978" y="40"/>
                    <a:pt x="978" y="40"/>
                  </a:cubicBezTo>
                  <a:cubicBezTo>
                    <a:pt x="978" y="41"/>
                    <a:pt x="982" y="42"/>
                    <a:pt x="982" y="43"/>
                  </a:cubicBezTo>
                  <a:cubicBezTo>
                    <a:pt x="981" y="43"/>
                    <a:pt x="978" y="44"/>
                    <a:pt x="978" y="45"/>
                  </a:cubicBezTo>
                  <a:cubicBezTo>
                    <a:pt x="977" y="45"/>
                    <a:pt x="974" y="47"/>
                    <a:pt x="973" y="47"/>
                  </a:cubicBezTo>
                  <a:cubicBezTo>
                    <a:pt x="972" y="47"/>
                    <a:pt x="971" y="44"/>
                    <a:pt x="970" y="45"/>
                  </a:cubicBezTo>
                  <a:cubicBezTo>
                    <a:pt x="968" y="45"/>
                    <a:pt x="967" y="46"/>
                    <a:pt x="966" y="47"/>
                  </a:cubicBezTo>
                  <a:cubicBezTo>
                    <a:pt x="962" y="44"/>
                    <a:pt x="962" y="44"/>
                    <a:pt x="962" y="44"/>
                  </a:cubicBezTo>
                  <a:cubicBezTo>
                    <a:pt x="961" y="44"/>
                    <a:pt x="958" y="42"/>
                    <a:pt x="958" y="42"/>
                  </a:cubicBezTo>
                  <a:cubicBezTo>
                    <a:pt x="958" y="41"/>
                    <a:pt x="962" y="41"/>
                    <a:pt x="962" y="40"/>
                  </a:cubicBezTo>
                  <a:cubicBezTo>
                    <a:pt x="963" y="40"/>
                    <a:pt x="965" y="42"/>
                    <a:pt x="966" y="42"/>
                  </a:cubicBezTo>
                  <a:cubicBezTo>
                    <a:pt x="966" y="42"/>
                    <a:pt x="970" y="40"/>
                    <a:pt x="970" y="40"/>
                  </a:cubicBezTo>
                  <a:cubicBezTo>
                    <a:pt x="970" y="39"/>
                    <a:pt x="966" y="39"/>
                    <a:pt x="966" y="38"/>
                  </a:cubicBezTo>
                  <a:cubicBezTo>
                    <a:pt x="966" y="37"/>
                    <a:pt x="962" y="36"/>
                    <a:pt x="962" y="36"/>
                  </a:cubicBezTo>
                  <a:cubicBezTo>
                    <a:pt x="963" y="35"/>
                    <a:pt x="966" y="34"/>
                    <a:pt x="967" y="34"/>
                  </a:cubicBezTo>
                  <a:cubicBezTo>
                    <a:pt x="965" y="33"/>
                    <a:pt x="964" y="31"/>
                    <a:pt x="963" y="31"/>
                  </a:cubicBezTo>
                  <a:cubicBezTo>
                    <a:pt x="962" y="31"/>
                    <a:pt x="959" y="33"/>
                    <a:pt x="959" y="33"/>
                  </a:cubicBezTo>
                  <a:cubicBezTo>
                    <a:pt x="958" y="34"/>
                    <a:pt x="963" y="35"/>
                    <a:pt x="962" y="36"/>
                  </a:cubicBezTo>
                  <a:cubicBezTo>
                    <a:pt x="962" y="36"/>
                    <a:pt x="959" y="37"/>
                    <a:pt x="958" y="38"/>
                  </a:cubicBezTo>
                  <a:cubicBezTo>
                    <a:pt x="958" y="38"/>
                    <a:pt x="954" y="39"/>
                    <a:pt x="954" y="40"/>
                  </a:cubicBezTo>
                  <a:cubicBezTo>
                    <a:pt x="954" y="40"/>
                    <a:pt x="958" y="42"/>
                    <a:pt x="958" y="42"/>
                  </a:cubicBezTo>
                  <a:cubicBezTo>
                    <a:pt x="958" y="43"/>
                    <a:pt x="955" y="44"/>
                    <a:pt x="954" y="44"/>
                  </a:cubicBezTo>
                  <a:cubicBezTo>
                    <a:pt x="953" y="45"/>
                    <a:pt x="951" y="46"/>
                    <a:pt x="950" y="46"/>
                  </a:cubicBezTo>
                  <a:cubicBezTo>
                    <a:pt x="949" y="46"/>
                    <a:pt x="947" y="44"/>
                    <a:pt x="946" y="44"/>
                  </a:cubicBezTo>
                  <a:cubicBezTo>
                    <a:pt x="945" y="44"/>
                    <a:pt x="943" y="46"/>
                    <a:pt x="942" y="46"/>
                  </a:cubicBezTo>
                  <a:cubicBezTo>
                    <a:pt x="941" y="46"/>
                    <a:pt x="940" y="44"/>
                    <a:pt x="938" y="44"/>
                  </a:cubicBezTo>
                  <a:cubicBezTo>
                    <a:pt x="937" y="44"/>
                    <a:pt x="935" y="46"/>
                    <a:pt x="934" y="46"/>
                  </a:cubicBezTo>
                  <a:cubicBezTo>
                    <a:pt x="933" y="46"/>
                    <a:pt x="932" y="44"/>
                    <a:pt x="930" y="44"/>
                  </a:cubicBezTo>
                  <a:cubicBezTo>
                    <a:pt x="931" y="43"/>
                    <a:pt x="934" y="42"/>
                    <a:pt x="935" y="42"/>
                  </a:cubicBezTo>
                  <a:cubicBezTo>
                    <a:pt x="935" y="42"/>
                    <a:pt x="931" y="39"/>
                    <a:pt x="931" y="39"/>
                  </a:cubicBezTo>
                  <a:cubicBezTo>
                    <a:pt x="930" y="39"/>
                    <a:pt x="927" y="41"/>
                    <a:pt x="927" y="42"/>
                  </a:cubicBezTo>
                  <a:cubicBezTo>
                    <a:pt x="927" y="42"/>
                    <a:pt x="930" y="44"/>
                    <a:pt x="930" y="44"/>
                  </a:cubicBezTo>
                  <a:cubicBezTo>
                    <a:pt x="929" y="44"/>
                    <a:pt x="928" y="46"/>
                    <a:pt x="926" y="46"/>
                  </a:cubicBezTo>
                  <a:cubicBezTo>
                    <a:pt x="925" y="46"/>
                    <a:pt x="924" y="44"/>
                    <a:pt x="923" y="44"/>
                  </a:cubicBezTo>
                  <a:cubicBezTo>
                    <a:pt x="921" y="44"/>
                    <a:pt x="920" y="46"/>
                    <a:pt x="918" y="46"/>
                  </a:cubicBezTo>
                  <a:cubicBezTo>
                    <a:pt x="917" y="46"/>
                    <a:pt x="916" y="44"/>
                    <a:pt x="915" y="44"/>
                  </a:cubicBezTo>
                  <a:cubicBezTo>
                    <a:pt x="913" y="43"/>
                    <a:pt x="912" y="41"/>
                    <a:pt x="911" y="41"/>
                  </a:cubicBezTo>
                  <a:cubicBezTo>
                    <a:pt x="910" y="41"/>
                    <a:pt x="908" y="43"/>
                    <a:pt x="907" y="43"/>
                  </a:cubicBezTo>
                  <a:cubicBezTo>
                    <a:pt x="906" y="43"/>
                    <a:pt x="904" y="41"/>
                    <a:pt x="903" y="41"/>
                  </a:cubicBezTo>
                  <a:cubicBezTo>
                    <a:pt x="903" y="41"/>
                    <a:pt x="899" y="43"/>
                    <a:pt x="899" y="43"/>
                  </a:cubicBezTo>
                  <a:cubicBezTo>
                    <a:pt x="899" y="43"/>
                    <a:pt x="903" y="45"/>
                    <a:pt x="903" y="45"/>
                  </a:cubicBezTo>
                  <a:cubicBezTo>
                    <a:pt x="902" y="46"/>
                    <a:pt x="900" y="48"/>
                    <a:pt x="899" y="48"/>
                  </a:cubicBezTo>
                  <a:cubicBezTo>
                    <a:pt x="898" y="48"/>
                    <a:pt x="896" y="46"/>
                    <a:pt x="895" y="45"/>
                  </a:cubicBezTo>
                  <a:cubicBezTo>
                    <a:pt x="895" y="45"/>
                    <a:pt x="892" y="43"/>
                    <a:pt x="891" y="43"/>
                  </a:cubicBezTo>
                  <a:cubicBezTo>
                    <a:pt x="890" y="43"/>
                    <a:pt x="888" y="45"/>
                    <a:pt x="887" y="45"/>
                  </a:cubicBezTo>
                  <a:cubicBezTo>
                    <a:pt x="886" y="46"/>
                    <a:pt x="884" y="47"/>
                    <a:pt x="883" y="47"/>
                  </a:cubicBezTo>
                  <a:cubicBezTo>
                    <a:pt x="882" y="47"/>
                    <a:pt x="880" y="45"/>
                    <a:pt x="879" y="45"/>
                  </a:cubicBezTo>
                  <a:cubicBezTo>
                    <a:pt x="878" y="45"/>
                    <a:pt x="877" y="43"/>
                    <a:pt x="876" y="43"/>
                  </a:cubicBezTo>
                  <a:cubicBezTo>
                    <a:pt x="875" y="43"/>
                    <a:pt x="872" y="45"/>
                    <a:pt x="871" y="45"/>
                  </a:cubicBezTo>
                  <a:cubicBezTo>
                    <a:pt x="870" y="45"/>
                    <a:pt x="869" y="47"/>
                    <a:pt x="867" y="47"/>
                  </a:cubicBezTo>
                  <a:cubicBezTo>
                    <a:pt x="866" y="47"/>
                    <a:pt x="865" y="45"/>
                    <a:pt x="864" y="45"/>
                  </a:cubicBezTo>
                  <a:cubicBezTo>
                    <a:pt x="863" y="45"/>
                    <a:pt x="860" y="47"/>
                    <a:pt x="859" y="47"/>
                  </a:cubicBezTo>
                  <a:cubicBezTo>
                    <a:pt x="858" y="47"/>
                    <a:pt x="857" y="45"/>
                    <a:pt x="856" y="45"/>
                  </a:cubicBezTo>
                  <a:cubicBezTo>
                    <a:pt x="855" y="44"/>
                    <a:pt x="852" y="43"/>
                    <a:pt x="852" y="42"/>
                  </a:cubicBezTo>
                  <a:cubicBezTo>
                    <a:pt x="852" y="42"/>
                    <a:pt x="856" y="41"/>
                    <a:pt x="856" y="40"/>
                  </a:cubicBezTo>
                  <a:cubicBezTo>
                    <a:pt x="856" y="40"/>
                    <a:pt x="853" y="38"/>
                    <a:pt x="852" y="38"/>
                  </a:cubicBezTo>
                  <a:cubicBezTo>
                    <a:pt x="852" y="38"/>
                    <a:pt x="848" y="40"/>
                    <a:pt x="848" y="40"/>
                  </a:cubicBezTo>
                  <a:cubicBezTo>
                    <a:pt x="848" y="41"/>
                    <a:pt x="852" y="42"/>
                    <a:pt x="852" y="42"/>
                  </a:cubicBezTo>
                  <a:cubicBezTo>
                    <a:pt x="851" y="43"/>
                    <a:pt x="849" y="44"/>
                    <a:pt x="848" y="44"/>
                  </a:cubicBezTo>
                  <a:cubicBezTo>
                    <a:pt x="847" y="45"/>
                    <a:pt x="845" y="46"/>
                    <a:pt x="844" y="47"/>
                  </a:cubicBezTo>
                  <a:cubicBezTo>
                    <a:pt x="843" y="47"/>
                    <a:pt x="841" y="44"/>
                    <a:pt x="840" y="44"/>
                  </a:cubicBezTo>
                  <a:cubicBezTo>
                    <a:pt x="839" y="44"/>
                    <a:pt x="837" y="46"/>
                    <a:pt x="836" y="46"/>
                  </a:cubicBezTo>
                  <a:cubicBezTo>
                    <a:pt x="835" y="46"/>
                    <a:pt x="833" y="44"/>
                    <a:pt x="832" y="44"/>
                  </a:cubicBezTo>
                  <a:cubicBezTo>
                    <a:pt x="831" y="44"/>
                    <a:pt x="829" y="46"/>
                    <a:pt x="828" y="46"/>
                  </a:cubicBezTo>
                  <a:cubicBezTo>
                    <a:pt x="827" y="46"/>
                    <a:pt x="826" y="44"/>
                    <a:pt x="824" y="44"/>
                  </a:cubicBezTo>
                  <a:cubicBezTo>
                    <a:pt x="823" y="44"/>
                    <a:pt x="821" y="46"/>
                    <a:pt x="820" y="46"/>
                  </a:cubicBezTo>
                  <a:cubicBezTo>
                    <a:pt x="819" y="46"/>
                    <a:pt x="818" y="44"/>
                    <a:pt x="817" y="44"/>
                  </a:cubicBezTo>
                  <a:cubicBezTo>
                    <a:pt x="815" y="44"/>
                    <a:pt x="814" y="46"/>
                    <a:pt x="812" y="46"/>
                  </a:cubicBezTo>
                  <a:cubicBezTo>
                    <a:pt x="811" y="46"/>
                    <a:pt x="810" y="44"/>
                    <a:pt x="809" y="44"/>
                  </a:cubicBezTo>
                  <a:cubicBezTo>
                    <a:pt x="807" y="44"/>
                    <a:pt x="806" y="46"/>
                    <a:pt x="805" y="46"/>
                  </a:cubicBezTo>
                  <a:cubicBezTo>
                    <a:pt x="803" y="46"/>
                    <a:pt x="802" y="44"/>
                    <a:pt x="801" y="44"/>
                  </a:cubicBezTo>
                  <a:cubicBezTo>
                    <a:pt x="799" y="44"/>
                    <a:pt x="798" y="46"/>
                    <a:pt x="797" y="46"/>
                  </a:cubicBezTo>
                  <a:cubicBezTo>
                    <a:pt x="796" y="46"/>
                    <a:pt x="794" y="43"/>
                    <a:pt x="793" y="43"/>
                  </a:cubicBezTo>
                  <a:cubicBezTo>
                    <a:pt x="792" y="43"/>
                    <a:pt x="790" y="46"/>
                    <a:pt x="789" y="45"/>
                  </a:cubicBezTo>
                  <a:cubicBezTo>
                    <a:pt x="788" y="45"/>
                    <a:pt x="786" y="43"/>
                    <a:pt x="785" y="43"/>
                  </a:cubicBezTo>
                  <a:cubicBezTo>
                    <a:pt x="784" y="43"/>
                    <a:pt x="782" y="45"/>
                    <a:pt x="781" y="45"/>
                  </a:cubicBezTo>
                  <a:cubicBezTo>
                    <a:pt x="780" y="45"/>
                    <a:pt x="778" y="44"/>
                    <a:pt x="777" y="43"/>
                  </a:cubicBezTo>
                  <a:cubicBezTo>
                    <a:pt x="777" y="43"/>
                    <a:pt x="774" y="41"/>
                    <a:pt x="774" y="41"/>
                  </a:cubicBezTo>
                  <a:cubicBezTo>
                    <a:pt x="773" y="41"/>
                    <a:pt x="769" y="43"/>
                    <a:pt x="769" y="43"/>
                  </a:cubicBezTo>
                  <a:cubicBezTo>
                    <a:pt x="769" y="43"/>
                    <a:pt x="773" y="45"/>
                    <a:pt x="773" y="45"/>
                  </a:cubicBezTo>
                  <a:cubicBezTo>
                    <a:pt x="772" y="45"/>
                    <a:pt x="770" y="47"/>
                    <a:pt x="769" y="47"/>
                  </a:cubicBezTo>
                  <a:cubicBezTo>
                    <a:pt x="768" y="47"/>
                    <a:pt x="767" y="45"/>
                    <a:pt x="765" y="45"/>
                  </a:cubicBezTo>
                  <a:cubicBezTo>
                    <a:pt x="764" y="45"/>
                    <a:pt x="763" y="47"/>
                    <a:pt x="761" y="47"/>
                  </a:cubicBezTo>
                  <a:cubicBezTo>
                    <a:pt x="760" y="47"/>
                    <a:pt x="759" y="45"/>
                    <a:pt x="757" y="45"/>
                  </a:cubicBezTo>
                  <a:cubicBezTo>
                    <a:pt x="756" y="45"/>
                    <a:pt x="754" y="47"/>
                    <a:pt x="753" y="47"/>
                  </a:cubicBezTo>
                  <a:cubicBezTo>
                    <a:pt x="753" y="47"/>
                    <a:pt x="750" y="45"/>
                    <a:pt x="750" y="45"/>
                  </a:cubicBezTo>
                  <a:cubicBezTo>
                    <a:pt x="749" y="44"/>
                    <a:pt x="747" y="43"/>
                    <a:pt x="746" y="42"/>
                  </a:cubicBezTo>
                  <a:cubicBezTo>
                    <a:pt x="745" y="42"/>
                    <a:pt x="742" y="44"/>
                    <a:pt x="742" y="45"/>
                  </a:cubicBezTo>
                  <a:cubicBezTo>
                    <a:pt x="741" y="45"/>
                    <a:pt x="739" y="46"/>
                    <a:pt x="738" y="47"/>
                  </a:cubicBezTo>
                  <a:cubicBezTo>
                    <a:pt x="737" y="47"/>
                    <a:pt x="735" y="44"/>
                    <a:pt x="734" y="44"/>
                  </a:cubicBezTo>
                  <a:cubicBezTo>
                    <a:pt x="733" y="44"/>
                    <a:pt x="731" y="47"/>
                    <a:pt x="730" y="47"/>
                  </a:cubicBezTo>
                  <a:cubicBezTo>
                    <a:pt x="729" y="46"/>
                    <a:pt x="727" y="44"/>
                    <a:pt x="726" y="44"/>
                  </a:cubicBezTo>
                  <a:cubicBezTo>
                    <a:pt x="725" y="44"/>
                    <a:pt x="724" y="42"/>
                    <a:pt x="722" y="42"/>
                  </a:cubicBezTo>
                  <a:cubicBezTo>
                    <a:pt x="722" y="42"/>
                    <a:pt x="719" y="44"/>
                    <a:pt x="718" y="44"/>
                  </a:cubicBezTo>
                  <a:cubicBezTo>
                    <a:pt x="718" y="44"/>
                    <a:pt x="715" y="46"/>
                    <a:pt x="714" y="46"/>
                  </a:cubicBezTo>
                  <a:cubicBezTo>
                    <a:pt x="713" y="46"/>
                    <a:pt x="712" y="44"/>
                    <a:pt x="710" y="44"/>
                  </a:cubicBezTo>
                  <a:cubicBezTo>
                    <a:pt x="710" y="44"/>
                    <a:pt x="707" y="46"/>
                    <a:pt x="706" y="46"/>
                  </a:cubicBezTo>
                  <a:cubicBezTo>
                    <a:pt x="705" y="46"/>
                    <a:pt x="703" y="44"/>
                    <a:pt x="703" y="44"/>
                  </a:cubicBezTo>
                  <a:cubicBezTo>
                    <a:pt x="702" y="44"/>
                    <a:pt x="699" y="42"/>
                    <a:pt x="699" y="42"/>
                  </a:cubicBezTo>
                  <a:cubicBezTo>
                    <a:pt x="698" y="42"/>
                    <a:pt x="695" y="43"/>
                    <a:pt x="695" y="44"/>
                  </a:cubicBezTo>
                  <a:cubicBezTo>
                    <a:pt x="694" y="44"/>
                    <a:pt x="692" y="46"/>
                    <a:pt x="691" y="46"/>
                  </a:cubicBezTo>
                  <a:cubicBezTo>
                    <a:pt x="690" y="46"/>
                    <a:pt x="688" y="44"/>
                    <a:pt x="687" y="44"/>
                  </a:cubicBezTo>
                  <a:cubicBezTo>
                    <a:pt x="686" y="44"/>
                    <a:pt x="684" y="46"/>
                    <a:pt x="683" y="46"/>
                  </a:cubicBezTo>
                  <a:cubicBezTo>
                    <a:pt x="682" y="46"/>
                    <a:pt x="680" y="43"/>
                    <a:pt x="679" y="43"/>
                  </a:cubicBezTo>
                  <a:cubicBezTo>
                    <a:pt x="678" y="43"/>
                    <a:pt x="676" y="46"/>
                    <a:pt x="675" y="45"/>
                  </a:cubicBezTo>
                  <a:cubicBezTo>
                    <a:pt x="674" y="45"/>
                    <a:pt x="672" y="43"/>
                    <a:pt x="671" y="43"/>
                  </a:cubicBezTo>
                  <a:cubicBezTo>
                    <a:pt x="670" y="43"/>
                    <a:pt x="669" y="41"/>
                    <a:pt x="667" y="41"/>
                  </a:cubicBezTo>
                  <a:cubicBezTo>
                    <a:pt x="667" y="41"/>
                    <a:pt x="664" y="43"/>
                    <a:pt x="663" y="43"/>
                  </a:cubicBezTo>
                  <a:cubicBezTo>
                    <a:pt x="662" y="44"/>
                    <a:pt x="660" y="45"/>
                    <a:pt x="659" y="45"/>
                  </a:cubicBezTo>
                  <a:cubicBezTo>
                    <a:pt x="658" y="45"/>
                    <a:pt x="656" y="43"/>
                    <a:pt x="656" y="43"/>
                  </a:cubicBezTo>
                  <a:cubicBezTo>
                    <a:pt x="654" y="43"/>
                    <a:pt x="653" y="45"/>
                    <a:pt x="651" y="45"/>
                  </a:cubicBezTo>
                  <a:cubicBezTo>
                    <a:pt x="650" y="45"/>
                    <a:pt x="649" y="43"/>
                    <a:pt x="648" y="43"/>
                  </a:cubicBezTo>
                  <a:cubicBezTo>
                    <a:pt x="646" y="43"/>
                    <a:pt x="645" y="45"/>
                    <a:pt x="644" y="45"/>
                  </a:cubicBezTo>
                  <a:cubicBezTo>
                    <a:pt x="642" y="45"/>
                    <a:pt x="641" y="43"/>
                    <a:pt x="640" y="43"/>
                  </a:cubicBezTo>
                  <a:cubicBezTo>
                    <a:pt x="639" y="43"/>
                    <a:pt x="637" y="45"/>
                    <a:pt x="636" y="45"/>
                  </a:cubicBezTo>
                  <a:cubicBezTo>
                    <a:pt x="635" y="45"/>
                    <a:pt x="632" y="43"/>
                    <a:pt x="632" y="43"/>
                  </a:cubicBezTo>
                  <a:cubicBezTo>
                    <a:pt x="632" y="42"/>
                    <a:pt x="636" y="41"/>
                    <a:pt x="636" y="40"/>
                  </a:cubicBezTo>
                  <a:cubicBezTo>
                    <a:pt x="636" y="40"/>
                    <a:pt x="633" y="38"/>
                    <a:pt x="632" y="38"/>
                  </a:cubicBezTo>
                  <a:cubicBezTo>
                    <a:pt x="632" y="38"/>
                    <a:pt x="628" y="40"/>
                    <a:pt x="628" y="40"/>
                  </a:cubicBezTo>
                  <a:cubicBezTo>
                    <a:pt x="628" y="40"/>
                    <a:pt x="632" y="43"/>
                    <a:pt x="632" y="43"/>
                  </a:cubicBezTo>
                  <a:cubicBezTo>
                    <a:pt x="631" y="43"/>
                    <a:pt x="629" y="45"/>
                    <a:pt x="628" y="45"/>
                  </a:cubicBezTo>
                  <a:cubicBezTo>
                    <a:pt x="627" y="45"/>
                    <a:pt x="625" y="42"/>
                    <a:pt x="624" y="42"/>
                  </a:cubicBezTo>
                  <a:cubicBezTo>
                    <a:pt x="623" y="42"/>
                    <a:pt x="621" y="44"/>
                    <a:pt x="620" y="44"/>
                  </a:cubicBezTo>
                  <a:cubicBezTo>
                    <a:pt x="619" y="44"/>
                    <a:pt x="618" y="42"/>
                    <a:pt x="616" y="42"/>
                  </a:cubicBezTo>
                  <a:cubicBezTo>
                    <a:pt x="615" y="42"/>
                    <a:pt x="613" y="44"/>
                    <a:pt x="612" y="44"/>
                  </a:cubicBezTo>
                  <a:cubicBezTo>
                    <a:pt x="611" y="44"/>
                    <a:pt x="610" y="42"/>
                    <a:pt x="608" y="42"/>
                  </a:cubicBezTo>
                  <a:cubicBezTo>
                    <a:pt x="607" y="42"/>
                    <a:pt x="606" y="44"/>
                    <a:pt x="604" y="44"/>
                  </a:cubicBezTo>
                  <a:cubicBezTo>
                    <a:pt x="603" y="44"/>
                    <a:pt x="602" y="42"/>
                    <a:pt x="601" y="42"/>
                  </a:cubicBezTo>
                  <a:cubicBezTo>
                    <a:pt x="599" y="42"/>
                    <a:pt x="598" y="44"/>
                    <a:pt x="597" y="44"/>
                  </a:cubicBezTo>
                  <a:cubicBezTo>
                    <a:pt x="595" y="44"/>
                    <a:pt x="594" y="42"/>
                    <a:pt x="593" y="42"/>
                  </a:cubicBezTo>
                  <a:cubicBezTo>
                    <a:pt x="592" y="42"/>
                    <a:pt x="590" y="44"/>
                    <a:pt x="589" y="44"/>
                  </a:cubicBezTo>
                  <a:cubicBezTo>
                    <a:pt x="587" y="44"/>
                    <a:pt x="586" y="42"/>
                    <a:pt x="585" y="42"/>
                  </a:cubicBezTo>
                  <a:cubicBezTo>
                    <a:pt x="584" y="42"/>
                    <a:pt x="581" y="43"/>
                    <a:pt x="581" y="44"/>
                  </a:cubicBezTo>
                  <a:cubicBezTo>
                    <a:pt x="580" y="44"/>
                    <a:pt x="577" y="46"/>
                    <a:pt x="577" y="46"/>
                  </a:cubicBezTo>
                  <a:cubicBezTo>
                    <a:pt x="575" y="46"/>
                    <a:pt x="574" y="44"/>
                    <a:pt x="573" y="44"/>
                  </a:cubicBezTo>
                  <a:cubicBezTo>
                    <a:pt x="572" y="44"/>
                    <a:pt x="570" y="46"/>
                    <a:pt x="569" y="46"/>
                  </a:cubicBezTo>
                  <a:cubicBezTo>
                    <a:pt x="568" y="46"/>
                    <a:pt x="566" y="43"/>
                    <a:pt x="565" y="43"/>
                  </a:cubicBezTo>
                  <a:cubicBezTo>
                    <a:pt x="564" y="43"/>
                    <a:pt x="562" y="46"/>
                    <a:pt x="561" y="46"/>
                  </a:cubicBezTo>
                  <a:cubicBezTo>
                    <a:pt x="560" y="45"/>
                    <a:pt x="558" y="43"/>
                    <a:pt x="557" y="43"/>
                  </a:cubicBezTo>
                  <a:cubicBezTo>
                    <a:pt x="556" y="43"/>
                    <a:pt x="555" y="45"/>
                    <a:pt x="553" y="45"/>
                  </a:cubicBezTo>
                  <a:cubicBezTo>
                    <a:pt x="552" y="45"/>
                    <a:pt x="551" y="43"/>
                    <a:pt x="549" y="43"/>
                  </a:cubicBezTo>
                  <a:cubicBezTo>
                    <a:pt x="548" y="43"/>
                    <a:pt x="547" y="45"/>
                    <a:pt x="545" y="45"/>
                  </a:cubicBezTo>
                  <a:cubicBezTo>
                    <a:pt x="544" y="45"/>
                    <a:pt x="543" y="43"/>
                    <a:pt x="542" y="43"/>
                  </a:cubicBezTo>
                  <a:cubicBezTo>
                    <a:pt x="542" y="42"/>
                    <a:pt x="546" y="42"/>
                    <a:pt x="546" y="41"/>
                  </a:cubicBezTo>
                  <a:cubicBezTo>
                    <a:pt x="546" y="40"/>
                    <a:pt x="542" y="39"/>
                    <a:pt x="542" y="39"/>
                  </a:cubicBezTo>
                  <a:cubicBezTo>
                    <a:pt x="542" y="38"/>
                    <a:pt x="546" y="37"/>
                    <a:pt x="546" y="37"/>
                  </a:cubicBezTo>
                  <a:cubicBezTo>
                    <a:pt x="546" y="36"/>
                    <a:pt x="542" y="35"/>
                    <a:pt x="542" y="34"/>
                  </a:cubicBezTo>
                  <a:cubicBezTo>
                    <a:pt x="543" y="34"/>
                    <a:pt x="546" y="33"/>
                    <a:pt x="546" y="32"/>
                  </a:cubicBezTo>
                  <a:cubicBezTo>
                    <a:pt x="546" y="32"/>
                    <a:pt x="543" y="30"/>
                    <a:pt x="543" y="30"/>
                  </a:cubicBezTo>
                  <a:cubicBezTo>
                    <a:pt x="542" y="30"/>
                    <a:pt x="539" y="32"/>
                    <a:pt x="539" y="32"/>
                  </a:cubicBezTo>
                  <a:cubicBezTo>
                    <a:pt x="538" y="33"/>
                    <a:pt x="542" y="34"/>
                    <a:pt x="542" y="34"/>
                  </a:cubicBezTo>
                  <a:cubicBezTo>
                    <a:pt x="542" y="35"/>
                    <a:pt x="538" y="36"/>
                    <a:pt x="538" y="36"/>
                  </a:cubicBezTo>
                  <a:cubicBezTo>
                    <a:pt x="538" y="37"/>
                    <a:pt x="542" y="38"/>
                    <a:pt x="542" y="39"/>
                  </a:cubicBezTo>
                  <a:cubicBezTo>
                    <a:pt x="542" y="39"/>
                    <a:pt x="538" y="40"/>
                    <a:pt x="538" y="41"/>
                  </a:cubicBezTo>
                  <a:cubicBezTo>
                    <a:pt x="538" y="41"/>
                    <a:pt x="541" y="42"/>
                    <a:pt x="542" y="43"/>
                  </a:cubicBezTo>
                  <a:cubicBezTo>
                    <a:pt x="540" y="43"/>
                    <a:pt x="539" y="45"/>
                    <a:pt x="538" y="45"/>
                  </a:cubicBezTo>
                  <a:cubicBezTo>
                    <a:pt x="537" y="45"/>
                    <a:pt x="534" y="43"/>
                    <a:pt x="534" y="43"/>
                  </a:cubicBezTo>
                  <a:cubicBezTo>
                    <a:pt x="532" y="43"/>
                    <a:pt x="531" y="44"/>
                    <a:pt x="530" y="45"/>
                  </a:cubicBezTo>
                  <a:cubicBezTo>
                    <a:pt x="529" y="45"/>
                    <a:pt x="526" y="47"/>
                    <a:pt x="526" y="47"/>
                  </a:cubicBezTo>
                  <a:cubicBezTo>
                    <a:pt x="525" y="47"/>
                    <a:pt x="522" y="45"/>
                    <a:pt x="522" y="45"/>
                  </a:cubicBezTo>
                  <a:cubicBezTo>
                    <a:pt x="521" y="44"/>
                    <a:pt x="519" y="43"/>
                    <a:pt x="518" y="43"/>
                  </a:cubicBezTo>
                  <a:cubicBezTo>
                    <a:pt x="517" y="43"/>
                    <a:pt x="515" y="44"/>
                    <a:pt x="514" y="45"/>
                  </a:cubicBezTo>
                  <a:cubicBezTo>
                    <a:pt x="513" y="45"/>
                    <a:pt x="511" y="47"/>
                    <a:pt x="510" y="47"/>
                  </a:cubicBezTo>
                  <a:cubicBezTo>
                    <a:pt x="509" y="47"/>
                    <a:pt x="507" y="44"/>
                    <a:pt x="506" y="44"/>
                  </a:cubicBezTo>
                  <a:cubicBezTo>
                    <a:pt x="505" y="44"/>
                    <a:pt x="503" y="47"/>
                    <a:pt x="502" y="47"/>
                  </a:cubicBezTo>
                  <a:cubicBezTo>
                    <a:pt x="501" y="47"/>
                    <a:pt x="500" y="44"/>
                    <a:pt x="498" y="44"/>
                  </a:cubicBezTo>
                  <a:cubicBezTo>
                    <a:pt x="497" y="44"/>
                    <a:pt x="495" y="46"/>
                    <a:pt x="494" y="46"/>
                  </a:cubicBezTo>
                  <a:cubicBezTo>
                    <a:pt x="493" y="46"/>
                    <a:pt x="492" y="44"/>
                    <a:pt x="490" y="44"/>
                  </a:cubicBezTo>
                  <a:cubicBezTo>
                    <a:pt x="489" y="44"/>
                    <a:pt x="487" y="46"/>
                    <a:pt x="486" y="46"/>
                  </a:cubicBezTo>
                  <a:cubicBezTo>
                    <a:pt x="485" y="46"/>
                    <a:pt x="484" y="44"/>
                    <a:pt x="483" y="44"/>
                  </a:cubicBezTo>
                  <a:cubicBezTo>
                    <a:pt x="481" y="44"/>
                    <a:pt x="480" y="46"/>
                    <a:pt x="478" y="46"/>
                  </a:cubicBezTo>
                  <a:cubicBezTo>
                    <a:pt x="477" y="46"/>
                    <a:pt x="476" y="44"/>
                    <a:pt x="475" y="44"/>
                  </a:cubicBezTo>
                  <a:cubicBezTo>
                    <a:pt x="473" y="44"/>
                    <a:pt x="472" y="46"/>
                    <a:pt x="471" y="46"/>
                  </a:cubicBezTo>
                  <a:cubicBezTo>
                    <a:pt x="469" y="46"/>
                    <a:pt x="468" y="44"/>
                    <a:pt x="467" y="44"/>
                  </a:cubicBezTo>
                  <a:cubicBezTo>
                    <a:pt x="466" y="44"/>
                    <a:pt x="464" y="46"/>
                    <a:pt x="463" y="46"/>
                  </a:cubicBezTo>
                  <a:cubicBezTo>
                    <a:pt x="462" y="46"/>
                    <a:pt x="460" y="43"/>
                    <a:pt x="459" y="44"/>
                  </a:cubicBezTo>
                  <a:cubicBezTo>
                    <a:pt x="458" y="44"/>
                    <a:pt x="456" y="45"/>
                    <a:pt x="455" y="46"/>
                  </a:cubicBezTo>
                  <a:cubicBezTo>
                    <a:pt x="454" y="46"/>
                    <a:pt x="452" y="48"/>
                    <a:pt x="451" y="48"/>
                  </a:cubicBezTo>
                  <a:cubicBezTo>
                    <a:pt x="450" y="48"/>
                    <a:pt x="448" y="46"/>
                    <a:pt x="447" y="46"/>
                  </a:cubicBezTo>
                  <a:cubicBezTo>
                    <a:pt x="446" y="45"/>
                    <a:pt x="444" y="43"/>
                    <a:pt x="443" y="43"/>
                  </a:cubicBezTo>
                  <a:cubicBezTo>
                    <a:pt x="442" y="43"/>
                    <a:pt x="440" y="45"/>
                    <a:pt x="439" y="45"/>
                  </a:cubicBezTo>
                  <a:cubicBezTo>
                    <a:pt x="438" y="45"/>
                    <a:pt x="436" y="43"/>
                    <a:pt x="436" y="43"/>
                  </a:cubicBezTo>
                  <a:cubicBezTo>
                    <a:pt x="434" y="43"/>
                    <a:pt x="432" y="45"/>
                    <a:pt x="431" y="45"/>
                  </a:cubicBezTo>
                  <a:cubicBezTo>
                    <a:pt x="431" y="45"/>
                    <a:pt x="428" y="47"/>
                    <a:pt x="427" y="47"/>
                  </a:cubicBezTo>
                  <a:cubicBezTo>
                    <a:pt x="426" y="47"/>
                    <a:pt x="424" y="45"/>
                    <a:pt x="424" y="45"/>
                  </a:cubicBezTo>
                  <a:cubicBezTo>
                    <a:pt x="423" y="45"/>
                    <a:pt x="420" y="43"/>
                    <a:pt x="420" y="43"/>
                  </a:cubicBezTo>
                  <a:cubicBezTo>
                    <a:pt x="419" y="43"/>
                    <a:pt x="416" y="45"/>
                    <a:pt x="416" y="45"/>
                  </a:cubicBezTo>
                  <a:cubicBezTo>
                    <a:pt x="415" y="45"/>
                    <a:pt x="413" y="47"/>
                    <a:pt x="412" y="47"/>
                  </a:cubicBezTo>
                  <a:cubicBezTo>
                    <a:pt x="411" y="47"/>
                    <a:pt x="409" y="45"/>
                    <a:pt x="408" y="45"/>
                  </a:cubicBezTo>
                  <a:cubicBezTo>
                    <a:pt x="407" y="45"/>
                    <a:pt x="405" y="47"/>
                    <a:pt x="404" y="47"/>
                  </a:cubicBezTo>
                  <a:cubicBezTo>
                    <a:pt x="403" y="47"/>
                    <a:pt x="401" y="45"/>
                    <a:pt x="400" y="45"/>
                  </a:cubicBezTo>
                  <a:cubicBezTo>
                    <a:pt x="399" y="45"/>
                    <a:pt x="397" y="47"/>
                    <a:pt x="396" y="47"/>
                  </a:cubicBezTo>
                  <a:cubicBezTo>
                    <a:pt x="395" y="47"/>
                    <a:pt x="394" y="45"/>
                    <a:pt x="392" y="44"/>
                  </a:cubicBezTo>
                  <a:cubicBezTo>
                    <a:pt x="391" y="44"/>
                    <a:pt x="389" y="47"/>
                    <a:pt x="388" y="47"/>
                  </a:cubicBezTo>
                  <a:cubicBezTo>
                    <a:pt x="388" y="47"/>
                    <a:pt x="384" y="45"/>
                    <a:pt x="384" y="44"/>
                  </a:cubicBezTo>
                  <a:cubicBezTo>
                    <a:pt x="384" y="44"/>
                    <a:pt x="389" y="43"/>
                    <a:pt x="388" y="42"/>
                  </a:cubicBezTo>
                  <a:cubicBezTo>
                    <a:pt x="388" y="42"/>
                    <a:pt x="385" y="40"/>
                    <a:pt x="385" y="40"/>
                  </a:cubicBezTo>
                  <a:cubicBezTo>
                    <a:pt x="384" y="40"/>
                    <a:pt x="381" y="42"/>
                    <a:pt x="381" y="42"/>
                  </a:cubicBezTo>
                  <a:cubicBezTo>
                    <a:pt x="381" y="43"/>
                    <a:pt x="385" y="44"/>
                    <a:pt x="384" y="44"/>
                  </a:cubicBezTo>
                  <a:cubicBezTo>
                    <a:pt x="384" y="45"/>
                    <a:pt x="381" y="46"/>
                    <a:pt x="380" y="46"/>
                  </a:cubicBezTo>
                  <a:cubicBezTo>
                    <a:pt x="379" y="47"/>
                    <a:pt x="377" y="48"/>
                    <a:pt x="376" y="49"/>
                  </a:cubicBezTo>
                  <a:cubicBezTo>
                    <a:pt x="375" y="49"/>
                    <a:pt x="373" y="46"/>
                    <a:pt x="372" y="46"/>
                  </a:cubicBezTo>
                  <a:cubicBezTo>
                    <a:pt x="372" y="46"/>
                    <a:pt x="369" y="49"/>
                    <a:pt x="368" y="48"/>
                  </a:cubicBezTo>
                  <a:cubicBezTo>
                    <a:pt x="367" y="48"/>
                    <a:pt x="365" y="47"/>
                    <a:pt x="365" y="46"/>
                  </a:cubicBezTo>
                  <a:cubicBezTo>
                    <a:pt x="364" y="46"/>
                    <a:pt x="362" y="44"/>
                    <a:pt x="361" y="44"/>
                  </a:cubicBezTo>
                  <a:cubicBezTo>
                    <a:pt x="360" y="44"/>
                    <a:pt x="357" y="46"/>
                    <a:pt x="357" y="46"/>
                  </a:cubicBezTo>
                  <a:cubicBezTo>
                    <a:pt x="356" y="46"/>
                    <a:pt x="353" y="48"/>
                    <a:pt x="353" y="48"/>
                  </a:cubicBezTo>
                  <a:cubicBezTo>
                    <a:pt x="351" y="48"/>
                    <a:pt x="350" y="46"/>
                    <a:pt x="349" y="46"/>
                  </a:cubicBezTo>
                  <a:cubicBezTo>
                    <a:pt x="348" y="46"/>
                    <a:pt x="346" y="48"/>
                    <a:pt x="345" y="48"/>
                  </a:cubicBezTo>
                  <a:cubicBezTo>
                    <a:pt x="343" y="48"/>
                    <a:pt x="342" y="46"/>
                    <a:pt x="341" y="46"/>
                  </a:cubicBezTo>
                  <a:cubicBezTo>
                    <a:pt x="340" y="46"/>
                    <a:pt x="338" y="48"/>
                    <a:pt x="337" y="48"/>
                  </a:cubicBezTo>
                  <a:cubicBezTo>
                    <a:pt x="336" y="48"/>
                    <a:pt x="335" y="46"/>
                    <a:pt x="333" y="46"/>
                  </a:cubicBezTo>
                  <a:cubicBezTo>
                    <a:pt x="332" y="46"/>
                    <a:pt x="330" y="48"/>
                    <a:pt x="329" y="48"/>
                  </a:cubicBezTo>
                  <a:cubicBezTo>
                    <a:pt x="328" y="47"/>
                    <a:pt x="327" y="45"/>
                    <a:pt x="325" y="45"/>
                  </a:cubicBezTo>
                  <a:cubicBezTo>
                    <a:pt x="324" y="45"/>
                    <a:pt x="323" y="48"/>
                    <a:pt x="321" y="47"/>
                  </a:cubicBezTo>
                  <a:cubicBezTo>
                    <a:pt x="320" y="47"/>
                    <a:pt x="319" y="45"/>
                    <a:pt x="317" y="45"/>
                  </a:cubicBezTo>
                  <a:cubicBezTo>
                    <a:pt x="316" y="45"/>
                    <a:pt x="315" y="47"/>
                    <a:pt x="313" y="47"/>
                  </a:cubicBezTo>
                  <a:cubicBezTo>
                    <a:pt x="312" y="47"/>
                    <a:pt x="311" y="45"/>
                    <a:pt x="310" y="45"/>
                  </a:cubicBezTo>
                  <a:cubicBezTo>
                    <a:pt x="309" y="45"/>
                    <a:pt x="307" y="47"/>
                    <a:pt x="306" y="47"/>
                  </a:cubicBezTo>
                  <a:cubicBezTo>
                    <a:pt x="305" y="47"/>
                    <a:pt x="303" y="45"/>
                    <a:pt x="302" y="45"/>
                  </a:cubicBezTo>
                  <a:cubicBezTo>
                    <a:pt x="301" y="45"/>
                    <a:pt x="298" y="47"/>
                    <a:pt x="298" y="47"/>
                  </a:cubicBezTo>
                  <a:cubicBezTo>
                    <a:pt x="297" y="47"/>
                    <a:pt x="294" y="49"/>
                    <a:pt x="294" y="49"/>
                  </a:cubicBezTo>
                  <a:cubicBezTo>
                    <a:pt x="293" y="49"/>
                    <a:pt x="290" y="47"/>
                    <a:pt x="290" y="47"/>
                  </a:cubicBezTo>
                  <a:cubicBezTo>
                    <a:pt x="289" y="46"/>
                    <a:pt x="287" y="45"/>
                    <a:pt x="286" y="45"/>
                  </a:cubicBezTo>
                  <a:cubicBezTo>
                    <a:pt x="285" y="44"/>
                    <a:pt x="283" y="47"/>
                    <a:pt x="282" y="47"/>
                  </a:cubicBezTo>
                  <a:cubicBezTo>
                    <a:pt x="281" y="47"/>
                    <a:pt x="280" y="44"/>
                    <a:pt x="278" y="44"/>
                  </a:cubicBezTo>
                  <a:cubicBezTo>
                    <a:pt x="278" y="45"/>
                    <a:pt x="275" y="46"/>
                    <a:pt x="274" y="47"/>
                  </a:cubicBezTo>
                  <a:cubicBezTo>
                    <a:pt x="274" y="47"/>
                    <a:pt x="271" y="49"/>
                    <a:pt x="270" y="49"/>
                  </a:cubicBezTo>
                  <a:cubicBezTo>
                    <a:pt x="269" y="49"/>
                    <a:pt x="268" y="46"/>
                    <a:pt x="266" y="46"/>
                  </a:cubicBezTo>
                  <a:cubicBezTo>
                    <a:pt x="265" y="46"/>
                    <a:pt x="263" y="49"/>
                    <a:pt x="262" y="49"/>
                  </a:cubicBezTo>
                  <a:cubicBezTo>
                    <a:pt x="261" y="48"/>
                    <a:pt x="260" y="46"/>
                    <a:pt x="258" y="46"/>
                  </a:cubicBezTo>
                  <a:cubicBezTo>
                    <a:pt x="257" y="46"/>
                    <a:pt x="256" y="48"/>
                    <a:pt x="254" y="48"/>
                  </a:cubicBezTo>
                  <a:cubicBezTo>
                    <a:pt x="253" y="48"/>
                    <a:pt x="252" y="46"/>
                    <a:pt x="251" y="46"/>
                  </a:cubicBezTo>
                  <a:cubicBezTo>
                    <a:pt x="249" y="46"/>
                    <a:pt x="248" y="48"/>
                    <a:pt x="247" y="48"/>
                  </a:cubicBezTo>
                  <a:cubicBezTo>
                    <a:pt x="245" y="48"/>
                    <a:pt x="244" y="46"/>
                    <a:pt x="243" y="46"/>
                  </a:cubicBezTo>
                  <a:cubicBezTo>
                    <a:pt x="242" y="46"/>
                    <a:pt x="240" y="48"/>
                    <a:pt x="239" y="48"/>
                  </a:cubicBezTo>
                  <a:cubicBezTo>
                    <a:pt x="237" y="48"/>
                    <a:pt x="236" y="46"/>
                    <a:pt x="235" y="46"/>
                  </a:cubicBezTo>
                  <a:cubicBezTo>
                    <a:pt x="234" y="46"/>
                    <a:pt x="232" y="48"/>
                    <a:pt x="231" y="48"/>
                  </a:cubicBezTo>
                  <a:cubicBezTo>
                    <a:pt x="230" y="48"/>
                    <a:pt x="228" y="46"/>
                    <a:pt x="227" y="46"/>
                  </a:cubicBezTo>
                  <a:cubicBezTo>
                    <a:pt x="226" y="46"/>
                    <a:pt x="224" y="47"/>
                    <a:pt x="223" y="48"/>
                  </a:cubicBezTo>
                  <a:cubicBezTo>
                    <a:pt x="222" y="48"/>
                    <a:pt x="220" y="50"/>
                    <a:pt x="219" y="50"/>
                  </a:cubicBezTo>
                  <a:cubicBezTo>
                    <a:pt x="218" y="50"/>
                    <a:pt x="216" y="48"/>
                    <a:pt x="215" y="48"/>
                  </a:cubicBezTo>
                  <a:cubicBezTo>
                    <a:pt x="214" y="48"/>
                    <a:pt x="212" y="50"/>
                    <a:pt x="211" y="50"/>
                  </a:cubicBezTo>
                  <a:cubicBezTo>
                    <a:pt x="210" y="50"/>
                    <a:pt x="209" y="48"/>
                    <a:pt x="207" y="48"/>
                  </a:cubicBezTo>
                  <a:cubicBezTo>
                    <a:pt x="206" y="47"/>
                    <a:pt x="205" y="45"/>
                    <a:pt x="204" y="45"/>
                  </a:cubicBezTo>
                  <a:cubicBezTo>
                    <a:pt x="202" y="45"/>
                    <a:pt x="201" y="47"/>
                    <a:pt x="199" y="47"/>
                  </a:cubicBezTo>
                  <a:cubicBezTo>
                    <a:pt x="199" y="47"/>
                    <a:pt x="196" y="45"/>
                    <a:pt x="196" y="45"/>
                  </a:cubicBezTo>
                  <a:cubicBezTo>
                    <a:pt x="194" y="45"/>
                    <a:pt x="193" y="47"/>
                    <a:pt x="192" y="47"/>
                  </a:cubicBezTo>
                  <a:cubicBezTo>
                    <a:pt x="191" y="47"/>
                    <a:pt x="188" y="49"/>
                    <a:pt x="188" y="49"/>
                  </a:cubicBezTo>
                  <a:cubicBezTo>
                    <a:pt x="187" y="49"/>
                    <a:pt x="184" y="47"/>
                    <a:pt x="184" y="47"/>
                  </a:cubicBezTo>
                  <a:cubicBezTo>
                    <a:pt x="183" y="47"/>
                    <a:pt x="181" y="45"/>
                    <a:pt x="180" y="45"/>
                  </a:cubicBezTo>
                  <a:cubicBezTo>
                    <a:pt x="179" y="45"/>
                    <a:pt x="178" y="43"/>
                    <a:pt x="176" y="43"/>
                  </a:cubicBezTo>
                  <a:cubicBezTo>
                    <a:pt x="176" y="43"/>
                    <a:pt x="172" y="45"/>
                    <a:pt x="172" y="45"/>
                  </a:cubicBezTo>
                  <a:cubicBezTo>
                    <a:pt x="172" y="45"/>
                    <a:pt x="176" y="47"/>
                    <a:pt x="176" y="47"/>
                  </a:cubicBezTo>
                  <a:cubicBezTo>
                    <a:pt x="175" y="47"/>
                    <a:pt x="173" y="49"/>
                    <a:pt x="172" y="49"/>
                  </a:cubicBezTo>
                  <a:cubicBezTo>
                    <a:pt x="171" y="49"/>
                    <a:pt x="169" y="47"/>
                    <a:pt x="168" y="47"/>
                  </a:cubicBezTo>
                  <a:cubicBezTo>
                    <a:pt x="167" y="47"/>
                    <a:pt x="165" y="49"/>
                    <a:pt x="164" y="49"/>
                  </a:cubicBezTo>
                  <a:cubicBezTo>
                    <a:pt x="163" y="49"/>
                    <a:pt x="161" y="47"/>
                    <a:pt x="160" y="47"/>
                  </a:cubicBezTo>
                  <a:cubicBezTo>
                    <a:pt x="159" y="47"/>
                    <a:pt x="157" y="49"/>
                    <a:pt x="156" y="49"/>
                  </a:cubicBezTo>
                  <a:cubicBezTo>
                    <a:pt x="155" y="49"/>
                    <a:pt x="154" y="46"/>
                    <a:pt x="152" y="46"/>
                  </a:cubicBezTo>
                  <a:cubicBezTo>
                    <a:pt x="151" y="46"/>
                    <a:pt x="149" y="49"/>
                    <a:pt x="148" y="49"/>
                  </a:cubicBezTo>
                  <a:cubicBezTo>
                    <a:pt x="147" y="48"/>
                    <a:pt x="146" y="46"/>
                    <a:pt x="145" y="46"/>
                  </a:cubicBezTo>
                  <a:cubicBezTo>
                    <a:pt x="143" y="46"/>
                    <a:pt x="142" y="48"/>
                    <a:pt x="140" y="48"/>
                  </a:cubicBezTo>
                  <a:cubicBezTo>
                    <a:pt x="139" y="48"/>
                    <a:pt x="138" y="46"/>
                    <a:pt x="137" y="46"/>
                  </a:cubicBezTo>
                  <a:cubicBezTo>
                    <a:pt x="135" y="46"/>
                    <a:pt x="134" y="48"/>
                    <a:pt x="133" y="48"/>
                  </a:cubicBezTo>
                  <a:cubicBezTo>
                    <a:pt x="132" y="48"/>
                    <a:pt x="130" y="46"/>
                    <a:pt x="129" y="46"/>
                  </a:cubicBezTo>
                  <a:cubicBezTo>
                    <a:pt x="127" y="46"/>
                    <a:pt x="126" y="48"/>
                    <a:pt x="125" y="48"/>
                  </a:cubicBezTo>
                  <a:cubicBezTo>
                    <a:pt x="124" y="48"/>
                    <a:pt x="122" y="46"/>
                    <a:pt x="121" y="46"/>
                  </a:cubicBezTo>
                  <a:cubicBezTo>
                    <a:pt x="120" y="46"/>
                    <a:pt x="118" y="48"/>
                    <a:pt x="117" y="48"/>
                  </a:cubicBezTo>
                  <a:cubicBezTo>
                    <a:pt x="116" y="48"/>
                    <a:pt x="114" y="46"/>
                    <a:pt x="113" y="46"/>
                  </a:cubicBezTo>
                  <a:cubicBezTo>
                    <a:pt x="112" y="46"/>
                    <a:pt x="110" y="48"/>
                    <a:pt x="109" y="48"/>
                  </a:cubicBezTo>
                  <a:cubicBezTo>
                    <a:pt x="108" y="48"/>
                    <a:pt x="107" y="46"/>
                    <a:pt x="105" y="46"/>
                  </a:cubicBezTo>
                  <a:cubicBezTo>
                    <a:pt x="104" y="46"/>
                    <a:pt x="102" y="48"/>
                    <a:pt x="101" y="48"/>
                  </a:cubicBezTo>
                  <a:cubicBezTo>
                    <a:pt x="101" y="48"/>
                    <a:pt x="97" y="46"/>
                    <a:pt x="97" y="45"/>
                  </a:cubicBezTo>
                  <a:cubicBezTo>
                    <a:pt x="98" y="45"/>
                    <a:pt x="102" y="44"/>
                    <a:pt x="102" y="43"/>
                  </a:cubicBezTo>
                  <a:cubicBezTo>
                    <a:pt x="102" y="43"/>
                    <a:pt x="98" y="41"/>
                    <a:pt x="98" y="41"/>
                  </a:cubicBezTo>
                  <a:cubicBezTo>
                    <a:pt x="98" y="41"/>
                    <a:pt x="94" y="43"/>
                    <a:pt x="94" y="43"/>
                  </a:cubicBezTo>
                  <a:cubicBezTo>
                    <a:pt x="94" y="44"/>
                    <a:pt x="98" y="45"/>
                    <a:pt x="97" y="45"/>
                  </a:cubicBezTo>
                  <a:cubicBezTo>
                    <a:pt x="97" y="46"/>
                    <a:pt x="94" y="47"/>
                    <a:pt x="93" y="48"/>
                  </a:cubicBezTo>
                  <a:cubicBezTo>
                    <a:pt x="93" y="48"/>
                    <a:pt x="90" y="49"/>
                    <a:pt x="89" y="50"/>
                  </a:cubicBezTo>
                  <a:cubicBezTo>
                    <a:pt x="88" y="50"/>
                    <a:pt x="87" y="47"/>
                    <a:pt x="86" y="47"/>
                  </a:cubicBezTo>
                  <a:cubicBezTo>
                    <a:pt x="85" y="47"/>
                    <a:pt x="82" y="50"/>
                    <a:pt x="81" y="49"/>
                  </a:cubicBezTo>
                  <a:cubicBezTo>
                    <a:pt x="80" y="49"/>
                    <a:pt x="79" y="48"/>
                    <a:pt x="78" y="47"/>
                  </a:cubicBezTo>
                  <a:cubicBezTo>
                    <a:pt x="77" y="47"/>
                    <a:pt x="75" y="45"/>
                    <a:pt x="74" y="45"/>
                  </a:cubicBezTo>
                  <a:cubicBezTo>
                    <a:pt x="73" y="45"/>
                    <a:pt x="70" y="47"/>
                    <a:pt x="70" y="47"/>
                  </a:cubicBezTo>
                  <a:cubicBezTo>
                    <a:pt x="69" y="47"/>
                    <a:pt x="66" y="49"/>
                    <a:pt x="66" y="49"/>
                  </a:cubicBezTo>
                  <a:cubicBezTo>
                    <a:pt x="65" y="49"/>
                    <a:pt x="63" y="47"/>
                    <a:pt x="62" y="47"/>
                  </a:cubicBezTo>
                  <a:cubicBezTo>
                    <a:pt x="61" y="47"/>
                    <a:pt x="59" y="49"/>
                    <a:pt x="58" y="49"/>
                  </a:cubicBezTo>
                  <a:cubicBezTo>
                    <a:pt x="57" y="49"/>
                    <a:pt x="55" y="47"/>
                    <a:pt x="54" y="47"/>
                  </a:cubicBezTo>
                  <a:cubicBezTo>
                    <a:pt x="53" y="47"/>
                    <a:pt x="52" y="49"/>
                    <a:pt x="50" y="49"/>
                  </a:cubicBezTo>
                  <a:cubicBezTo>
                    <a:pt x="49" y="49"/>
                    <a:pt x="47" y="47"/>
                    <a:pt x="46" y="47"/>
                  </a:cubicBezTo>
                  <a:cubicBezTo>
                    <a:pt x="46" y="47"/>
                    <a:pt x="43" y="48"/>
                    <a:pt x="42" y="49"/>
                  </a:cubicBezTo>
                  <a:cubicBezTo>
                    <a:pt x="41" y="49"/>
                    <a:pt x="39" y="51"/>
                    <a:pt x="38" y="51"/>
                  </a:cubicBezTo>
                  <a:cubicBezTo>
                    <a:pt x="37" y="51"/>
                    <a:pt x="35" y="49"/>
                    <a:pt x="34" y="49"/>
                  </a:cubicBezTo>
                  <a:cubicBezTo>
                    <a:pt x="33" y="49"/>
                    <a:pt x="32" y="51"/>
                    <a:pt x="30" y="51"/>
                  </a:cubicBezTo>
                  <a:cubicBezTo>
                    <a:pt x="30" y="50"/>
                    <a:pt x="26" y="49"/>
                    <a:pt x="27" y="48"/>
                  </a:cubicBezTo>
                  <a:cubicBezTo>
                    <a:pt x="27" y="48"/>
                    <a:pt x="31" y="47"/>
                    <a:pt x="31" y="46"/>
                  </a:cubicBezTo>
                  <a:cubicBezTo>
                    <a:pt x="31" y="46"/>
                    <a:pt x="27" y="45"/>
                    <a:pt x="27" y="44"/>
                  </a:cubicBezTo>
                  <a:cubicBezTo>
                    <a:pt x="27" y="43"/>
                    <a:pt x="31" y="43"/>
                    <a:pt x="31" y="42"/>
                  </a:cubicBezTo>
                  <a:cubicBezTo>
                    <a:pt x="31" y="41"/>
                    <a:pt x="27" y="40"/>
                    <a:pt x="27" y="40"/>
                  </a:cubicBezTo>
                  <a:cubicBezTo>
                    <a:pt x="27" y="39"/>
                    <a:pt x="31" y="38"/>
                    <a:pt x="31" y="38"/>
                  </a:cubicBezTo>
                  <a:cubicBezTo>
                    <a:pt x="33" y="37"/>
                    <a:pt x="34" y="36"/>
                    <a:pt x="35" y="36"/>
                  </a:cubicBezTo>
                  <a:cubicBezTo>
                    <a:pt x="34" y="35"/>
                    <a:pt x="33" y="33"/>
                    <a:pt x="32" y="33"/>
                  </a:cubicBezTo>
                  <a:cubicBezTo>
                    <a:pt x="30" y="33"/>
                    <a:pt x="29" y="35"/>
                    <a:pt x="28" y="35"/>
                  </a:cubicBezTo>
                  <a:cubicBezTo>
                    <a:pt x="26" y="35"/>
                    <a:pt x="25" y="33"/>
                    <a:pt x="24" y="33"/>
                  </a:cubicBezTo>
                  <a:cubicBezTo>
                    <a:pt x="23" y="33"/>
                    <a:pt x="20" y="35"/>
                    <a:pt x="20" y="35"/>
                  </a:cubicBezTo>
                  <a:cubicBezTo>
                    <a:pt x="18" y="36"/>
                    <a:pt x="17" y="37"/>
                    <a:pt x="16" y="37"/>
                  </a:cubicBezTo>
                  <a:cubicBezTo>
                    <a:pt x="15" y="38"/>
                    <a:pt x="12" y="39"/>
                    <a:pt x="12" y="39"/>
                  </a:cubicBezTo>
                  <a:cubicBezTo>
                    <a:pt x="12" y="40"/>
                    <a:pt x="15" y="41"/>
                    <a:pt x="15" y="42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5"/>
                    <a:pt x="5" y="44"/>
                    <a:pt x="3" y="44"/>
                  </a:cubicBezTo>
                  <a:cubicBezTo>
                    <a:pt x="3" y="43"/>
                    <a:pt x="0" y="42"/>
                    <a:pt x="0" y="41"/>
                  </a:cubicBezTo>
                  <a:cubicBezTo>
                    <a:pt x="0" y="41"/>
                    <a:pt x="3" y="40"/>
                    <a:pt x="4" y="39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11" y="36"/>
                    <a:pt x="12" y="35"/>
                  </a:cubicBezTo>
                  <a:cubicBezTo>
                    <a:pt x="12" y="35"/>
                    <a:pt x="16" y="34"/>
                    <a:pt x="16" y="33"/>
                  </a:cubicBezTo>
                  <a:cubicBezTo>
                    <a:pt x="16" y="33"/>
                    <a:pt x="12" y="31"/>
                    <a:pt x="12" y="31"/>
                  </a:cubicBezTo>
                  <a:cubicBezTo>
                    <a:pt x="13" y="30"/>
                    <a:pt x="16" y="29"/>
                    <a:pt x="16" y="29"/>
                  </a:cubicBezTo>
                  <a:cubicBezTo>
                    <a:pt x="17" y="29"/>
                    <a:pt x="19" y="31"/>
                    <a:pt x="20" y="31"/>
                  </a:cubicBezTo>
                  <a:cubicBezTo>
                    <a:pt x="22" y="31"/>
                    <a:pt x="23" y="29"/>
                    <a:pt x="24" y="29"/>
                  </a:cubicBezTo>
                  <a:cubicBezTo>
                    <a:pt x="25" y="29"/>
                    <a:pt x="27" y="31"/>
                    <a:pt x="28" y="31"/>
                  </a:cubicBezTo>
                  <a:cubicBezTo>
                    <a:pt x="29" y="31"/>
                    <a:pt x="31" y="29"/>
                    <a:pt x="32" y="29"/>
                  </a:cubicBezTo>
                  <a:cubicBezTo>
                    <a:pt x="33" y="29"/>
                    <a:pt x="35" y="31"/>
                    <a:pt x="36" y="31"/>
                  </a:cubicBezTo>
                  <a:cubicBezTo>
                    <a:pt x="40" y="33"/>
                    <a:pt x="40" y="33"/>
                    <a:pt x="40" y="33"/>
                  </a:cubicBezTo>
                  <a:lnTo>
                    <a:pt x="43" y="36"/>
                  </a:lnTo>
                  <a:close/>
                  <a:moveTo>
                    <a:pt x="1178" y="38"/>
                  </a:moveTo>
                  <a:cubicBezTo>
                    <a:pt x="1186" y="42"/>
                    <a:pt x="1186" y="42"/>
                    <a:pt x="1186" y="42"/>
                  </a:cubicBezTo>
                  <a:cubicBezTo>
                    <a:pt x="1190" y="44"/>
                    <a:pt x="1190" y="44"/>
                    <a:pt x="1190" y="44"/>
                  </a:cubicBezTo>
                  <a:cubicBezTo>
                    <a:pt x="1194" y="42"/>
                    <a:pt x="1194" y="42"/>
                    <a:pt x="1194" y="42"/>
                  </a:cubicBezTo>
                  <a:cubicBezTo>
                    <a:pt x="1194" y="42"/>
                    <a:pt x="1190" y="41"/>
                    <a:pt x="1190" y="40"/>
                  </a:cubicBezTo>
                  <a:cubicBezTo>
                    <a:pt x="1190" y="40"/>
                    <a:pt x="1194" y="38"/>
                    <a:pt x="1194" y="38"/>
                  </a:cubicBezTo>
                  <a:cubicBezTo>
                    <a:pt x="1194" y="37"/>
                    <a:pt x="1191" y="36"/>
                    <a:pt x="1190" y="36"/>
                  </a:cubicBezTo>
                  <a:cubicBezTo>
                    <a:pt x="1187" y="33"/>
                    <a:pt x="1187" y="33"/>
                    <a:pt x="1187" y="33"/>
                  </a:cubicBezTo>
                  <a:lnTo>
                    <a:pt x="1178" y="38"/>
                  </a:lnTo>
                  <a:close/>
                  <a:moveTo>
                    <a:pt x="1064" y="42"/>
                  </a:moveTo>
                  <a:cubicBezTo>
                    <a:pt x="1065" y="42"/>
                    <a:pt x="1067" y="44"/>
                    <a:pt x="1068" y="44"/>
                  </a:cubicBezTo>
                  <a:cubicBezTo>
                    <a:pt x="1069" y="44"/>
                    <a:pt x="1071" y="43"/>
                    <a:pt x="1072" y="42"/>
                  </a:cubicBezTo>
                  <a:cubicBezTo>
                    <a:pt x="1073" y="42"/>
                    <a:pt x="1076" y="41"/>
                    <a:pt x="1076" y="40"/>
                  </a:cubicBezTo>
                  <a:cubicBezTo>
                    <a:pt x="1076" y="40"/>
                    <a:pt x="1073" y="38"/>
                    <a:pt x="1072" y="38"/>
                  </a:cubicBezTo>
                  <a:cubicBezTo>
                    <a:pt x="1071" y="37"/>
                    <a:pt x="1069" y="36"/>
                    <a:pt x="1069" y="36"/>
                  </a:cubicBezTo>
                  <a:cubicBezTo>
                    <a:pt x="1068" y="35"/>
                    <a:pt x="1073" y="34"/>
                    <a:pt x="1073" y="33"/>
                  </a:cubicBezTo>
                  <a:cubicBezTo>
                    <a:pt x="1073" y="33"/>
                    <a:pt x="1069" y="31"/>
                    <a:pt x="1069" y="31"/>
                  </a:cubicBezTo>
                  <a:cubicBezTo>
                    <a:pt x="1068" y="31"/>
                    <a:pt x="1066" y="33"/>
                    <a:pt x="1065" y="33"/>
                  </a:cubicBezTo>
                  <a:cubicBezTo>
                    <a:pt x="1065" y="34"/>
                    <a:pt x="1069" y="35"/>
                    <a:pt x="1069" y="36"/>
                  </a:cubicBezTo>
                  <a:cubicBezTo>
                    <a:pt x="1069" y="36"/>
                    <a:pt x="1065" y="37"/>
                    <a:pt x="1064" y="38"/>
                  </a:cubicBezTo>
                  <a:cubicBezTo>
                    <a:pt x="1064" y="38"/>
                    <a:pt x="1061" y="39"/>
                    <a:pt x="1060" y="40"/>
                  </a:cubicBezTo>
                  <a:cubicBezTo>
                    <a:pt x="1060" y="40"/>
                    <a:pt x="1056" y="41"/>
                    <a:pt x="1056" y="42"/>
                  </a:cubicBezTo>
                  <a:cubicBezTo>
                    <a:pt x="1056" y="43"/>
                    <a:pt x="1060" y="43"/>
                    <a:pt x="1060" y="44"/>
                  </a:cubicBezTo>
                  <a:cubicBezTo>
                    <a:pt x="1061" y="44"/>
                    <a:pt x="1063" y="42"/>
                    <a:pt x="1064" y="42"/>
                  </a:cubicBezTo>
                  <a:close/>
                  <a:moveTo>
                    <a:pt x="232" y="39"/>
                  </a:moveTo>
                  <a:cubicBezTo>
                    <a:pt x="231" y="40"/>
                    <a:pt x="235" y="41"/>
                    <a:pt x="235" y="42"/>
                  </a:cubicBezTo>
                  <a:cubicBezTo>
                    <a:pt x="235" y="42"/>
                    <a:pt x="231" y="44"/>
                    <a:pt x="231" y="44"/>
                  </a:cubicBezTo>
                  <a:cubicBezTo>
                    <a:pt x="230" y="44"/>
                    <a:pt x="229" y="42"/>
                    <a:pt x="227" y="41"/>
                  </a:cubicBezTo>
                  <a:cubicBezTo>
                    <a:pt x="227" y="42"/>
                    <a:pt x="223" y="43"/>
                    <a:pt x="223" y="43"/>
                  </a:cubicBezTo>
                  <a:cubicBezTo>
                    <a:pt x="223" y="44"/>
                    <a:pt x="227" y="45"/>
                    <a:pt x="227" y="46"/>
                  </a:cubicBezTo>
                  <a:cubicBezTo>
                    <a:pt x="228" y="46"/>
                    <a:pt x="230" y="44"/>
                    <a:pt x="231" y="44"/>
                  </a:cubicBezTo>
                  <a:cubicBezTo>
                    <a:pt x="233" y="44"/>
                    <a:pt x="234" y="46"/>
                    <a:pt x="235" y="46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9" y="43"/>
                    <a:pt x="236" y="42"/>
                    <a:pt x="235" y="42"/>
                  </a:cubicBezTo>
                  <a:cubicBezTo>
                    <a:pt x="235" y="41"/>
                    <a:pt x="239" y="40"/>
                    <a:pt x="239" y="39"/>
                  </a:cubicBezTo>
                  <a:cubicBezTo>
                    <a:pt x="239" y="39"/>
                    <a:pt x="236" y="38"/>
                    <a:pt x="236" y="37"/>
                  </a:cubicBezTo>
                  <a:cubicBezTo>
                    <a:pt x="235" y="38"/>
                    <a:pt x="232" y="38"/>
                    <a:pt x="232" y="39"/>
                  </a:cubicBezTo>
                  <a:close/>
                  <a:moveTo>
                    <a:pt x="54" y="47"/>
                  </a:moveTo>
                  <a:cubicBezTo>
                    <a:pt x="56" y="47"/>
                    <a:pt x="57" y="45"/>
                    <a:pt x="58" y="45"/>
                  </a:cubicBezTo>
                  <a:cubicBezTo>
                    <a:pt x="59" y="45"/>
                    <a:pt x="61" y="47"/>
                    <a:pt x="62" y="47"/>
                  </a:cubicBezTo>
                  <a:cubicBezTo>
                    <a:pt x="63" y="47"/>
                    <a:pt x="66" y="45"/>
                    <a:pt x="66" y="45"/>
                  </a:cubicBezTo>
                  <a:cubicBezTo>
                    <a:pt x="66" y="45"/>
                    <a:pt x="62" y="43"/>
                    <a:pt x="62" y="43"/>
                  </a:cubicBezTo>
                  <a:cubicBezTo>
                    <a:pt x="62" y="42"/>
                    <a:pt x="66" y="41"/>
                    <a:pt x="66" y="40"/>
                  </a:cubicBezTo>
                  <a:cubicBezTo>
                    <a:pt x="67" y="40"/>
                    <a:pt x="69" y="39"/>
                    <a:pt x="71" y="38"/>
                  </a:cubicBezTo>
                  <a:cubicBezTo>
                    <a:pt x="72" y="38"/>
                    <a:pt x="73" y="37"/>
                    <a:pt x="75" y="36"/>
                  </a:cubicBezTo>
                  <a:cubicBezTo>
                    <a:pt x="75" y="36"/>
                    <a:pt x="78" y="38"/>
                    <a:pt x="78" y="39"/>
                  </a:cubicBezTo>
                  <a:cubicBezTo>
                    <a:pt x="79" y="39"/>
                    <a:pt x="82" y="37"/>
                    <a:pt x="82" y="36"/>
                  </a:cubicBezTo>
                  <a:cubicBezTo>
                    <a:pt x="83" y="36"/>
                    <a:pt x="78" y="34"/>
                    <a:pt x="79" y="34"/>
                  </a:cubicBezTo>
                  <a:cubicBezTo>
                    <a:pt x="78" y="35"/>
                    <a:pt x="76" y="35"/>
                    <a:pt x="75" y="36"/>
                  </a:cubicBezTo>
                  <a:cubicBezTo>
                    <a:pt x="73" y="36"/>
                    <a:pt x="72" y="35"/>
                    <a:pt x="71" y="34"/>
                  </a:cubicBezTo>
                  <a:cubicBezTo>
                    <a:pt x="70" y="34"/>
                    <a:pt x="68" y="32"/>
                    <a:pt x="67" y="32"/>
                  </a:cubicBezTo>
                  <a:cubicBezTo>
                    <a:pt x="66" y="32"/>
                    <a:pt x="64" y="34"/>
                    <a:pt x="63" y="34"/>
                  </a:cubicBezTo>
                  <a:cubicBezTo>
                    <a:pt x="63" y="34"/>
                    <a:pt x="67" y="36"/>
                    <a:pt x="67" y="36"/>
                  </a:cubicBezTo>
                  <a:cubicBezTo>
                    <a:pt x="67" y="37"/>
                    <a:pt x="63" y="38"/>
                    <a:pt x="63" y="38"/>
                  </a:cubicBezTo>
                  <a:cubicBezTo>
                    <a:pt x="62" y="39"/>
                    <a:pt x="59" y="40"/>
                    <a:pt x="59" y="40"/>
                  </a:cubicBezTo>
                  <a:cubicBezTo>
                    <a:pt x="58" y="41"/>
                    <a:pt x="62" y="42"/>
                    <a:pt x="62" y="43"/>
                  </a:cubicBezTo>
                  <a:cubicBezTo>
                    <a:pt x="62" y="43"/>
                    <a:pt x="59" y="44"/>
                    <a:pt x="58" y="45"/>
                  </a:cubicBezTo>
                  <a:cubicBezTo>
                    <a:pt x="58" y="45"/>
                    <a:pt x="55" y="42"/>
                    <a:pt x="55" y="42"/>
                  </a:cubicBezTo>
                  <a:cubicBezTo>
                    <a:pt x="53" y="42"/>
                    <a:pt x="52" y="45"/>
                    <a:pt x="50" y="45"/>
                  </a:cubicBezTo>
                  <a:cubicBezTo>
                    <a:pt x="49" y="45"/>
                    <a:pt x="48" y="42"/>
                    <a:pt x="47" y="42"/>
                  </a:cubicBezTo>
                  <a:cubicBezTo>
                    <a:pt x="46" y="42"/>
                    <a:pt x="43" y="44"/>
                    <a:pt x="43" y="44"/>
                  </a:cubicBezTo>
                  <a:cubicBezTo>
                    <a:pt x="43" y="45"/>
                    <a:pt x="46" y="47"/>
                    <a:pt x="46" y="47"/>
                  </a:cubicBezTo>
                  <a:cubicBezTo>
                    <a:pt x="48" y="47"/>
                    <a:pt x="49" y="45"/>
                    <a:pt x="50" y="45"/>
                  </a:cubicBezTo>
                  <a:lnTo>
                    <a:pt x="54" y="47"/>
                  </a:lnTo>
                  <a:close/>
                  <a:moveTo>
                    <a:pt x="94" y="34"/>
                  </a:moveTo>
                  <a:cubicBezTo>
                    <a:pt x="95" y="35"/>
                    <a:pt x="98" y="33"/>
                    <a:pt x="99" y="32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100" y="23"/>
                    <a:pt x="103" y="22"/>
                    <a:pt x="103" y="22"/>
                  </a:cubicBezTo>
                  <a:cubicBezTo>
                    <a:pt x="103" y="21"/>
                    <a:pt x="100" y="20"/>
                    <a:pt x="100" y="19"/>
                  </a:cubicBezTo>
                  <a:cubicBezTo>
                    <a:pt x="98" y="20"/>
                    <a:pt x="97" y="21"/>
                    <a:pt x="95" y="21"/>
                  </a:cubicBezTo>
                  <a:cubicBezTo>
                    <a:pt x="95" y="22"/>
                    <a:pt x="91" y="23"/>
                    <a:pt x="91" y="24"/>
                  </a:cubicBezTo>
                  <a:cubicBezTo>
                    <a:pt x="91" y="24"/>
                    <a:pt x="95" y="25"/>
                    <a:pt x="95" y="26"/>
                  </a:cubicBezTo>
                  <a:cubicBezTo>
                    <a:pt x="95" y="27"/>
                    <a:pt x="91" y="27"/>
                    <a:pt x="91" y="28"/>
                  </a:cubicBezTo>
                  <a:cubicBezTo>
                    <a:pt x="91" y="28"/>
                    <a:pt x="95" y="30"/>
                    <a:pt x="95" y="30"/>
                  </a:cubicBezTo>
                  <a:cubicBezTo>
                    <a:pt x="95" y="31"/>
                    <a:pt x="91" y="32"/>
                    <a:pt x="91" y="32"/>
                  </a:cubicBezTo>
                  <a:cubicBezTo>
                    <a:pt x="92" y="32"/>
                    <a:pt x="93" y="34"/>
                    <a:pt x="94" y="34"/>
                  </a:cubicBezTo>
                  <a:close/>
                  <a:moveTo>
                    <a:pt x="259" y="42"/>
                  </a:moveTo>
                  <a:cubicBezTo>
                    <a:pt x="263" y="40"/>
                    <a:pt x="263" y="40"/>
                    <a:pt x="263" y="40"/>
                  </a:cubicBezTo>
                  <a:cubicBezTo>
                    <a:pt x="264" y="40"/>
                    <a:pt x="267" y="38"/>
                    <a:pt x="267" y="38"/>
                  </a:cubicBezTo>
                  <a:cubicBezTo>
                    <a:pt x="267" y="37"/>
                    <a:pt x="264" y="36"/>
                    <a:pt x="263" y="36"/>
                  </a:cubicBezTo>
                  <a:cubicBezTo>
                    <a:pt x="263" y="35"/>
                    <a:pt x="260" y="33"/>
                    <a:pt x="260" y="33"/>
                  </a:cubicBezTo>
                  <a:cubicBezTo>
                    <a:pt x="259" y="33"/>
                    <a:pt x="256" y="35"/>
                    <a:pt x="255" y="35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1" y="38"/>
                    <a:pt x="247" y="39"/>
                    <a:pt x="247" y="40"/>
                  </a:cubicBezTo>
                  <a:cubicBezTo>
                    <a:pt x="247" y="40"/>
                    <a:pt x="251" y="42"/>
                    <a:pt x="251" y="42"/>
                  </a:cubicBezTo>
                  <a:cubicBezTo>
                    <a:pt x="255" y="44"/>
                    <a:pt x="255" y="44"/>
                    <a:pt x="255" y="44"/>
                  </a:cubicBezTo>
                  <a:lnTo>
                    <a:pt x="259" y="42"/>
                  </a:lnTo>
                  <a:close/>
                  <a:moveTo>
                    <a:pt x="264" y="22"/>
                  </a:moveTo>
                  <a:cubicBezTo>
                    <a:pt x="264" y="23"/>
                    <a:pt x="260" y="24"/>
                    <a:pt x="260" y="25"/>
                  </a:cubicBezTo>
                  <a:cubicBezTo>
                    <a:pt x="260" y="25"/>
                    <a:pt x="264" y="26"/>
                    <a:pt x="264" y="27"/>
                  </a:cubicBezTo>
                  <a:cubicBezTo>
                    <a:pt x="264" y="26"/>
                    <a:pt x="268" y="25"/>
                    <a:pt x="268" y="25"/>
                  </a:cubicBezTo>
                  <a:cubicBezTo>
                    <a:pt x="268" y="24"/>
                    <a:pt x="264" y="23"/>
                    <a:pt x="264" y="22"/>
                  </a:cubicBezTo>
                  <a:cubicBezTo>
                    <a:pt x="264" y="22"/>
                    <a:pt x="268" y="21"/>
                    <a:pt x="268" y="20"/>
                  </a:cubicBezTo>
                  <a:cubicBezTo>
                    <a:pt x="268" y="20"/>
                    <a:pt x="265" y="19"/>
                    <a:pt x="265" y="18"/>
                  </a:cubicBezTo>
                  <a:cubicBezTo>
                    <a:pt x="263" y="18"/>
                    <a:pt x="262" y="20"/>
                    <a:pt x="261" y="20"/>
                  </a:cubicBezTo>
                  <a:cubicBezTo>
                    <a:pt x="259" y="20"/>
                    <a:pt x="258" y="18"/>
                    <a:pt x="257" y="18"/>
                  </a:cubicBezTo>
                  <a:cubicBezTo>
                    <a:pt x="255" y="18"/>
                    <a:pt x="254" y="20"/>
                    <a:pt x="253" y="20"/>
                  </a:cubicBezTo>
                  <a:cubicBezTo>
                    <a:pt x="254" y="20"/>
                    <a:pt x="255" y="22"/>
                    <a:pt x="256" y="22"/>
                  </a:cubicBezTo>
                  <a:cubicBezTo>
                    <a:pt x="258" y="22"/>
                    <a:pt x="259" y="20"/>
                    <a:pt x="261" y="20"/>
                  </a:cubicBezTo>
                  <a:cubicBezTo>
                    <a:pt x="261" y="21"/>
                    <a:pt x="264" y="22"/>
                    <a:pt x="264" y="22"/>
                  </a:cubicBezTo>
                  <a:close/>
                  <a:moveTo>
                    <a:pt x="366" y="29"/>
                  </a:moveTo>
                  <a:cubicBezTo>
                    <a:pt x="366" y="29"/>
                    <a:pt x="370" y="27"/>
                    <a:pt x="370" y="27"/>
                  </a:cubicBezTo>
                  <a:cubicBezTo>
                    <a:pt x="370" y="26"/>
                    <a:pt x="367" y="25"/>
                    <a:pt x="366" y="24"/>
                  </a:cubicBezTo>
                  <a:cubicBezTo>
                    <a:pt x="363" y="22"/>
                    <a:pt x="363" y="22"/>
                    <a:pt x="363" y="22"/>
                  </a:cubicBezTo>
                  <a:cubicBezTo>
                    <a:pt x="367" y="20"/>
                    <a:pt x="367" y="20"/>
                    <a:pt x="367" y="20"/>
                  </a:cubicBezTo>
                  <a:cubicBezTo>
                    <a:pt x="368" y="20"/>
                    <a:pt x="369" y="22"/>
                    <a:pt x="370" y="22"/>
                  </a:cubicBezTo>
                  <a:cubicBezTo>
                    <a:pt x="371" y="22"/>
                    <a:pt x="374" y="20"/>
                    <a:pt x="374" y="20"/>
                  </a:cubicBezTo>
                  <a:cubicBezTo>
                    <a:pt x="375" y="19"/>
                    <a:pt x="371" y="19"/>
                    <a:pt x="371" y="18"/>
                  </a:cubicBezTo>
                  <a:cubicBezTo>
                    <a:pt x="369" y="18"/>
                    <a:pt x="368" y="20"/>
                    <a:pt x="367" y="20"/>
                  </a:cubicBezTo>
                  <a:cubicBezTo>
                    <a:pt x="366" y="20"/>
                    <a:pt x="364" y="18"/>
                    <a:pt x="363" y="18"/>
                  </a:cubicBezTo>
                  <a:cubicBezTo>
                    <a:pt x="362" y="18"/>
                    <a:pt x="360" y="20"/>
                    <a:pt x="359" y="20"/>
                  </a:cubicBezTo>
                  <a:cubicBezTo>
                    <a:pt x="359" y="21"/>
                    <a:pt x="363" y="21"/>
                    <a:pt x="363" y="22"/>
                  </a:cubicBezTo>
                  <a:cubicBezTo>
                    <a:pt x="362" y="23"/>
                    <a:pt x="359" y="24"/>
                    <a:pt x="358" y="24"/>
                  </a:cubicBezTo>
                  <a:cubicBezTo>
                    <a:pt x="358" y="25"/>
                    <a:pt x="355" y="26"/>
                    <a:pt x="354" y="26"/>
                  </a:cubicBezTo>
                  <a:cubicBezTo>
                    <a:pt x="354" y="26"/>
                    <a:pt x="358" y="29"/>
                    <a:pt x="358" y="29"/>
                  </a:cubicBezTo>
                  <a:cubicBezTo>
                    <a:pt x="359" y="29"/>
                    <a:pt x="361" y="27"/>
                    <a:pt x="362" y="26"/>
                  </a:cubicBezTo>
                  <a:cubicBezTo>
                    <a:pt x="363" y="27"/>
                    <a:pt x="365" y="29"/>
                    <a:pt x="366" y="29"/>
                  </a:cubicBezTo>
                  <a:close/>
                  <a:moveTo>
                    <a:pt x="413" y="30"/>
                  </a:moveTo>
                  <a:cubicBezTo>
                    <a:pt x="413" y="29"/>
                    <a:pt x="417" y="28"/>
                    <a:pt x="417" y="28"/>
                  </a:cubicBezTo>
                  <a:cubicBezTo>
                    <a:pt x="417" y="27"/>
                    <a:pt x="413" y="26"/>
                    <a:pt x="413" y="25"/>
                  </a:cubicBezTo>
                  <a:cubicBezTo>
                    <a:pt x="414" y="24"/>
                    <a:pt x="417" y="24"/>
                    <a:pt x="417" y="23"/>
                  </a:cubicBezTo>
                  <a:cubicBezTo>
                    <a:pt x="418" y="23"/>
                    <a:pt x="414" y="22"/>
                    <a:pt x="414" y="21"/>
                  </a:cubicBezTo>
                  <a:cubicBezTo>
                    <a:pt x="414" y="20"/>
                    <a:pt x="417" y="19"/>
                    <a:pt x="418" y="19"/>
                  </a:cubicBezTo>
                  <a:cubicBezTo>
                    <a:pt x="418" y="19"/>
                    <a:pt x="421" y="21"/>
                    <a:pt x="422" y="21"/>
                  </a:cubicBezTo>
                  <a:cubicBezTo>
                    <a:pt x="422" y="21"/>
                    <a:pt x="426" y="19"/>
                    <a:pt x="426" y="19"/>
                  </a:cubicBezTo>
                  <a:cubicBezTo>
                    <a:pt x="426" y="18"/>
                    <a:pt x="422" y="17"/>
                    <a:pt x="422" y="17"/>
                  </a:cubicBezTo>
                  <a:cubicBezTo>
                    <a:pt x="420" y="17"/>
                    <a:pt x="419" y="19"/>
                    <a:pt x="418" y="19"/>
                  </a:cubicBezTo>
                  <a:cubicBezTo>
                    <a:pt x="417" y="19"/>
                    <a:pt x="415" y="17"/>
                    <a:pt x="414" y="17"/>
                  </a:cubicBezTo>
                  <a:cubicBezTo>
                    <a:pt x="413" y="17"/>
                    <a:pt x="410" y="18"/>
                    <a:pt x="410" y="19"/>
                  </a:cubicBezTo>
                  <a:cubicBezTo>
                    <a:pt x="410" y="19"/>
                    <a:pt x="414" y="21"/>
                    <a:pt x="414" y="21"/>
                  </a:cubicBezTo>
                  <a:cubicBezTo>
                    <a:pt x="414" y="21"/>
                    <a:pt x="410" y="23"/>
                    <a:pt x="410" y="23"/>
                  </a:cubicBezTo>
                  <a:cubicBezTo>
                    <a:pt x="409" y="23"/>
                    <a:pt x="406" y="25"/>
                    <a:pt x="405" y="25"/>
                  </a:cubicBezTo>
                  <a:cubicBezTo>
                    <a:pt x="405" y="26"/>
                    <a:pt x="409" y="27"/>
                    <a:pt x="409" y="27"/>
                  </a:cubicBezTo>
                  <a:cubicBezTo>
                    <a:pt x="409" y="28"/>
                    <a:pt x="405" y="29"/>
                    <a:pt x="405" y="29"/>
                  </a:cubicBezTo>
                  <a:cubicBezTo>
                    <a:pt x="405" y="30"/>
                    <a:pt x="409" y="31"/>
                    <a:pt x="409" y="32"/>
                  </a:cubicBezTo>
                  <a:lnTo>
                    <a:pt x="413" y="30"/>
                  </a:lnTo>
                  <a:close/>
                  <a:moveTo>
                    <a:pt x="672" y="39"/>
                  </a:moveTo>
                  <a:cubicBezTo>
                    <a:pt x="672" y="39"/>
                    <a:pt x="674" y="41"/>
                    <a:pt x="675" y="41"/>
                  </a:cubicBezTo>
                  <a:cubicBezTo>
                    <a:pt x="676" y="41"/>
                    <a:pt x="679" y="39"/>
                    <a:pt x="679" y="39"/>
                  </a:cubicBezTo>
                  <a:cubicBezTo>
                    <a:pt x="681" y="39"/>
                    <a:pt x="682" y="41"/>
                    <a:pt x="683" y="41"/>
                  </a:cubicBezTo>
                  <a:cubicBezTo>
                    <a:pt x="683" y="41"/>
                    <a:pt x="687" y="40"/>
                    <a:pt x="687" y="39"/>
                  </a:cubicBezTo>
                  <a:cubicBezTo>
                    <a:pt x="687" y="39"/>
                    <a:pt x="684" y="37"/>
                    <a:pt x="683" y="37"/>
                  </a:cubicBezTo>
                  <a:cubicBezTo>
                    <a:pt x="683" y="37"/>
                    <a:pt x="680" y="39"/>
                    <a:pt x="679" y="39"/>
                  </a:cubicBezTo>
                  <a:cubicBezTo>
                    <a:pt x="678" y="39"/>
                    <a:pt x="677" y="37"/>
                    <a:pt x="676" y="37"/>
                  </a:cubicBezTo>
                  <a:cubicBezTo>
                    <a:pt x="674" y="36"/>
                    <a:pt x="673" y="35"/>
                    <a:pt x="672" y="35"/>
                  </a:cubicBezTo>
                  <a:cubicBezTo>
                    <a:pt x="673" y="34"/>
                    <a:pt x="675" y="33"/>
                    <a:pt x="676" y="32"/>
                  </a:cubicBezTo>
                  <a:cubicBezTo>
                    <a:pt x="677" y="32"/>
                    <a:pt x="680" y="31"/>
                    <a:pt x="680" y="30"/>
                  </a:cubicBezTo>
                  <a:cubicBezTo>
                    <a:pt x="680" y="30"/>
                    <a:pt x="677" y="28"/>
                    <a:pt x="676" y="28"/>
                  </a:cubicBezTo>
                  <a:cubicBezTo>
                    <a:pt x="676" y="28"/>
                    <a:pt x="673" y="30"/>
                    <a:pt x="672" y="30"/>
                  </a:cubicBezTo>
                  <a:cubicBezTo>
                    <a:pt x="671" y="31"/>
                    <a:pt x="669" y="32"/>
                    <a:pt x="668" y="32"/>
                  </a:cubicBezTo>
                  <a:cubicBezTo>
                    <a:pt x="668" y="33"/>
                    <a:pt x="672" y="34"/>
                    <a:pt x="672" y="35"/>
                  </a:cubicBezTo>
                  <a:cubicBezTo>
                    <a:pt x="672" y="35"/>
                    <a:pt x="668" y="36"/>
                    <a:pt x="668" y="37"/>
                  </a:cubicBezTo>
                  <a:lnTo>
                    <a:pt x="672" y="39"/>
                  </a:lnTo>
                  <a:close/>
                  <a:moveTo>
                    <a:pt x="646" y="10"/>
                  </a:moveTo>
                  <a:cubicBezTo>
                    <a:pt x="647" y="10"/>
                    <a:pt x="649" y="12"/>
                    <a:pt x="650" y="12"/>
                  </a:cubicBezTo>
                  <a:cubicBezTo>
                    <a:pt x="650" y="12"/>
                    <a:pt x="654" y="10"/>
                    <a:pt x="654" y="10"/>
                  </a:cubicBezTo>
                  <a:cubicBezTo>
                    <a:pt x="654" y="10"/>
                    <a:pt x="651" y="8"/>
                    <a:pt x="650" y="8"/>
                  </a:cubicBezTo>
                  <a:cubicBezTo>
                    <a:pt x="650" y="8"/>
                    <a:pt x="648" y="6"/>
                    <a:pt x="647" y="6"/>
                  </a:cubicBezTo>
                  <a:cubicBezTo>
                    <a:pt x="646" y="6"/>
                    <a:pt x="643" y="8"/>
                    <a:pt x="643" y="8"/>
                  </a:cubicBezTo>
                  <a:cubicBezTo>
                    <a:pt x="642" y="8"/>
                    <a:pt x="639" y="5"/>
                    <a:pt x="639" y="6"/>
                  </a:cubicBezTo>
                  <a:cubicBezTo>
                    <a:pt x="638" y="6"/>
                    <a:pt x="635" y="7"/>
                    <a:pt x="635" y="8"/>
                  </a:cubicBezTo>
                  <a:cubicBezTo>
                    <a:pt x="635" y="8"/>
                    <a:pt x="638" y="10"/>
                    <a:pt x="638" y="10"/>
                  </a:cubicBezTo>
                  <a:cubicBezTo>
                    <a:pt x="639" y="10"/>
                    <a:pt x="642" y="8"/>
                    <a:pt x="643" y="8"/>
                  </a:cubicBezTo>
                  <a:cubicBezTo>
                    <a:pt x="644" y="8"/>
                    <a:pt x="645" y="10"/>
                    <a:pt x="646" y="10"/>
                  </a:cubicBezTo>
                  <a:close/>
                  <a:moveTo>
                    <a:pt x="819" y="18"/>
                  </a:moveTo>
                  <a:cubicBezTo>
                    <a:pt x="819" y="18"/>
                    <a:pt x="815" y="15"/>
                    <a:pt x="815" y="15"/>
                  </a:cubicBezTo>
                  <a:cubicBezTo>
                    <a:pt x="813" y="15"/>
                    <a:pt x="812" y="17"/>
                    <a:pt x="811" y="18"/>
                  </a:cubicBezTo>
                  <a:cubicBezTo>
                    <a:pt x="811" y="18"/>
                    <a:pt x="815" y="19"/>
                    <a:pt x="814" y="20"/>
                  </a:cubicBezTo>
                  <a:cubicBezTo>
                    <a:pt x="814" y="21"/>
                    <a:pt x="811" y="21"/>
                    <a:pt x="810" y="22"/>
                  </a:cubicBezTo>
                  <a:cubicBezTo>
                    <a:pt x="810" y="23"/>
                    <a:pt x="806" y="23"/>
                    <a:pt x="806" y="24"/>
                  </a:cubicBezTo>
                  <a:cubicBezTo>
                    <a:pt x="806" y="25"/>
                    <a:pt x="810" y="26"/>
                    <a:pt x="810" y="26"/>
                  </a:cubicBezTo>
                  <a:cubicBezTo>
                    <a:pt x="814" y="24"/>
                    <a:pt x="814" y="24"/>
                    <a:pt x="814" y="24"/>
                  </a:cubicBezTo>
                  <a:cubicBezTo>
                    <a:pt x="815" y="24"/>
                    <a:pt x="818" y="22"/>
                    <a:pt x="818" y="22"/>
                  </a:cubicBezTo>
                  <a:cubicBezTo>
                    <a:pt x="820" y="22"/>
                    <a:pt x="821" y="24"/>
                    <a:pt x="822" y="24"/>
                  </a:cubicBezTo>
                  <a:cubicBezTo>
                    <a:pt x="822" y="24"/>
                    <a:pt x="826" y="23"/>
                    <a:pt x="826" y="22"/>
                  </a:cubicBezTo>
                  <a:cubicBezTo>
                    <a:pt x="826" y="22"/>
                    <a:pt x="823" y="20"/>
                    <a:pt x="822" y="20"/>
                  </a:cubicBezTo>
                  <a:cubicBezTo>
                    <a:pt x="822" y="20"/>
                    <a:pt x="819" y="22"/>
                    <a:pt x="818" y="22"/>
                  </a:cubicBezTo>
                  <a:cubicBezTo>
                    <a:pt x="817" y="22"/>
                    <a:pt x="816" y="20"/>
                    <a:pt x="814" y="20"/>
                  </a:cubicBezTo>
                  <a:cubicBezTo>
                    <a:pt x="815" y="19"/>
                    <a:pt x="818" y="19"/>
                    <a:pt x="819" y="18"/>
                  </a:cubicBezTo>
                  <a:close/>
                  <a:moveTo>
                    <a:pt x="967" y="25"/>
                  </a:moveTo>
                  <a:cubicBezTo>
                    <a:pt x="968" y="24"/>
                    <a:pt x="963" y="23"/>
                    <a:pt x="964" y="23"/>
                  </a:cubicBezTo>
                  <a:cubicBezTo>
                    <a:pt x="964" y="22"/>
                    <a:pt x="968" y="21"/>
                    <a:pt x="968" y="21"/>
                  </a:cubicBezTo>
                  <a:cubicBezTo>
                    <a:pt x="968" y="20"/>
                    <a:pt x="964" y="19"/>
                    <a:pt x="964" y="18"/>
                  </a:cubicBezTo>
                  <a:cubicBezTo>
                    <a:pt x="964" y="18"/>
                    <a:pt x="968" y="17"/>
                    <a:pt x="968" y="16"/>
                  </a:cubicBezTo>
                  <a:cubicBezTo>
                    <a:pt x="968" y="15"/>
                    <a:pt x="964" y="15"/>
                    <a:pt x="964" y="14"/>
                  </a:cubicBezTo>
                  <a:cubicBezTo>
                    <a:pt x="964" y="15"/>
                    <a:pt x="960" y="15"/>
                    <a:pt x="960" y="16"/>
                  </a:cubicBezTo>
                  <a:cubicBezTo>
                    <a:pt x="960" y="17"/>
                    <a:pt x="964" y="18"/>
                    <a:pt x="964" y="18"/>
                  </a:cubicBezTo>
                  <a:cubicBezTo>
                    <a:pt x="964" y="19"/>
                    <a:pt x="960" y="20"/>
                    <a:pt x="960" y="20"/>
                  </a:cubicBezTo>
                  <a:cubicBezTo>
                    <a:pt x="960" y="21"/>
                    <a:pt x="963" y="22"/>
                    <a:pt x="964" y="23"/>
                  </a:cubicBezTo>
                  <a:cubicBezTo>
                    <a:pt x="964" y="23"/>
                    <a:pt x="959" y="24"/>
                    <a:pt x="959" y="25"/>
                  </a:cubicBezTo>
                  <a:cubicBezTo>
                    <a:pt x="959" y="25"/>
                    <a:pt x="963" y="26"/>
                    <a:pt x="963" y="27"/>
                  </a:cubicBezTo>
                  <a:cubicBezTo>
                    <a:pt x="964" y="26"/>
                    <a:pt x="967" y="26"/>
                    <a:pt x="967" y="25"/>
                  </a:cubicBezTo>
                  <a:close/>
                  <a:moveTo>
                    <a:pt x="1011" y="15"/>
                  </a:moveTo>
                  <a:cubicBezTo>
                    <a:pt x="1011" y="14"/>
                    <a:pt x="1015" y="13"/>
                    <a:pt x="1015" y="13"/>
                  </a:cubicBezTo>
                  <a:cubicBezTo>
                    <a:pt x="1017" y="12"/>
                    <a:pt x="1018" y="11"/>
                    <a:pt x="1019" y="11"/>
                  </a:cubicBezTo>
                  <a:cubicBezTo>
                    <a:pt x="1018" y="11"/>
                    <a:pt x="1017" y="8"/>
                    <a:pt x="1016" y="8"/>
                  </a:cubicBezTo>
                  <a:cubicBezTo>
                    <a:pt x="1015" y="9"/>
                    <a:pt x="1012" y="10"/>
                    <a:pt x="1012" y="11"/>
                  </a:cubicBezTo>
                  <a:cubicBezTo>
                    <a:pt x="1011" y="11"/>
                    <a:pt x="1008" y="13"/>
                    <a:pt x="1008" y="13"/>
                  </a:cubicBezTo>
                  <a:cubicBezTo>
                    <a:pt x="1006" y="13"/>
                    <a:pt x="1005" y="11"/>
                    <a:pt x="1004" y="10"/>
                  </a:cubicBezTo>
                  <a:cubicBezTo>
                    <a:pt x="1003" y="11"/>
                    <a:pt x="1000" y="12"/>
                    <a:pt x="1000" y="12"/>
                  </a:cubicBezTo>
                  <a:cubicBezTo>
                    <a:pt x="1000" y="13"/>
                    <a:pt x="1003" y="14"/>
                    <a:pt x="1003" y="15"/>
                  </a:cubicBezTo>
                  <a:cubicBezTo>
                    <a:pt x="1003" y="15"/>
                    <a:pt x="1004" y="14"/>
                    <a:pt x="1005" y="14"/>
                  </a:cubicBezTo>
                  <a:cubicBezTo>
                    <a:pt x="1006" y="13"/>
                    <a:pt x="1007" y="13"/>
                    <a:pt x="1008" y="13"/>
                  </a:cubicBezTo>
                  <a:cubicBezTo>
                    <a:pt x="1008" y="13"/>
                    <a:pt x="1011" y="15"/>
                    <a:pt x="1011" y="15"/>
                  </a:cubicBezTo>
                  <a:cubicBezTo>
                    <a:pt x="1011" y="15"/>
                    <a:pt x="1007" y="17"/>
                    <a:pt x="1007" y="17"/>
                  </a:cubicBezTo>
                  <a:cubicBezTo>
                    <a:pt x="1007" y="17"/>
                    <a:pt x="1011" y="19"/>
                    <a:pt x="1011" y="19"/>
                  </a:cubicBezTo>
                  <a:cubicBezTo>
                    <a:pt x="1012" y="19"/>
                    <a:pt x="1014" y="17"/>
                    <a:pt x="1015" y="17"/>
                  </a:cubicBezTo>
                  <a:cubicBezTo>
                    <a:pt x="1015" y="16"/>
                    <a:pt x="1011" y="16"/>
                    <a:pt x="1011" y="15"/>
                  </a:cubicBezTo>
                  <a:close/>
                  <a:moveTo>
                    <a:pt x="1093" y="23"/>
                  </a:moveTo>
                  <a:cubicBezTo>
                    <a:pt x="1092" y="23"/>
                    <a:pt x="1090" y="25"/>
                    <a:pt x="1089" y="25"/>
                  </a:cubicBezTo>
                  <a:cubicBezTo>
                    <a:pt x="1088" y="25"/>
                    <a:pt x="1085" y="27"/>
                    <a:pt x="1085" y="27"/>
                  </a:cubicBezTo>
                  <a:cubicBezTo>
                    <a:pt x="1085" y="27"/>
                    <a:pt x="1088" y="29"/>
                    <a:pt x="1089" y="29"/>
                  </a:cubicBezTo>
                  <a:cubicBezTo>
                    <a:pt x="1090" y="29"/>
                    <a:pt x="1091" y="27"/>
                    <a:pt x="1093" y="27"/>
                  </a:cubicBezTo>
                  <a:cubicBezTo>
                    <a:pt x="1094" y="27"/>
                    <a:pt x="1095" y="25"/>
                    <a:pt x="1097" y="25"/>
                  </a:cubicBezTo>
                  <a:cubicBezTo>
                    <a:pt x="1101" y="27"/>
                    <a:pt x="1101" y="27"/>
                    <a:pt x="1101" y="27"/>
                  </a:cubicBezTo>
                  <a:cubicBezTo>
                    <a:pt x="1101" y="27"/>
                    <a:pt x="1104" y="26"/>
                    <a:pt x="1105" y="25"/>
                  </a:cubicBezTo>
                  <a:cubicBezTo>
                    <a:pt x="1105" y="25"/>
                    <a:pt x="1101" y="24"/>
                    <a:pt x="1101" y="23"/>
                  </a:cubicBezTo>
                  <a:cubicBezTo>
                    <a:pt x="1101" y="23"/>
                    <a:pt x="1105" y="21"/>
                    <a:pt x="1105" y="21"/>
                  </a:cubicBezTo>
                  <a:cubicBezTo>
                    <a:pt x="1106" y="20"/>
                    <a:pt x="1108" y="19"/>
                    <a:pt x="1109" y="19"/>
                  </a:cubicBezTo>
                  <a:cubicBezTo>
                    <a:pt x="1110" y="19"/>
                    <a:pt x="1112" y="21"/>
                    <a:pt x="1113" y="21"/>
                  </a:cubicBezTo>
                  <a:cubicBezTo>
                    <a:pt x="1114" y="21"/>
                    <a:pt x="1116" y="19"/>
                    <a:pt x="1117" y="19"/>
                  </a:cubicBezTo>
                  <a:cubicBezTo>
                    <a:pt x="1118" y="19"/>
                    <a:pt x="1120" y="21"/>
                    <a:pt x="1121" y="21"/>
                  </a:cubicBezTo>
                  <a:cubicBezTo>
                    <a:pt x="1121" y="22"/>
                    <a:pt x="1117" y="23"/>
                    <a:pt x="1117" y="23"/>
                  </a:cubicBezTo>
                  <a:cubicBezTo>
                    <a:pt x="1117" y="24"/>
                    <a:pt x="1120" y="25"/>
                    <a:pt x="1120" y="26"/>
                  </a:cubicBezTo>
                  <a:cubicBezTo>
                    <a:pt x="1129" y="21"/>
                    <a:pt x="1129" y="21"/>
                    <a:pt x="1129" y="21"/>
                  </a:cubicBezTo>
                  <a:cubicBezTo>
                    <a:pt x="1129" y="21"/>
                    <a:pt x="1133" y="20"/>
                    <a:pt x="1133" y="19"/>
                  </a:cubicBezTo>
                  <a:cubicBezTo>
                    <a:pt x="1133" y="19"/>
                    <a:pt x="1129" y="17"/>
                    <a:pt x="1129" y="17"/>
                  </a:cubicBezTo>
                  <a:cubicBezTo>
                    <a:pt x="1128" y="17"/>
                    <a:pt x="1126" y="19"/>
                    <a:pt x="1125" y="19"/>
                  </a:cubicBezTo>
                  <a:cubicBezTo>
                    <a:pt x="1124" y="19"/>
                    <a:pt x="1122" y="17"/>
                    <a:pt x="1121" y="17"/>
                  </a:cubicBezTo>
                  <a:cubicBezTo>
                    <a:pt x="1120" y="17"/>
                    <a:pt x="1118" y="19"/>
                    <a:pt x="1117" y="19"/>
                  </a:cubicBezTo>
                  <a:cubicBezTo>
                    <a:pt x="1116" y="19"/>
                    <a:pt x="1115" y="17"/>
                    <a:pt x="1113" y="17"/>
                  </a:cubicBezTo>
                  <a:cubicBezTo>
                    <a:pt x="1112" y="17"/>
                    <a:pt x="1110" y="19"/>
                    <a:pt x="1109" y="19"/>
                  </a:cubicBezTo>
                  <a:cubicBezTo>
                    <a:pt x="1108" y="19"/>
                    <a:pt x="1107" y="17"/>
                    <a:pt x="1105" y="17"/>
                  </a:cubicBezTo>
                  <a:cubicBezTo>
                    <a:pt x="1104" y="17"/>
                    <a:pt x="1103" y="19"/>
                    <a:pt x="1101" y="19"/>
                  </a:cubicBezTo>
                  <a:cubicBezTo>
                    <a:pt x="1100" y="19"/>
                    <a:pt x="1099" y="17"/>
                    <a:pt x="1098" y="16"/>
                  </a:cubicBezTo>
                  <a:cubicBezTo>
                    <a:pt x="1097" y="16"/>
                    <a:pt x="1094" y="18"/>
                    <a:pt x="1093" y="19"/>
                  </a:cubicBezTo>
                  <a:cubicBezTo>
                    <a:pt x="1093" y="19"/>
                    <a:pt x="1097" y="21"/>
                    <a:pt x="1097" y="21"/>
                  </a:cubicBezTo>
                  <a:cubicBezTo>
                    <a:pt x="1098" y="21"/>
                    <a:pt x="1101" y="23"/>
                    <a:pt x="1101" y="23"/>
                  </a:cubicBezTo>
                  <a:cubicBezTo>
                    <a:pt x="1101" y="24"/>
                    <a:pt x="1097" y="24"/>
                    <a:pt x="1097" y="25"/>
                  </a:cubicBezTo>
                  <a:cubicBezTo>
                    <a:pt x="1096" y="25"/>
                    <a:pt x="1094" y="23"/>
                    <a:pt x="1093" y="23"/>
                  </a:cubicBezTo>
                  <a:close/>
                  <a:moveTo>
                    <a:pt x="1144" y="26"/>
                  </a:moveTo>
                  <a:cubicBezTo>
                    <a:pt x="1144" y="26"/>
                    <a:pt x="1141" y="24"/>
                    <a:pt x="1140" y="24"/>
                  </a:cubicBezTo>
                  <a:cubicBezTo>
                    <a:pt x="1140" y="24"/>
                    <a:pt x="1137" y="26"/>
                    <a:pt x="1136" y="26"/>
                  </a:cubicBezTo>
                  <a:cubicBezTo>
                    <a:pt x="1135" y="26"/>
                    <a:pt x="1134" y="24"/>
                    <a:pt x="1132" y="24"/>
                  </a:cubicBezTo>
                  <a:cubicBezTo>
                    <a:pt x="1132" y="24"/>
                    <a:pt x="1128" y="25"/>
                    <a:pt x="1128" y="26"/>
                  </a:cubicBezTo>
                  <a:cubicBezTo>
                    <a:pt x="1128" y="26"/>
                    <a:pt x="1131" y="28"/>
                    <a:pt x="1132" y="28"/>
                  </a:cubicBezTo>
                  <a:cubicBezTo>
                    <a:pt x="1133" y="28"/>
                    <a:pt x="1135" y="30"/>
                    <a:pt x="1136" y="30"/>
                  </a:cubicBezTo>
                  <a:cubicBezTo>
                    <a:pt x="1137" y="30"/>
                    <a:pt x="1139" y="28"/>
                    <a:pt x="1140" y="28"/>
                  </a:cubicBezTo>
                  <a:cubicBezTo>
                    <a:pt x="1140" y="27"/>
                    <a:pt x="1144" y="27"/>
                    <a:pt x="1144" y="26"/>
                  </a:cubicBezTo>
                  <a:close/>
                  <a:moveTo>
                    <a:pt x="1281" y="35"/>
                  </a:moveTo>
                  <a:cubicBezTo>
                    <a:pt x="1281" y="35"/>
                    <a:pt x="1277" y="33"/>
                    <a:pt x="1277" y="33"/>
                  </a:cubicBezTo>
                  <a:cubicBezTo>
                    <a:pt x="1276" y="33"/>
                    <a:pt x="1274" y="31"/>
                    <a:pt x="1273" y="31"/>
                  </a:cubicBezTo>
                  <a:cubicBezTo>
                    <a:pt x="1272" y="31"/>
                    <a:pt x="1270" y="33"/>
                    <a:pt x="1269" y="33"/>
                  </a:cubicBezTo>
                  <a:cubicBezTo>
                    <a:pt x="1269" y="34"/>
                    <a:pt x="1273" y="34"/>
                    <a:pt x="1273" y="35"/>
                  </a:cubicBezTo>
                  <a:cubicBezTo>
                    <a:pt x="1273" y="35"/>
                    <a:pt x="1269" y="37"/>
                    <a:pt x="1269" y="37"/>
                  </a:cubicBezTo>
                  <a:cubicBezTo>
                    <a:pt x="1269" y="37"/>
                    <a:pt x="1272" y="39"/>
                    <a:pt x="1273" y="39"/>
                  </a:cubicBezTo>
                  <a:cubicBezTo>
                    <a:pt x="1274" y="39"/>
                    <a:pt x="1275" y="37"/>
                    <a:pt x="1277" y="37"/>
                  </a:cubicBezTo>
                  <a:cubicBezTo>
                    <a:pt x="1277" y="37"/>
                    <a:pt x="1281" y="36"/>
                    <a:pt x="1281" y="35"/>
                  </a:cubicBezTo>
                  <a:close/>
                  <a:moveTo>
                    <a:pt x="1399" y="29"/>
                  </a:moveTo>
                  <a:cubicBezTo>
                    <a:pt x="1400" y="28"/>
                    <a:pt x="1403" y="27"/>
                    <a:pt x="1403" y="27"/>
                  </a:cubicBezTo>
                  <a:cubicBezTo>
                    <a:pt x="1403" y="26"/>
                    <a:pt x="1400" y="25"/>
                    <a:pt x="1399" y="24"/>
                  </a:cubicBezTo>
                  <a:cubicBezTo>
                    <a:pt x="1399" y="24"/>
                    <a:pt x="1396" y="23"/>
                    <a:pt x="1396" y="22"/>
                  </a:cubicBezTo>
                  <a:cubicBezTo>
                    <a:pt x="1395" y="22"/>
                    <a:pt x="1400" y="21"/>
                    <a:pt x="1400" y="20"/>
                  </a:cubicBezTo>
                  <a:cubicBezTo>
                    <a:pt x="1400" y="19"/>
                    <a:pt x="1396" y="19"/>
                    <a:pt x="1396" y="18"/>
                  </a:cubicBezTo>
                  <a:cubicBezTo>
                    <a:pt x="1395" y="19"/>
                    <a:pt x="1393" y="19"/>
                    <a:pt x="1392" y="20"/>
                  </a:cubicBezTo>
                  <a:cubicBezTo>
                    <a:pt x="1392" y="20"/>
                    <a:pt x="1396" y="22"/>
                    <a:pt x="1396" y="22"/>
                  </a:cubicBezTo>
                  <a:cubicBezTo>
                    <a:pt x="1396" y="23"/>
                    <a:pt x="1392" y="24"/>
                    <a:pt x="1392" y="24"/>
                  </a:cubicBezTo>
                  <a:cubicBezTo>
                    <a:pt x="1391" y="25"/>
                    <a:pt x="1388" y="26"/>
                    <a:pt x="1387" y="26"/>
                  </a:cubicBezTo>
                  <a:cubicBezTo>
                    <a:pt x="1387" y="27"/>
                    <a:pt x="1391" y="28"/>
                    <a:pt x="1391" y="29"/>
                  </a:cubicBezTo>
                  <a:cubicBezTo>
                    <a:pt x="1395" y="31"/>
                    <a:pt x="1395" y="31"/>
                    <a:pt x="1395" y="31"/>
                  </a:cubicBezTo>
                  <a:lnTo>
                    <a:pt x="1399" y="29"/>
                  </a:lnTo>
                  <a:close/>
                  <a:moveTo>
                    <a:pt x="1451" y="19"/>
                  </a:moveTo>
                  <a:cubicBezTo>
                    <a:pt x="1451" y="19"/>
                    <a:pt x="1454" y="21"/>
                    <a:pt x="1455" y="21"/>
                  </a:cubicBezTo>
                  <a:cubicBezTo>
                    <a:pt x="1455" y="21"/>
                    <a:pt x="1458" y="19"/>
                    <a:pt x="1459" y="19"/>
                  </a:cubicBezTo>
                  <a:cubicBezTo>
                    <a:pt x="1460" y="19"/>
                    <a:pt x="1461" y="21"/>
                    <a:pt x="1463" y="21"/>
                  </a:cubicBezTo>
                  <a:cubicBezTo>
                    <a:pt x="1464" y="21"/>
                    <a:pt x="1465" y="19"/>
                    <a:pt x="1467" y="19"/>
                  </a:cubicBezTo>
                  <a:cubicBezTo>
                    <a:pt x="1468" y="19"/>
                    <a:pt x="1469" y="21"/>
                    <a:pt x="1470" y="21"/>
                  </a:cubicBezTo>
                  <a:cubicBezTo>
                    <a:pt x="1472" y="21"/>
                    <a:pt x="1473" y="19"/>
                    <a:pt x="1474" y="19"/>
                  </a:cubicBezTo>
                  <a:cubicBezTo>
                    <a:pt x="1476" y="19"/>
                    <a:pt x="1477" y="22"/>
                    <a:pt x="1478" y="22"/>
                  </a:cubicBezTo>
                  <a:cubicBezTo>
                    <a:pt x="1480" y="22"/>
                    <a:pt x="1481" y="20"/>
                    <a:pt x="1482" y="19"/>
                  </a:cubicBezTo>
                  <a:cubicBezTo>
                    <a:pt x="1481" y="19"/>
                    <a:pt x="1480" y="17"/>
                    <a:pt x="1479" y="17"/>
                  </a:cubicBezTo>
                  <a:cubicBezTo>
                    <a:pt x="1477" y="17"/>
                    <a:pt x="1476" y="19"/>
                    <a:pt x="1474" y="19"/>
                  </a:cubicBezTo>
                  <a:cubicBezTo>
                    <a:pt x="1473" y="19"/>
                    <a:pt x="1472" y="17"/>
                    <a:pt x="1471" y="17"/>
                  </a:cubicBezTo>
                  <a:cubicBezTo>
                    <a:pt x="1469" y="17"/>
                    <a:pt x="1468" y="19"/>
                    <a:pt x="1467" y="19"/>
                  </a:cubicBezTo>
                  <a:cubicBezTo>
                    <a:pt x="1465" y="19"/>
                    <a:pt x="1464" y="17"/>
                    <a:pt x="1463" y="17"/>
                  </a:cubicBezTo>
                  <a:cubicBezTo>
                    <a:pt x="1462" y="17"/>
                    <a:pt x="1460" y="15"/>
                    <a:pt x="1459" y="15"/>
                  </a:cubicBezTo>
                  <a:cubicBezTo>
                    <a:pt x="1458" y="15"/>
                    <a:pt x="1456" y="17"/>
                    <a:pt x="1455" y="17"/>
                  </a:cubicBezTo>
                  <a:cubicBezTo>
                    <a:pt x="1455" y="17"/>
                    <a:pt x="1451" y="18"/>
                    <a:pt x="1451" y="19"/>
                  </a:cubicBezTo>
                  <a:close/>
                  <a:moveTo>
                    <a:pt x="1482" y="28"/>
                  </a:moveTo>
                  <a:cubicBezTo>
                    <a:pt x="1483" y="28"/>
                    <a:pt x="1485" y="26"/>
                    <a:pt x="1486" y="26"/>
                  </a:cubicBezTo>
                  <a:cubicBezTo>
                    <a:pt x="1487" y="25"/>
                    <a:pt x="1488" y="25"/>
                    <a:pt x="1490" y="24"/>
                  </a:cubicBezTo>
                  <a:cubicBezTo>
                    <a:pt x="1498" y="20"/>
                    <a:pt x="1498" y="20"/>
                    <a:pt x="1498" y="20"/>
                  </a:cubicBezTo>
                  <a:cubicBezTo>
                    <a:pt x="1498" y="20"/>
                    <a:pt x="1502" y="21"/>
                    <a:pt x="1502" y="22"/>
                  </a:cubicBezTo>
                  <a:cubicBezTo>
                    <a:pt x="1501" y="23"/>
                    <a:pt x="1498" y="24"/>
                    <a:pt x="1498" y="24"/>
                  </a:cubicBezTo>
                  <a:cubicBezTo>
                    <a:pt x="1497" y="24"/>
                    <a:pt x="1494" y="26"/>
                    <a:pt x="1494" y="26"/>
                  </a:cubicBezTo>
                  <a:cubicBezTo>
                    <a:pt x="1493" y="27"/>
                    <a:pt x="1497" y="28"/>
                    <a:pt x="1497" y="28"/>
                  </a:cubicBezTo>
                  <a:cubicBezTo>
                    <a:pt x="1501" y="26"/>
                    <a:pt x="1501" y="26"/>
                    <a:pt x="1501" y="26"/>
                  </a:cubicBezTo>
                  <a:cubicBezTo>
                    <a:pt x="1502" y="26"/>
                    <a:pt x="1505" y="25"/>
                    <a:pt x="1505" y="24"/>
                  </a:cubicBezTo>
                  <a:cubicBezTo>
                    <a:pt x="1506" y="24"/>
                    <a:pt x="1502" y="22"/>
                    <a:pt x="1502" y="22"/>
                  </a:cubicBezTo>
                  <a:cubicBezTo>
                    <a:pt x="1502" y="21"/>
                    <a:pt x="1506" y="20"/>
                    <a:pt x="1506" y="20"/>
                  </a:cubicBezTo>
                  <a:cubicBezTo>
                    <a:pt x="1506" y="20"/>
                    <a:pt x="1503" y="18"/>
                    <a:pt x="1502" y="18"/>
                  </a:cubicBezTo>
                  <a:cubicBezTo>
                    <a:pt x="1502" y="17"/>
                    <a:pt x="1499" y="20"/>
                    <a:pt x="1498" y="20"/>
                  </a:cubicBezTo>
                  <a:cubicBezTo>
                    <a:pt x="1497" y="20"/>
                    <a:pt x="1495" y="17"/>
                    <a:pt x="1494" y="17"/>
                  </a:cubicBezTo>
                  <a:cubicBezTo>
                    <a:pt x="1493" y="18"/>
                    <a:pt x="1491" y="19"/>
                    <a:pt x="1490" y="20"/>
                  </a:cubicBezTo>
                  <a:cubicBezTo>
                    <a:pt x="1486" y="22"/>
                    <a:pt x="1486" y="22"/>
                    <a:pt x="1486" y="22"/>
                  </a:cubicBezTo>
                  <a:cubicBezTo>
                    <a:pt x="1485" y="22"/>
                    <a:pt x="1483" y="23"/>
                    <a:pt x="1482" y="24"/>
                  </a:cubicBezTo>
                  <a:cubicBezTo>
                    <a:pt x="1481" y="25"/>
                    <a:pt x="1479" y="25"/>
                    <a:pt x="1478" y="26"/>
                  </a:cubicBezTo>
                  <a:cubicBezTo>
                    <a:pt x="1479" y="26"/>
                    <a:pt x="1481" y="28"/>
                    <a:pt x="1482" y="28"/>
                  </a:cubicBezTo>
                  <a:close/>
                  <a:moveTo>
                    <a:pt x="1533" y="27"/>
                  </a:moveTo>
                  <a:cubicBezTo>
                    <a:pt x="1533" y="27"/>
                    <a:pt x="1537" y="25"/>
                    <a:pt x="1537" y="25"/>
                  </a:cubicBezTo>
                  <a:cubicBezTo>
                    <a:pt x="1537" y="25"/>
                    <a:pt x="1533" y="23"/>
                    <a:pt x="1533" y="23"/>
                  </a:cubicBezTo>
                  <a:cubicBezTo>
                    <a:pt x="1532" y="22"/>
                    <a:pt x="1530" y="25"/>
                    <a:pt x="1529" y="25"/>
                  </a:cubicBezTo>
                  <a:cubicBezTo>
                    <a:pt x="1528" y="25"/>
                    <a:pt x="1527" y="23"/>
                    <a:pt x="1525" y="22"/>
                  </a:cubicBezTo>
                  <a:cubicBezTo>
                    <a:pt x="1524" y="22"/>
                    <a:pt x="1523" y="20"/>
                    <a:pt x="1522" y="20"/>
                  </a:cubicBezTo>
                  <a:cubicBezTo>
                    <a:pt x="1521" y="20"/>
                    <a:pt x="1517" y="22"/>
                    <a:pt x="1517" y="22"/>
                  </a:cubicBezTo>
                  <a:cubicBezTo>
                    <a:pt x="1517" y="23"/>
                    <a:pt x="1521" y="24"/>
                    <a:pt x="1521" y="25"/>
                  </a:cubicBezTo>
                  <a:cubicBezTo>
                    <a:pt x="1522" y="25"/>
                    <a:pt x="1524" y="27"/>
                    <a:pt x="1525" y="27"/>
                  </a:cubicBezTo>
                  <a:cubicBezTo>
                    <a:pt x="1526" y="27"/>
                    <a:pt x="1528" y="25"/>
                    <a:pt x="1529" y="25"/>
                  </a:cubicBezTo>
                  <a:cubicBezTo>
                    <a:pt x="1530" y="25"/>
                    <a:pt x="1532" y="27"/>
                    <a:pt x="1533" y="27"/>
                  </a:cubicBezTo>
                  <a:close/>
                  <a:moveTo>
                    <a:pt x="1565" y="19"/>
                  </a:moveTo>
                  <a:cubicBezTo>
                    <a:pt x="1565" y="19"/>
                    <a:pt x="1568" y="21"/>
                    <a:pt x="1569" y="21"/>
                  </a:cubicBezTo>
                  <a:cubicBezTo>
                    <a:pt x="1569" y="21"/>
                    <a:pt x="1565" y="23"/>
                    <a:pt x="1565" y="23"/>
                  </a:cubicBezTo>
                  <a:cubicBezTo>
                    <a:pt x="1564" y="24"/>
                    <a:pt x="1568" y="25"/>
                    <a:pt x="1568" y="25"/>
                  </a:cubicBezTo>
                  <a:cubicBezTo>
                    <a:pt x="1568" y="26"/>
                    <a:pt x="1564" y="27"/>
                    <a:pt x="1564" y="28"/>
                  </a:cubicBezTo>
                  <a:cubicBezTo>
                    <a:pt x="1566" y="28"/>
                    <a:pt x="1566" y="30"/>
                    <a:pt x="1568" y="30"/>
                  </a:cubicBezTo>
                  <a:cubicBezTo>
                    <a:pt x="1568" y="30"/>
                    <a:pt x="1572" y="28"/>
                    <a:pt x="1572" y="28"/>
                  </a:cubicBezTo>
                  <a:cubicBezTo>
                    <a:pt x="1572" y="27"/>
                    <a:pt x="1568" y="26"/>
                    <a:pt x="1568" y="25"/>
                  </a:cubicBezTo>
                  <a:cubicBezTo>
                    <a:pt x="1569" y="25"/>
                    <a:pt x="1572" y="24"/>
                    <a:pt x="1572" y="23"/>
                  </a:cubicBezTo>
                  <a:cubicBezTo>
                    <a:pt x="1573" y="23"/>
                    <a:pt x="1569" y="22"/>
                    <a:pt x="1569" y="21"/>
                  </a:cubicBezTo>
                  <a:cubicBezTo>
                    <a:pt x="1569" y="20"/>
                    <a:pt x="1572" y="20"/>
                    <a:pt x="1573" y="19"/>
                  </a:cubicBezTo>
                  <a:cubicBezTo>
                    <a:pt x="1573" y="18"/>
                    <a:pt x="1577" y="18"/>
                    <a:pt x="1577" y="17"/>
                  </a:cubicBezTo>
                  <a:cubicBezTo>
                    <a:pt x="1577" y="16"/>
                    <a:pt x="1573" y="15"/>
                    <a:pt x="1573" y="15"/>
                  </a:cubicBezTo>
                  <a:cubicBezTo>
                    <a:pt x="1569" y="17"/>
                    <a:pt x="1569" y="17"/>
                    <a:pt x="1569" y="17"/>
                  </a:cubicBezTo>
                  <a:cubicBezTo>
                    <a:pt x="1568" y="17"/>
                    <a:pt x="1566" y="18"/>
                    <a:pt x="1565" y="19"/>
                  </a:cubicBezTo>
                  <a:cubicBezTo>
                    <a:pt x="1564" y="19"/>
                    <a:pt x="1562" y="17"/>
                    <a:pt x="1561" y="17"/>
                  </a:cubicBezTo>
                  <a:cubicBezTo>
                    <a:pt x="1561" y="17"/>
                    <a:pt x="1557" y="19"/>
                    <a:pt x="1557" y="19"/>
                  </a:cubicBezTo>
                  <a:cubicBezTo>
                    <a:pt x="1557" y="19"/>
                    <a:pt x="1561" y="20"/>
                    <a:pt x="1561" y="21"/>
                  </a:cubicBezTo>
                  <a:cubicBezTo>
                    <a:pt x="1562" y="21"/>
                    <a:pt x="1564" y="19"/>
                    <a:pt x="1565" y="19"/>
                  </a:cubicBezTo>
                  <a:close/>
                  <a:moveTo>
                    <a:pt x="1626" y="37"/>
                  </a:moveTo>
                  <a:cubicBezTo>
                    <a:pt x="1627" y="37"/>
                    <a:pt x="1629" y="40"/>
                    <a:pt x="1630" y="40"/>
                  </a:cubicBezTo>
                  <a:cubicBezTo>
                    <a:pt x="1631" y="40"/>
                    <a:pt x="1633" y="38"/>
                    <a:pt x="1634" y="38"/>
                  </a:cubicBezTo>
                  <a:cubicBezTo>
                    <a:pt x="1635" y="38"/>
                    <a:pt x="1637" y="40"/>
                    <a:pt x="1638" y="40"/>
                  </a:cubicBezTo>
                  <a:cubicBezTo>
                    <a:pt x="1639" y="40"/>
                    <a:pt x="1641" y="38"/>
                    <a:pt x="1642" y="38"/>
                  </a:cubicBezTo>
                  <a:cubicBezTo>
                    <a:pt x="1646" y="36"/>
                    <a:pt x="1646" y="36"/>
                    <a:pt x="1646" y="36"/>
                  </a:cubicBezTo>
                  <a:cubicBezTo>
                    <a:pt x="1639" y="31"/>
                    <a:pt x="1639" y="31"/>
                    <a:pt x="1639" y="31"/>
                  </a:cubicBezTo>
                  <a:cubicBezTo>
                    <a:pt x="1634" y="33"/>
                    <a:pt x="1634" y="33"/>
                    <a:pt x="1634" y="33"/>
                  </a:cubicBezTo>
                  <a:cubicBezTo>
                    <a:pt x="1630" y="35"/>
                    <a:pt x="1630" y="35"/>
                    <a:pt x="1630" y="35"/>
                  </a:cubicBezTo>
                  <a:cubicBezTo>
                    <a:pt x="1629" y="36"/>
                    <a:pt x="1628" y="37"/>
                    <a:pt x="1626" y="37"/>
                  </a:cubicBezTo>
                  <a:cubicBezTo>
                    <a:pt x="1626" y="38"/>
                    <a:pt x="1623" y="35"/>
                    <a:pt x="1622" y="35"/>
                  </a:cubicBezTo>
                  <a:cubicBezTo>
                    <a:pt x="1622" y="35"/>
                    <a:pt x="1618" y="37"/>
                    <a:pt x="1618" y="37"/>
                  </a:cubicBezTo>
                  <a:cubicBezTo>
                    <a:pt x="1618" y="38"/>
                    <a:pt x="1622" y="39"/>
                    <a:pt x="1622" y="40"/>
                  </a:cubicBezTo>
                  <a:cubicBezTo>
                    <a:pt x="1623" y="39"/>
                    <a:pt x="1625" y="37"/>
                    <a:pt x="1626" y="37"/>
                  </a:cubicBezTo>
                  <a:close/>
                  <a:moveTo>
                    <a:pt x="1631" y="22"/>
                  </a:moveTo>
                  <a:cubicBezTo>
                    <a:pt x="1632" y="22"/>
                    <a:pt x="1635" y="20"/>
                    <a:pt x="1635" y="20"/>
                  </a:cubicBezTo>
                  <a:cubicBezTo>
                    <a:pt x="1635" y="20"/>
                    <a:pt x="1632" y="18"/>
                    <a:pt x="1632" y="18"/>
                  </a:cubicBezTo>
                  <a:cubicBezTo>
                    <a:pt x="1630" y="18"/>
                    <a:pt x="1629" y="20"/>
                    <a:pt x="1628" y="20"/>
                  </a:cubicBezTo>
                  <a:cubicBezTo>
                    <a:pt x="1627" y="20"/>
                    <a:pt x="1625" y="18"/>
                    <a:pt x="1624" y="18"/>
                  </a:cubicBezTo>
                  <a:cubicBezTo>
                    <a:pt x="1623" y="18"/>
                    <a:pt x="1621" y="19"/>
                    <a:pt x="1620" y="20"/>
                  </a:cubicBezTo>
                  <a:cubicBezTo>
                    <a:pt x="1619" y="21"/>
                    <a:pt x="1617" y="21"/>
                    <a:pt x="1616" y="22"/>
                  </a:cubicBezTo>
                  <a:cubicBezTo>
                    <a:pt x="1615" y="22"/>
                    <a:pt x="1612" y="23"/>
                    <a:pt x="1612" y="24"/>
                  </a:cubicBezTo>
                  <a:cubicBezTo>
                    <a:pt x="1612" y="24"/>
                    <a:pt x="1615" y="26"/>
                    <a:pt x="1615" y="26"/>
                  </a:cubicBezTo>
                  <a:cubicBezTo>
                    <a:pt x="1617" y="26"/>
                    <a:pt x="1618" y="24"/>
                    <a:pt x="1619" y="24"/>
                  </a:cubicBezTo>
                  <a:cubicBezTo>
                    <a:pt x="1620" y="24"/>
                    <a:pt x="1623" y="22"/>
                    <a:pt x="1624" y="22"/>
                  </a:cubicBezTo>
                  <a:cubicBezTo>
                    <a:pt x="1625" y="21"/>
                    <a:pt x="1626" y="21"/>
                    <a:pt x="1628" y="20"/>
                  </a:cubicBezTo>
                  <a:cubicBezTo>
                    <a:pt x="1628" y="20"/>
                    <a:pt x="1631" y="22"/>
                    <a:pt x="1631" y="22"/>
                  </a:cubicBezTo>
                  <a:close/>
                  <a:moveTo>
                    <a:pt x="1776" y="27"/>
                  </a:moveTo>
                  <a:cubicBezTo>
                    <a:pt x="1777" y="27"/>
                    <a:pt x="1773" y="26"/>
                    <a:pt x="1773" y="25"/>
                  </a:cubicBezTo>
                  <a:cubicBezTo>
                    <a:pt x="1773" y="24"/>
                    <a:pt x="1777" y="24"/>
                    <a:pt x="1777" y="23"/>
                  </a:cubicBezTo>
                  <a:cubicBezTo>
                    <a:pt x="1777" y="22"/>
                    <a:pt x="1773" y="21"/>
                    <a:pt x="1773" y="21"/>
                  </a:cubicBezTo>
                  <a:cubicBezTo>
                    <a:pt x="1773" y="20"/>
                    <a:pt x="1777" y="19"/>
                    <a:pt x="1777" y="18"/>
                  </a:cubicBezTo>
                  <a:cubicBezTo>
                    <a:pt x="1777" y="18"/>
                    <a:pt x="1773" y="17"/>
                    <a:pt x="1773" y="16"/>
                  </a:cubicBezTo>
                  <a:cubicBezTo>
                    <a:pt x="1773" y="17"/>
                    <a:pt x="1770" y="18"/>
                    <a:pt x="1769" y="18"/>
                  </a:cubicBezTo>
                  <a:cubicBezTo>
                    <a:pt x="1769" y="19"/>
                    <a:pt x="1773" y="20"/>
                    <a:pt x="1773" y="21"/>
                  </a:cubicBezTo>
                  <a:cubicBezTo>
                    <a:pt x="1773" y="21"/>
                    <a:pt x="1769" y="22"/>
                    <a:pt x="1769" y="23"/>
                  </a:cubicBezTo>
                  <a:cubicBezTo>
                    <a:pt x="1769" y="23"/>
                    <a:pt x="1772" y="24"/>
                    <a:pt x="1773" y="25"/>
                  </a:cubicBezTo>
                  <a:cubicBezTo>
                    <a:pt x="1773" y="26"/>
                    <a:pt x="1769" y="26"/>
                    <a:pt x="1768" y="27"/>
                  </a:cubicBezTo>
                  <a:cubicBezTo>
                    <a:pt x="1768" y="28"/>
                    <a:pt x="1772" y="29"/>
                    <a:pt x="1772" y="29"/>
                  </a:cubicBezTo>
                  <a:cubicBezTo>
                    <a:pt x="1773" y="28"/>
                    <a:pt x="1776" y="28"/>
                    <a:pt x="1776" y="27"/>
                  </a:cubicBezTo>
                  <a:close/>
                  <a:moveTo>
                    <a:pt x="1855" y="24"/>
                  </a:moveTo>
                  <a:cubicBezTo>
                    <a:pt x="1855" y="24"/>
                    <a:pt x="1852" y="23"/>
                    <a:pt x="1851" y="22"/>
                  </a:cubicBezTo>
                  <a:cubicBezTo>
                    <a:pt x="1853" y="21"/>
                    <a:pt x="1854" y="21"/>
                    <a:pt x="1855" y="20"/>
                  </a:cubicBezTo>
                  <a:cubicBezTo>
                    <a:pt x="1857" y="20"/>
                    <a:pt x="1858" y="22"/>
                    <a:pt x="1859" y="22"/>
                  </a:cubicBezTo>
                  <a:cubicBezTo>
                    <a:pt x="1861" y="22"/>
                    <a:pt x="1862" y="20"/>
                    <a:pt x="1863" y="20"/>
                  </a:cubicBezTo>
                  <a:cubicBezTo>
                    <a:pt x="1862" y="20"/>
                    <a:pt x="1861" y="18"/>
                    <a:pt x="1860" y="18"/>
                  </a:cubicBezTo>
                  <a:cubicBezTo>
                    <a:pt x="1858" y="18"/>
                    <a:pt x="1857" y="20"/>
                    <a:pt x="1855" y="20"/>
                  </a:cubicBezTo>
                  <a:cubicBezTo>
                    <a:pt x="1854" y="20"/>
                    <a:pt x="1853" y="18"/>
                    <a:pt x="1852" y="18"/>
                  </a:cubicBezTo>
                  <a:cubicBezTo>
                    <a:pt x="1850" y="18"/>
                    <a:pt x="1849" y="20"/>
                    <a:pt x="1848" y="20"/>
                  </a:cubicBezTo>
                  <a:cubicBezTo>
                    <a:pt x="1847" y="20"/>
                    <a:pt x="1845" y="18"/>
                    <a:pt x="1844" y="18"/>
                  </a:cubicBezTo>
                  <a:cubicBezTo>
                    <a:pt x="1843" y="18"/>
                    <a:pt x="1841" y="20"/>
                    <a:pt x="1840" y="20"/>
                  </a:cubicBezTo>
                  <a:cubicBezTo>
                    <a:pt x="1841" y="20"/>
                    <a:pt x="1842" y="22"/>
                    <a:pt x="1844" y="22"/>
                  </a:cubicBezTo>
                  <a:cubicBezTo>
                    <a:pt x="1845" y="22"/>
                    <a:pt x="1847" y="20"/>
                    <a:pt x="1848" y="20"/>
                  </a:cubicBezTo>
                  <a:cubicBezTo>
                    <a:pt x="1849" y="20"/>
                    <a:pt x="1850" y="22"/>
                    <a:pt x="1851" y="22"/>
                  </a:cubicBezTo>
                  <a:cubicBezTo>
                    <a:pt x="1851" y="23"/>
                    <a:pt x="1847" y="23"/>
                    <a:pt x="1847" y="24"/>
                  </a:cubicBezTo>
                  <a:cubicBezTo>
                    <a:pt x="1847" y="25"/>
                    <a:pt x="1851" y="26"/>
                    <a:pt x="1851" y="26"/>
                  </a:cubicBezTo>
                  <a:cubicBezTo>
                    <a:pt x="1851" y="26"/>
                    <a:pt x="1855" y="25"/>
                    <a:pt x="1855" y="24"/>
                  </a:cubicBezTo>
                  <a:close/>
                  <a:moveTo>
                    <a:pt x="1916" y="43"/>
                  </a:moveTo>
                  <a:cubicBezTo>
                    <a:pt x="1918" y="42"/>
                    <a:pt x="1919" y="42"/>
                    <a:pt x="1921" y="41"/>
                  </a:cubicBezTo>
                  <a:cubicBezTo>
                    <a:pt x="1923" y="39"/>
                    <a:pt x="1926" y="38"/>
                    <a:pt x="1929" y="37"/>
                  </a:cubicBezTo>
                  <a:cubicBezTo>
                    <a:pt x="1930" y="36"/>
                    <a:pt x="1932" y="35"/>
                    <a:pt x="1933" y="35"/>
                  </a:cubicBezTo>
                  <a:cubicBezTo>
                    <a:pt x="1933" y="34"/>
                    <a:pt x="1929" y="33"/>
                    <a:pt x="1929" y="32"/>
                  </a:cubicBezTo>
                  <a:cubicBezTo>
                    <a:pt x="1929" y="32"/>
                    <a:pt x="1933" y="30"/>
                    <a:pt x="1933" y="30"/>
                  </a:cubicBezTo>
                  <a:cubicBezTo>
                    <a:pt x="1934" y="30"/>
                    <a:pt x="1937" y="29"/>
                    <a:pt x="1937" y="28"/>
                  </a:cubicBezTo>
                  <a:cubicBezTo>
                    <a:pt x="1938" y="28"/>
                    <a:pt x="1934" y="26"/>
                    <a:pt x="1934" y="26"/>
                  </a:cubicBezTo>
                  <a:cubicBezTo>
                    <a:pt x="1934" y="25"/>
                    <a:pt x="1937" y="24"/>
                    <a:pt x="1938" y="24"/>
                  </a:cubicBezTo>
                  <a:cubicBezTo>
                    <a:pt x="1936" y="23"/>
                    <a:pt x="1935" y="22"/>
                    <a:pt x="1934" y="21"/>
                  </a:cubicBezTo>
                  <a:cubicBezTo>
                    <a:pt x="1934" y="21"/>
                    <a:pt x="1930" y="23"/>
                    <a:pt x="1930" y="24"/>
                  </a:cubicBezTo>
                  <a:cubicBezTo>
                    <a:pt x="1930" y="24"/>
                    <a:pt x="1934" y="25"/>
                    <a:pt x="1934" y="26"/>
                  </a:cubicBezTo>
                  <a:cubicBezTo>
                    <a:pt x="1933" y="27"/>
                    <a:pt x="1931" y="27"/>
                    <a:pt x="1929" y="28"/>
                  </a:cubicBezTo>
                  <a:cubicBezTo>
                    <a:pt x="1928" y="28"/>
                    <a:pt x="1926" y="29"/>
                    <a:pt x="1925" y="30"/>
                  </a:cubicBezTo>
                  <a:cubicBezTo>
                    <a:pt x="1925" y="30"/>
                    <a:pt x="1929" y="32"/>
                    <a:pt x="1929" y="32"/>
                  </a:cubicBezTo>
                  <a:cubicBezTo>
                    <a:pt x="1929" y="33"/>
                    <a:pt x="1926" y="34"/>
                    <a:pt x="1925" y="34"/>
                  </a:cubicBezTo>
                  <a:cubicBezTo>
                    <a:pt x="1924" y="35"/>
                    <a:pt x="1922" y="36"/>
                    <a:pt x="1921" y="36"/>
                  </a:cubicBezTo>
                  <a:cubicBezTo>
                    <a:pt x="1920" y="36"/>
                    <a:pt x="1918" y="34"/>
                    <a:pt x="1917" y="34"/>
                  </a:cubicBezTo>
                  <a:cubicBezTo>
                    <a:pt x="1916" y="34"/>
                    <a:pt x="1914" y="36"/>
                    <a:pt x="1913" y="36"/>
                  </a:cubicBezTo>
                  <a:cubicBezTo>
                    <a:pt x="1909" y="38"/>
                    <a:pt x="1909" y="38"/>
                    <a:pt x="1909" y="38"/>
                  </a:cubicBezTo>
                  <a:lnTo>
                    <a:pt x="1916" y="43"/>
                  </a:lnTo>
                  <a:close/>
                  <a:moveTo>
                    <a:pt x="1906" y="27"/>
                  </a:moveTo>
                  <a:cubicBezTo>
                    <a:pt x="1907" y="28"/>
                    <a:pt x="1909" y="30"/>
                    <a:pt x="1910" y="30"/>
                  </a:cubicBezTo>
                  <a:cubicBezTo>
                    <a:pt x="1910" y="30"/>
                    <a:pt x="1914" y="28"/>
                    <a:pt x="1914" y="28"/>
                  </a:cubicBezTo>
                  <a:cubicBezTo>
                    <a:pt x="1914" y="27"/>
                    <a:pt x="1911" y="26"/>
                    <a:pt x="1910" y="25"/>
                  </a:cubicBezTo>
                  <a:cubicBezTo>
                    <a:pt x="1909" y="25"/>
                    <a:pt x="1907" y="23"/>
                    <a:pt x="1906" y="23"/>
                  </a:cubicBezTo>
                  <a:cubicBezTo>
                    <a:pt x="1905" y="23"/>
                    <a:pt x="1903" y="25"/>
                    <a:pt x="1902" y="25"/>
                  </a:cubicBezTo>
                  <a:cubicBezTo>
                    <a:pt x="1901" y="25"/>
                    <a:pt x="1899" y="23"/>
                    <a:pt x="1898" y="23"/>
                  </a:cubicBezTo>
                  <a:cubicBezTo>
                    <a:pt x="1898" y="23"/>
                    <a:pt x="1894" y="25"/>
                    <a:pt x="1894" y="25"/>
                  </a:cubicBezTo>
                  <a:cubicBezTo>
                    <a:pt x="1894" y="25"/>
                    <a:pt x="1898" y="27"/>
                    <a:pt x="1898" y="27"/>
                  </a:cubicBezTo>
                  <a:cubicBezTo>
                    <a:pt x="1899" y="27"/>
                    <a:pt x="1901" y="25"/>
                    <a:pt x="1902" y="25"/>
                  </a:cubicBezTo>
                  <a:cubicBezTo>
                    <a:pt x="1904" y="26"/>
                    <a:pt x="1905" y="27"/>
                    <a:pt x="1906" y="27"/>
                  </a:cubicBezTo>
                  <a:close/>
                  <a:moveTo>
                    <a:pt x="2078" y="39"/>
                  </a:moveTo>
                  <a:cubicBezTo>
                    <a:pt x="2077" y="39"/>
                    <a:pt x="2075" y="37"/>
                    <a:pt x="2074" y="37"/>
                  </a:cubicBezTo>
                  <a:cubicBezTo>
                    <a:pt x="2074" y="37"/>
                    <a:pt x="2070" y="39"/>
                    <a:pt x="2070" y="39"/>
                  </a:cubicBezTo>
                  <a:cubicBezTo>
                    <a:pt x="2070" y="39"/>
                    <a:pt x="2073" y="41"/>
                    <a:pt x="2074" y="42"/>
                  </a:cubicBezTo>
                  <a:cubicBezTo>
                    <a:pt x="2075" y="42"/>
                    <a:pt x="2077" y="39"/>
                    <a:pt x="2078" y="39"/>
                  </a:cubicBezTo>
                  <a:cubicBezTo>
                    <a:pt x="2079" y="39"/>
                    <a:pt x="2081" y="42"/>
                    <a:pt x="2082" y="42"/>
                  </a:cubicBezTo>
                  <a:cubicBezTo>
                    <a:pt x="2083" y="41"/>
                    <a:pt x="2085" y="40"/>
                    <a:pt x="2086" y="40"/>
                  </a:cubicBezTo>
                  <a:cubicBezTo>
                    <a:pt x="2086" y="39"/>
                    <a:pt x="2090" y="38"/>
                    <a:pt x="2090" y="37"/>
                  </a:cubicBezTo>
                  <a:cubicBezTo>
                    <a:pt x="2090" y="37"/>
                    <a:pt x="2086" y="36"/>
                    <a:pt x="2086" y="35"/>
                  </a:cubicBezTo>
                  <a:cubicBezTo>
                    <a:pt x="2085" y="35"/>
                    <a:pt x="2084" y="33"/>
                    <a:pt x="2082" y="33"/>
                  </a:cubicBezTo>
                  <a:cubicBezTo>
                    <a:pt x="2082" y="33"/>
                    <a:pt x="2078" y="35"/>
                    <a:pt x="2078" y="35"/>
                  </a:cubicBezTo>
                  <a:cubicBezTo>
                    <a:pt x="2078" y="36"/>
                    <a:pt x="2082" y="37"/>
                    <a:pt x="2082" y="37"/>
                  </a:cubicBezTo>
                  <a:cubicBezTo>
                    <a:pt x="2081" y="38"/>
                    <a:pt x="2079" y="39"/>
                    <a:pt x="2078" y="39"/>
                  </a:cubicBezTo>
                  <a:close/>
                  <a:moveTo>
                    <a:pt x="2059" y="24"/>
                  </a:moveTo>
                  <a:cubicBezTo>
                    <a:pt x="2059" y="25"/>
                    <a:pt x="2056" y="25"/>
                    <a:pt x="2055" y="26"/>
                  </a:cubicBezTo>
                  <a:cubicBezTo>
                    <a:pt x="2055" y="26"/>
                    <a:pt x="2059" y="28"/>
                    <a:pt x="2059" y="28"/>
                  </a:cubicBezTo>
                  <a:cubicBezTo>
                    <a:pt x="2060" y="28"/>
                    <a:pt x="2062" y="26"/>
                    <a:pt x="2063" y="26"/>
                  </a:cubicBezTo>
                  <a:cubicBezTo>
                    <a:pt x="2063" y="26"/>
                    <a:pt x="2059" y="24"/>
                    <a:pt x="2059" y="24"/>
                  </a:cubicBezTo>
                  <a:cubicBezTo>
                    <a:pt x="2059" y="24"/>
                    <a:pt x="2063" y="22"/>
                    <a:pt x="2064" y="22"/>
                  </a:cubicBezTo>
                  <a:cubicBezTo>
                    <a:pt x="2064" y="22"/>
                    <a:pt x="2066" y="24"/>
                    <a:pt x="2067" y="24"/>
                  </a:cubicBezTo>
                  <a:cubicBezTo>
                    <a:pt x="2069" y="24"/>
                    <a:pt x="2070" y="22"/>
                    <a:pt x="2071" y="22"/>
                  </a:cubicBezTo>
                  <a:cubicBezTo>
                    <a:pt x="2073" y="22"/>
                    <a:pt x="2074" y="24"/>
                    <a:pt x="2075" y="24"/>
                  </a:cubicBezTo>
                  <a:cubicBezTo>
                    <a:pt x="2075" y="24"/>
                    <a:pt x="2079" y="22"/>
                    <a:pt x="2079" y="22"/>
                  </a:cubicBezTo>
                  <a:cubicBezTo>
                    <a:pt x="2079" y="22"/>
                    <a:pt x="2075" y="20"/>
                    <a:pt x="2075" y="20"/>
                  </a:cubicBezTo>
                  <a:cubicBezTo>
                    <a:pt x="2074" y="20"/>
                    <a:pt x="2073" y="21"/>
                    <a:pt x="2071" y="22"/>
                  </a:cubicBezTo>
                  <a:cubicBezTo>
                    <a:pt x="2070" y="21"/>
                    <a:pt x="2069" y="20"/>
                    <a:pt x="2068" y="20"/>
                  </a:cubicBezTo>
                  <a:cubicBezTo>
                    <a:pt x="2066" y="19"/>
                    <a:pt x="2065" y="18"/>
                    <a:pt x="2064" y="17"/>
                  </a:cubicBezTo>
                  <a:cubicBezTo>
                    <a:pt x="2063" y="17"/>
                    <a:pt x="2061" y="20"/>
                    <a:pt x="2060" y="20"/>
                  </a:cubicBezTo>
                  <a:cubicBezTo>
                    <a:pt x="2059" y="19"/>
                    <a:pt x="2057" y="17"/>
                    <a:pt x="2056" y="17"/>
                  </a:cubicBezTo>
                  <a:cubicBezTo>
                    <a:pt x="2055" y="18"/>
                    <a:pt x="2053" y="19"/>
                    <a:pt x="2052" y="19"/>
                  </a:cubicBezTo>
                  <a:cubicBezTo>
                    <a:pt x="2051" y="20"/>
                    <a:pt x="2048" y="21"/>
                    <a:pt x="2048" y="21"/>
                  </a:cubicBezTo>
                  <a:cubicBezTo>
                    <a:pt x="2048" y="22"/>
                    <a:pt x="2051" y="23"/>
                    <a:pt x="2052" y="24"/>
                  </a:cubicBezTo>
                  <a:cubicBezTo>
                    <a:pt x="2051" y="23"/>
                    <a:pt x="2056" y="22"/>
                    <a:pt x="2056" y="22"/>
                  </a:cubicBezTo>
                  <a:cubicBezTo>
                    <a:pt x="2056" y="22"/>
                    <a:pt x="2059" y="23"/>
                    <a:pt x="2059" y="24"/>
                  </a:cubicBezTo>
                  <a:close/>
                  <a:moveTo>
                    <a:pt x="2121" y="42"/>
                  </a:moveTo>
                  <a:cubicBezTo>
                    <a:pt x="2122" y="42"/>
                    <a:pt x="2124" y="41"/>
                    <a:pt x="2125" y="40"/>
                  </a:cubicBezTo>
                  <a:cubicBezTo>
                    <a:pt x="2126" y="40"/>
                    <a:pt x="2129" y="39"/>
                    <a:pt x="2129" y="38"/>
                  </a:cubicBezTo>
                  <a:cubicBezTo>
                    <a:pt x="2129" y="38"/>
                    <a:pt x="2126" y="36"/>
                    <a:pt x="2125" y="36"/>
                  </a:cubicBezTo>
                  <a:cubicBezTo>
                    <a:pt x="2125" y="36"/>
                    <a:pt x="2122" y="38"/>
                    <a:pt x="2121" y="38"/>
                  </a:cubicBezTo>
                  <a:cubicBezTo>
                    <a:pt x="2120" y="39"/>
                    <a:pt x="2118" y="40"/>
                    <a:pt x="2117" y="40"/>
                  </a:cubicBezTo>
                  <a:cubicBezTo>
                    <a:pt x="2116" y="40"/>
                    <a:pt x="2114" y="38"/>
                    <a:pt x="2113" y="38"/>
                  </a:cubicBezTo>
                  <a:cubicBezTo>
                    <a:pt x="2113" y="38"/>
                    <a:pt x="2109" y="40"/>
                    <a:pt x="2109" y="40"/>
                  </a:cubicBezTo>
                  <a:cubicBezTo>
                    <a:pt x="2109" y="40"/>
                    <a:pt x="2113" y="42"/>
                    <a:pt x="2113" y="42"/>
                  </a:cubicBezTo>
                  <a:cubicBezTo>
                    <a:pt x="2114" y="42"/>
                    <a:pt x="2116" y="40"/>
                    <a:pt x="2117" y="40"/>
                  </a:cubicBezTo>
                  <a:cubicBezTo>
                    <a:pt x="2118" y="40"/>
                    <a:pt x="2120" y="43"/>
                    <a:pt x="2121" y="42"/>
                  </a:cubicBezTo>
                  <a:close/>
                  <a:moveTo>
                    <a:pt x="2106" y="29"/>
                  </a:moveTo>
                  <a:cubicBezTo>
                    <a:pt x="2106" y="29"/>
                    <a:pt x="2110" y="27"/>
                    <a:pt x="2110" y="27"/>
                  </a:cubicBezTo>
                  <a:cubicBezTo>
                    <a:pt x="2110" y="27"/>
                    <a:pt x="2107" y="25"/>
                    <a:pt x="2106" y="25"/>
                  </a:cubicBezTo>
                  <a:cubicBezTo>
                    <a:pt x="2105" y="25"/>
                    <a:pt x="2103" y="27"/>
                    <a:pt x="2102" y="27"/>
                  </a:cubicBezTo>
                  <a:cubicBezTo>
                    <a:pt x="2101" y="27"/>
                    <a:pt x="2100" y="25"/>
                    <a:pt x="2099" y="25"/>
                  </a:cubicBezTo>
                  <a:cubicBezTo>
                    <a:pt x="2097" y="25"/>
                    <a:pt x="2096" y="22"/>
                    <a:pt x="2095" y="22"/>
                  </a:cubicBezTo>
                  <a:cubicBezTo>
                    <a:pt x="2095" y="22"/>
                    <a:pt x="2091" y="24"/>
                    <a:pt x="2091" y="24"/>
                  </a:cubicBezTo>
                  <a:cubicBezTo>
                    <a:pt x="2091" y="25"/>
                    <a:pt x="2094" y="26"/>
                    <a:pt x="2095" y="27"/>
                  </a:cubicBezTo>
                  <a:cubicBezTo>
                    <a:pt x="2095" y="27"/>
                    <a:pt x="2097" y="29"/>
                    <a:pt x="2098" y="29"/>
                  </a:cubicBezTo>
                  <a:cubicBezTo>
                    <a:pt x="2099" y="29"/>
                    <a:pt x="2102" y="27"/>
                    <a:pt x="2102" y="27"/>
                  </a:cubicBezTo>
                  <a:cubicBezTo>
                    <a:pt x="2104" y="27"/>
                    <a:pt x="2105" y="29"/>
                    <a:pt x="2106" y="29"/>
                  </a:cubicBezTo>
                  <a:close/>
                  <a:moveTo>
                    <a:pt x="2161" y="34"/>
                  </a:moveTo>
                  <a:cubicBezTo>
                    <a:pt x="2153" y="30"/>
                    <a:pt x="2153" y="30"/>
                    <a:pt x="2153" y="30"/>
                  </a:cubicBezTo>
                  <a:cubicBezTo>
                    <a:pt x="2153" y="31"/>
                    <a:pt x="2149" y="31"/>
                    <a:pt x="2149" y="32"/>
                  </a:cubicBezTo>
                  <a:cubicBezTo>
                    <a:pt x="2149" y="33"/>
                    <a:pt x="2152" y="34"/>
                    <a:pt x="2153" y="34"/>
                  </a:cubicBezTo>
                  <a:cubicBezTo>
                    <a:pt x="2154" y="35"/>
                    <a:pt x="2156" y="36"/>
                    <a:pt x="2157" y="37"/>
                  </a:cubicBezTo>
                  <a:cubicBezTo>
                    <a:pt x="2157" y="37"/>
                    <a:pt x="2160" y="39"/>
                    <a:pt x="2160" y="39"/>
                  </a:cubicBezTo>
                  <a:cubicBezTo>
                    <a:pt x="2162" y="39"/>
                    <a:pt x="2163" y="37"/>
                    <a:pt x="2164" y="37"/>
                  </a:cubicBezTo>
                  <a:lnTo>
                    <a:pt x="2161" y="34"/>
                  </a:lnTo>
                  <a:close/>
                  <a:moveTo>
                    <a:pt x="2142" y="23"/>
                  </a:moveTo>
                  <a:cubicBezTo>
                    <a:pt x="2143" y="23"/>
                    <a:pt x="2145" y="26"/>
                    <a:pt x="2146" y="25"/>
                  </a:cubicBezTo>
                  <a:cubicBezTo>
                    <a:pt x="2146" y="25"/>
                    <a:pt x="2150" y="24"/>
                    <a:pt x="2150" y="23"/>
                  </a:cubicBezTo>
                  <a:cubicBezTo>
                    <a:pt x="2150" y="23"/>
                    <a:pt x="2147" y="21"/>
                    <a:pt x="2146" y="21"/>
                  </a:cubicBezTo>
                  <a:cubicBezTo>
                    <a:pt x="2145" y="21"/>
                    <a:pt x="2143" y="19"/>
                    <a:pt x="2142" y="19"/>
                  </a:cubicBezTo>
                  <a:cubicBezTo>
                    <a:pt x="2142" y="19"/>
                    <a:pt x="2139" y="21"/>
                    <a:pt x="2138" y="21"/>
                  </a:cubicBezTo>
                  <a:cubicBezTo>
                    <a:pt x="2138" y="21"/>
                    <a:pt x="2134" y="23"/>
                    <a:pt x="2134" y="23"/>
                  </a:cubicBezTo>
                  <a:cubicBezTo>
                    <a:pt x="2134" y="24"/>
                    <a:pt x="2138" y="25"/>
                    <a:pt x="2138" y="25"/>
                  </a:cubicBezTo>
                  <a:cubicBezTo>
                    <a:pt x="2139" y="25"/>
                    <a:pt x="2141" y="23"/>
                    <a:pt x="2142" y="23"/>
                  </a:cubicBezTo>
                  <a:close/>
                  <a:moveTo>
                    <a:pt x="2179" y="46"/>
                  </a:moveTo>
                  <a:cubicBezTo>
                    <a:pt x="2180" y="46"/>
                    <a:pt x="2183" y="44"/>
                    <a:pt x="2184" y="44"/>
                  </a:cubicBezTo>
                  <a:cubicBezTo>
                    <a:pt x="2188" y="42"/>
                    <a:pt x="2188" y="42"/>
                    <a:pt x="2188" y="42"/>
                  </a:cubicBezTo>
                  <a:cubicBezTo>
                    <a:pt x="2189" y="41"/>
                    <a:pt x="2190" y="40"/>
                    <a:pt x="2192" y="39"/>
                  </a:cubicBezTo>
                  <a:cubicBezTo>
                    <a:pt x="2192" y="39"/>
                    <a:pt x="2196" y="38"/>
                    <a:pt x="2196" y="37"/>
                  </a:cubicBezTo>
                  <a:cubicBezTo>
                    <a:pt x="2196" y="37"/>
                    <a:pt x="2192" y="36"/>
                    <a:pt x="2192" y="35"/>
                  </a:cubicBezTo>
                  <a:cubicBezTo>
                    <a:pt x="2189" y="36"/>
                    <a:pt x="2187" y="38"/>
                    <a:pt x="2184" y="39"/>
                  </a:cubicBezTo>
                  <a:cubicBezTo>
                    <a:pt x="2181" y="41"/>
                    <a:pt x="2178" y="42"/>
                    <a:pt x="2176" y="43"/>
                  </a:cubicBezTo>
                  <a:cubicBezTo>
                    <a:pt x="2177" y="44"/>
                    <a:pt x="2178" y="46"/>
                    <a:pt x="2179" y="46"/>
                  </a:cubicBezTo>
                  <a:close/>
                  <a:moveTo>
                    <a:pt x="2193" y="26"/>
                  </a:moveTo>
                  <a:cubicBezTo>
                    <a:pt x="2192" y="26"/>
                    <a:pt x="2189" y="28"/>
                    <a:pt x="2189" y="28"/>
                  </a:cubicBezTo>
                  <a:cubicBezTo>
                    <a:pt x="2189" y="29"/>
                    <a:pt x="2192" y="30"/>
                    <a:pt x="2192" y="31"/>
                  </a:cubicBezTo>
                  <a:cubicBezTo>
                    <a:pt x="2193" y="31"/>
                    <a:pt x="2195" y="33"/>
                    <a:pt x="2196" y="33"/>
                  </a:cubicBezTo>
                  <a:cubicBezTo>
                    <a:pt x="2197" y="33"/>
                    <a:pt x="2200" y="31"/>
                    <a:pt x="2200" y="31"/>
                  </a:cubicBezTo>
                  <a:cubicBezTo>
                    <a:pt x="2201" y="30"/>
                    <a:pt x="2203" y="30"/>
                    <a:pt x="2204" y="29"/>
                  </a:cubicBezTo>
                  <a:cubicBezTo>
                    <a:pt x="2205" y="28"/>
                    <a:pt x="2208" y="27"/>
                    <a:pt x="2208" y="27"/>
                  </a:cubicBezTo>
                  <a:cubicBezTo>
                    <a:pt x="2208" y="26"/>
                    <a:pt x="2205" y="25"/>
                    <a:pt x="2205" y="24"/>
                  </a:cubicBezTo>
                  <a:cubicBezTo>
                    <a:pt x="2205" y="24"/>
                    <a:pt x="2201" y="26"/>
                    <a:pt x="2201" y="27"/>
                  </a:cubicBezTo>
                  <a:cubicBezTo>
                    <a:pt x="2197" y="29"/>
                    <a:pt x="2197" y="29"/>
                    <a:pt x="2197" y="29"/>
                  </a:cubicBezTo>
                  <a:cubicBezTo>
                    <a:pt x="2195" y="28"/>
                    <a:pt x="2194" y="26"/>
                    <a:pt x="2193" y="26"/>
                  </a:cubicBezTo>
                  <a:close/>
                  <a:moveTo>
                    <a:pt x="2209" y="22"/>
                  </a:moveTo>
                  <a:cubicBezTo>
                    <a:pt x="2209" y="22"/>
                    <a:pt x="2212" y="25"/>
                    <a:pt x="2213" y="25"/>
                  </a:cubicBezTo>
                  <a:cubicBezTo>
                    <a:pt x="2214" y="25"/>
                    <a:pt x="2215" y="23"/>
                    <a:pt x="2217" y="22"/>
                  </a:cubicBezTo>
                  <a:cubicBezTo>
                    <a:pt x="2220" y="25"/>
                    <a:pt x="2220" y="25"/>
                    <a:pt x="2220" y="25"/>
                  </a:cubicBezTo>
                  <a:cubicBezTo>
                    <a:pt x="2224" y="23"/>
                    <a:pt x="2224" y="23"/>
                    <a:pt x="2224" y="23"/>
                  </a:cubicBezTo>
                  <a:cubicBezTo>
                    <a:pt x="2225" y="22"/>
                    <a:pt x="2228" y="21"/>
                    <a:pt x="2229" y="21"/>
                  </a:cubicBezTo>
                  <a:cubicBezTo>
                    <a:pt x="2229" y="21"/>
                    <a:pt x="2232" y="23"/>
                    <a:pt x="2232" y="23"/>
                  </a:cubicBezTo>
                  <a:cubicBezTo>
                    <a:pt x="2234" y="24"/>
                    <a:pt x="2235" y="24"/>
                    <a:pt x="2236" y="25"/>
                  </a:cubicBezTo>
                  <a:cubicBezTo>
                    <a:pt x="2237" y="25"/>
                    <a:pt x="2239" y="27"/>
                    <a:pt x="2240" y="27"/>
                  </a:cubicBezTo>
                  <a:cubicBezTo>
                    <a:pt x="2240" y="27"/>
                    <a:pt x="2243" y="25"/>
                    <a:pt x="2244" y="25"/>
                  </a:cubicBezTo>
                  <a:cubicBezTo>
                    <a:pt x="2245" y="24"/>
                    <a:pt x="2247" y="24"/>
                    <a:pt x="2248" y="23"/>
                  </a:cubicBezTo>
                  <a:cubicBezTo>
                    <a:pt x="2256" y="19"/>
                    <a:pt x="2256" y="19"/>
                    <a:pt x="2256" y="19"/>
                  </a:cubicBezTo>
                  <a:cubicBezTo>
                    <a:pt x="2257" y="18"/>
                    <a:pt x="2260" y="18"/>
                    <a:pt x="2260" y="17"/>
                  </a:cubicBezTo>
                  <a:cubicBezTo>
                    <a:pt x="2260" y="17"/>
                    <a:pt x="2257" y="15"/>
                    <a:pt x="2257" y="15"/>
                  </a:cubicBezTo>
                  <a:cubicBezTo>
                    <a:pt x="2256" y="14"/>
                    <a:pt x="2253" y="16"/>
                    <a:pt x="2252" y="17"/>
                  </a:cubicBezTo>
                  <a:cubicBezTo>
                    <a:pt x="2244" y="21"/>
                    <a:pt x="2244" y="21"/>
                    <a:pt x="2244" y="21"/>
                  </a:cubicBezTo>
                  <a:cubicBezTo>
                    <a:pt x="2243" y="21"/>
                    <a:pt x="2242" y="19"/>
                    <a:pt x="2241" y="19"/>
                  </a:cubicBezTo>
                  <a:cubicBezTo>
                    <a:pt x="2239" y="19"/>
                    <a:pt x="2237" y="21"/>
                    <a:pt x="2236" y="21"/>
                  </a:cubicBezTo>
                  <a:cubicBezTo>
                    <a:pt x="2235" y="21"/>
                    <a:pt x="2234" y="19"/>
                    <a:pt x="2233" y="18"/>
                  </a:cubicBezTo>
                  <a:cubicBezTo>
                    <a:pt x="2231" y="18"/>
                    <a:pt x="2230" y="17"/>
                    <a:pt x="2229" y="16"/>
                  </a:cubicBezTo>
                  <a:cubicBezTo>
                    <a:pt x="2225" y="14"/>
                    <a:pt x="2225" y="14"/>
                    <a:pt x="2225" y="14"/>
                  </a:cubicBezTo>
                  <a:cubicBezTo>
                    <a:pt x="2221" y="16"/>
                    <a:pt x="2221" y="16"/>
                    <a:pt x="2221" y="16"/>
                  </a:cubicBezTo>
                  <a:cubicBezTo>
                    <a:pt x="2213" y="20"/>
                    <a:pt x="2213" y="20"/>
                    <a:pt x="2213" y="20"/>
                  </a:cubicBezTo>
                  <a:cubicBezTo>
                    <a:pt x="2213" y="21"/>
                    <a:pt x="2209" y="22"/>
                    <a:pt x="220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4" name="Freeform 75"/>
            <p:cNvSpPr>
              <a:spLocks/>
            </p:cNvSpPr>
            <p:nvPr/>
          </p:nvSpPr>
          <p:spPr bwMode="auto">
            <a:xfrm>
              <a:off x="3795713" y="5281613"/>
              <a:ext cx="77788" cy="34925"/>
            </a:xfrm>
            <a:custGeom>
              <a:avLst/>
              <a:gdLst>
                <a:gd name="T0" fmla="*/ 4 w 44"/>
                <a:gd name="T1" fmla="*/ 10 h 19"/>
                <a:gd name="T2" fmla="*/ 8 w 44"/>
                <a:gd name="T3" fmla="*/ 8 h 19"/>
                <a:gd name="T4" fmla="*/ 12 w 44"/>
                <a:gd name="T5" fmla="*/ 6 h 19"/>
                <a:gd name="T6" fmla="*/ 16 w 44"/>
                <a:gd name="T7" fmla="*/ 8 h 19"/>
                <a:gd name="T8" fmla="*/ 20 w 44"/>
                <a:gd name="T9" fmla="*/ 6 h 19"/>
                <a:gd name="T10" fmla="*/ 24 w 44"/>
                <a:gd name="T11" fmla="*/ 8 h 19"/>
                <a:gd name="T12" fmla="*/ 28 w 44"/>
                <a:gd name="T13" fmla="*/ 6 h 19"/>
                <a:gd name="T14" fmla="*/ 24 w 44"/>
                <a:gd name="T15" fmla="*/ 4 h 19"/>
                <a:gd name="T16" fmla="*/ 28 w 44"/>
                <a:gd name="T17" fmla="*/ 2 h 19"/>
                <a:gd name="T18" fmla="*/ 32 w 44"/>
                <a:gd name="T19" fmla="*/ 4 h 19"/>
                <a:gd name="T20" fmla="*/ 36 w 44"/>
                <a:gd name="T21" fmla="*/ 2 h 19"/>
                <a:gd name="T22" fmla="*/ 40 w 44"/>
                <a:gd name="T23" fmla="*/ 0 h 19"/>
                <a:gd name="T24" fmla="*/ 44 w 44"/>
                <a:gd name="T25" fmla="*/ 2 h 19"/>
                <a:gd name="T26" fmla="*/ 40 w 44"/>
                <a:gd name="T27" fmla="*/ 4 h 19"/>
                <a:gd name="T28" fmla="*/ 44 w 44"/>
                <a:gd name="T29" fmla="*/ 6 h 19"/>
                <a:gd name="T30" fmla="*/ 40 w 44"/>
                <a:gd name="T31" fmla="*/ 8 h 19"/>
                <a:gd name="T32" fmla="*/ 31 w 44"/>
                <a:gd name="T33" fmla="*/ 12 h 19"/>
                <a:gd name="T34" fmla="*/ 27 w 44"/>
                <a:gd name="T35" fmla="*/ 15 h 19"/>
                <a:gd name="T36" fmla="*/ 24 w 44"/>
                <a:gd name="T37" fmla="*/ 12 h 19"/>
                <a:gd name="T38" fmla="*/ 28 w 44"/>
                <a:gd name="T39" fmla="*/ 10 h 19"/>
                <a:gd name="T40" fmla="*/ 24 w 44"/>
                <a:gd name="T41" fmla="*/ 8 h 19"/>
                <a:gd name="T42" fmla="*/ 20 w 44"/>
                <a:gd name="T43" fmla="*/ 10 h 19"/>
                <a:gd name="T44" fmla="*/ 16 w 44"/>
                <a:gd name="T45" fmla="*/ 8 h 19"/>
                <a:gd name="T46" fmla="*/ 12 w 44"/>
                <a:gd name="T47" fmla="*/ 10 h 19"/>
                <a:gd name="T48" fmla="*/ 20 w 44"/>
                <a:gd name="T49" fmla="*/ 14 h 19"/>
                <a:gd name="T50" fmla="*/ 23 w 44"/>
                <a:gd name="T51" fmla="*/ 17 h 19"/>
                <a:gd name="T52" fmla="*/ 19 w 44"/>
                <a:gd name="T53" fmla="*/ 19 h 19"/>
                <a:gd name="T54" fmla="*/ 15 w 44"/>
                <a:gd name="T55" fmla="*/ 17 h 19"/>
                <a:gd name="T56" fmla="*/ 11 w 44"/>
                <a:gd name="T57" fmla="*/ 19 h 19"/>
                <a:gd name="T58" fmla="*/ 8 w 44"/>
                <a:gd name="T59" fmla="*/ 16 h 19"/>
                <a:gd name="T60" fmla="*/ 12 w 44"/>
                <a:gd name="T61" fmla="*/ 14 h 19"/>
                <a:gd name="T62" fmla="*/ 8 w 44"/>
                <a:gd name="T63" fmla="*/ 12 h 19"/>
                <a:gd name="T64" fmla="*/ 4 w 44"/>
                <a:gd name="T65" fmla="*/ 14 h 19"/>
                <a:gd name="T66" fmla="*/ 0 w 44"/>
                <a:gd name="T67" fmla="*/ 12 h 19"/>
                <a:gd name="T68" fmla="*/ 4 w 44"/>
                <a:gd name="T6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" h="19">
                  <a:moveTo>
                    <a:pt x="4" y="1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2" y="6"/>
                    <a:pt x="12" y="6"/>
                  </a:cubicBezTo>
                  <a:cubicBezTo>
                    <a:pt x="14" y="6"/>
                    <a:pt x="15" y="8"/>
                    <a:pt x="16" y="8"/>
                  </a:cubicBezTo>
                  <a:cubicBezTo>
                    <a:pt x="17" y="8"/>
                    <a:pt x="19" y="6"/>
                    <a:pt x="20" y="6"/>
                  </a:cubicBezTo>
                  <a:cubicBezTo>
                    <a:pt x="21" y="6"/>
                    <a:pt x="23" y="8"/>
                    <a:pt x="24" y="8"/>
                  </a:cubicBezTo>
                  <a:cubicBezTo>
                    <a:pt x="24" y="8"/>
                    <a:pt x="28" y="6"/>
                    <a:pt x="28" y="6"/>
                  </a:cubicBezTo>
                  <a:cubicBezTo>
                    <a:pt x="28" y="6"/>
                    <a:pt x="24" y="4"/>
                    <a:pt x="24" y="4"/>
                  </a:cubicBezTo>
                  <a:cubicBezTo>
                    <a:pt x="25" y="3"/>
                    <a:pt x="28" y="2"/>
                    <a:pt x="28" y="2"/>
                  </a:cubicBezTo>
                  <a:cubicBezTo>
                    <a:pt x="29" y="2"/>
                    <a:pt x="31" y="4"/>
                    <a:pt x="32" y="4"/>
                  </a:cubicBezTo>
                  <a:cubicBezTo>
                    <a:pt x="33" y="4"/>
                    <a:pt x="35" y="2"/>
                    <a:pt x="36" y="2"/>
                  </a:cubicBezTo>
                  <a:cubicBezTo>
                    <a:pt x="37" y="1"/>
                    <a:pt x="40" y="0"/>
                    <a:pt x="40" y="0"/>
                  </a:cubicBezTo>
                  <a:cubicBezTo>
                    <a:pt x="41" y="0"/>
                    <a:pt x="44" y="2"/>
                    <a:pt x="44" y="2"/>
                  </a:cubicBezTo>
                  <a:cubicBezTo>
                    <a:pt x="44" y="2"/>
                    <a:pt x="40" y="3"/>
                    <a:pt x="40" y="4"/>
                  </a:cubicBezTo>
                  <a:cubicBezTo>
                    <a:pt x="40" y="5"/>
                    <a:pt x="43" y="5"/>
                    <a:pt x="44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3"/>
                    <a:pt x="28" y="14"/>
                    <a:pt x="27" y="15"/>
                  </a:cubicBezTo>
                  <a:cubicBezTo>
                    <a:pt x="27" y="15"/>
                    <a:pt x="24" y="12"/>
                    <a:pt x="24" y="12"/>
                  </a:cubicBezTo>
                  <a:cubicBezTo>
                    <a:pt x="24" y="12"/>
                    <a:pt x="28" y="11"/>
                    <a:pt x="28" y="10"/>
                  </a:cubicBezTo>
                  <a:cubicBezTo>
                    <a:pt x="27" y="10"/>
                    <a:pt x="25" y="8"/>
                    <a:pt x="24" y="8"/>
                  </a:cubicBezTo>
                  <a:cubicBezTo>
                    <a:pt x="23" y="8"/>
                    <a:pt x="21" y="10"/>
                    <a:pt x="20" y="10"/>
                  </a:cubicBezTo>
                  <a:cubicBezTo>
                    <a:pt x="19" y="10"/>
                    <a:pt x="17" y="8"/>
                    <a:pt x="16" y="8"/>
                  </a:cubicBezTo>
                  <a:cubicBezTo>
                    <a:pt x="15" y="8"/>
                    <a:pt x="14" y="10"/>
                    <a:pt x="12" y="10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3" y="16"/>
                    <a:pt x="23" y="17"/>
                  </a:cubicBezTo>
                  <a:cubicBezTo>
                    <a:pt x="23" y="17"/>
                    <a:pt x="19" y="19"/>
                    <a:pt x="19" y="19"/>
                  </a:cubicBezTo>
                  <a:cubicBezTo>
                    <a:pt x="18" y="19"/>
                    <a:pt x="17" y="17"/>
                    <a:pt x="15" y="1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8"/>
                    <a:pt x="8" y="17"/>
                    <a:pt x="8" y="16"/>
                  </a:cubicBezTo>
                  <a:cubicBezTo>
                    <a:pt x="8" y="16"/>
                    <a:pt x="12" y="15"/>
                    <a:pt x="12" y="14"/>
                  </a:cubicBezTo>
                  <a:cubicBezTo>
                    <a:pt x="11" y="14"/>
                    <a:pt x="8" y="12"/>
                    <a:pt x="8" y="12"/>
                  </a:cubicBezTo>
                  <a:cubicBezTo>
                    <a:pt x="8" y="12"/>
                    <a:pt x="4" y="14"/>
                    <a:pt x="4" y="14"/>
                  </a:cubicBezTo>
                  <a:cubicBezTo>
                    <a:pt x="3" y="14"/>
                    <a:pt x="0" y="12"/>
                    <a:pt x="0" y="12"/>
                  </a:cubicBezTo>
                  <a:cubicBezTo>
                    <a:pt x="0" y="11"/>
                    <a:pt x="4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5" name="Freeform 76"/>
            <p:cNvSpPr>
              <a:spLocks/>
            </p:cNvSpPr>
            <p:nvPr/>
          </p:nvSpPr>
          <p:spPr bwMode="auto">
            <a:xfrm>
              <a:off x="5648325" y="5321301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1 h 13"/>
                <a:gd name="T4" fmla="*/ 4 w 20"/>
                <a:gd name="T5" fmla="*/ 9 h 13"/>
                <a:gd name="T6" fmla="*/ 8 w 20"/>
                <a:gd name="T7" fmla="*/ 7 h 13"/>
                <a:gd name="T8" fmla="*/ 13 w 20"/>
                <a:gd name="T9" fmla="*/ 5 h 13"/>
                <a:gd name="T10" fmla="*/ 9 w 20"/>
                <a:gd name="T11" fmla="*/ 2 h 13"/>
                <a:gd name="T12" fmla="*/ 13 w 20"/>
                <a:gd name="T13" fmla="*/ 0 h 13"/>
                <a:gd name="T14" fmla="*/ 17 w 20"/>
                <a:gd name="T15" fmla="*/ 2 h 13"/>
                <a:gd name="T16" fmla="*/ 13 w 20"/>
                <a:gd name="T17" fmla="*/ 5 h 13"/>
                <a:gd name="T18" fmla="*/ 16 w 20"/>
                <a:gd name="T19" fmla="*/ 7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13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13" y="5"/>
                    <a:pt x="13" y="5"/>
                  </a:cubicBezTo>
                  <a:cubicBezTo>
                    <a:pt x="13" y="4"/>
                    <a:pt x="9" y="3"/>
                    <a:pt x="9" y="2"/>
                  </a:cubicBezTo>
                  <a:cubicBezTo>
                    <a:pt x="10" y="2"/>
                    <a:pt x="12" y="0"/>
                    <a:pt x="13" y="0"/>
                  </a:cubicBezTo>
                  <a:cubicBezTo>
                    <a:pt x="13" y="0"/>
                    <a:pt x="17" y="2"/>
                    <a:pt x="17" y="2"/>
                  </a:cubicBezTo>
                  <a:cubicBezTo>
                    <a:pt x="17" y="3"/>
                    <a:pt x="12" y="4"/>
                    <a:pt x="13" y="5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7" y="7"/>
                    <a:pt x="20" y="9"/>
                    <a:pt x="20" y="9"/>
                  </a:cubicBezTo>
                  <a:cubicBezTo>
                    <a:pt x="20" y="10"/>
                    <a:pt x="17" y="11"/>
                    <a:pt x="16" y="11"/>
                  </a:cubicBezTo>
                  <a:cubicBezTo>
                    <a:pt x="15" y="12"/>
                    <a:pt x="13" y="13"/>
                    <a:pt x="12" y="13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11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6" name="Freeform 77"/>
            <p:cNvSpPr>
              <a:spLocks/>
            </p:cNvSpPr>
            <p:nvPr/>
          </p:nvSpPr>
          <p:spPr bwMode="auto">
            <a:xfrm>
              <a:off x="4500563" y="5294313"/>
              <a:ext cx="36513" cy="28575"/>
            </a:xfrm>
            <a:custGeom>
              <a:avLst/>
              <a:gdLst>
                <a:gd name="T0" fmla="*/ 4 w 21"/>
                <a:gd name="T1" fmla="*/ 15 h 15"/>
                <a:gd name="T2" fmla="*/ 0 w 21"/>
                <a:gd name="T3" fmla="*/ 12 h 15"/>
                <a:gd name="T4" fmla="*/ 4 w 21"/>
                <a:gd name="T5" fmla="*/ 10 h 15"/>
                <a:gd name="T6" fmla="*/ 0 w 21"/>
                <a:gd name="T7" fmla="*/ 8 h 15"/>
                <a:gd name="T8" fmla="*/ 5 w 21"/>
                <a:gd name="T9" fmla="*/ 6 h 15"/>
                <a:gd name="T10" fmla="*/ 9 w 21"/>
                <a:gd name="T11" fmla="*/ 4 h 15"/>
                <a:gd name="T12" fmla="*/ 5 w 21"/>
                <a:gd name="T13" fmla="*/ 2 h 15"/>
                <a:gd name="T14" fmla="*/ 9 w 21"/>
                <a:gd name="T15" fmla="*/ 0 h 15"/>
                <a:gd name="T16" fmla="*/ 13 w 21"/>
                <a:gd name="T17" fmla="*/ 2 h 15"/>
                <a:gd name="T18" fmla="*/ 17 w 21"/>
                <a:gd name="T19" fmla="*/ 0 h 15"/>
                <a:gd name="T20" fmla="*/ 21 w 21"/>
                <a:gd name="T21" fmla="*/ 2 h 15"/>
                <a:gd name="T22" fmla="*/ 17 w 21"/>
                <a:gd name="T23" fmla="*/ 4 h 15"/>
                <a:gd name="T24" fmla="*/ 13 w 21"/>
                <a:gd name="T25" fmla="*/ 2 h 15"/>
                <a:gd name="T26" fmla="*/ 9 w 21"/>
                <a:gd name="T27" fmla="*/ 4 h 15"/>
                <a:gd name="T28" fmla="*/ 12 w 21"/>
                <a:gd name="T29" fmla="*/ 6 h 15"/>
                <a:gd name="T30" fmla="*/ 8 w 21"/>
                <a:gd name="T31" fmla="*/ 8 h 15"/>
                <a:gd name="T32" fmla="*/ 12 w 21"/>
                <a:gd name="T33" fmla="*/ 11 h 15"/>
                <a:gd name="T34" fmla="*/ 8 w 21"/>
                <a:gd name="T35" fmla="*/ 13 h 15"/>
                <a:gd name="T36" fmla="*/ 4 w 21"/>
                <a:gd name="T3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15">
                  <a:moveTo>
                    <a:pt x="4" y="15"/>
                  </a:moveTo>
                  <a:cubicBezTo>
                    <a:pt x="4" y="14"/>
                    <a:pt x="0" y="13"/>
                    <a:pt x="0" y="12"/>
                  </a:cubicBezTo>
                  <a:cubicBezTo>
                    <a:pt x="0" y="12"/>
                    <a:pt x="4" y="11"/>
                    <a:pt x="4" y="10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1" y="8"/>
                    <a:pt x="4" y="6"/>
                    <a:pt x="5" y="6"/>
                  </a:cubicBezTo>
                  <a:cubicBezTo>
                    <a:pt x="5" y="6"/>
                    <a:pt x="9" y="4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5" y="1"/>
                    <a:pt x="8" y="0"/>
                    <a:pt x="9" y="0"/>
                  </a:cubicBezTo>
                  <a:cubicBezTo>
                    <a:pt x="10" y="0"/>
                    <a:pt x="12" y="2"/>
                    <a:pt x="13" y="2"/>
                  </a:cubicBezTo>
                  <a:cubicBezTo>
                    <a:pt x="14" y="2"/>
                    <a:pt x="15" y="0"/>
                    <a:pt x="17" y="0"/>
                  </a:cubicBezTo>
                  <a:cubicBezTo>
                    <a:pt x="17" y="0"/>
                    <a:pt x="21" y="1"/>
                    <a:pt x="21" y="2"/>
                  </a:cubicBezTo>
                  <a:cubicBezTo>
                    <a:pt x="21" y="2"/>
                    <a:pt x="17" y="4"/>
                    <a:pt x="17" y="4"/>
                  </a:cubicBezTo>
                  <a:cubicBezTo>
                    <a:pt x="16" y="4"/>
                    <a:pt x="13" y="2"/>
                    <a:pt x="13" y="2"/>
                  </a:cubicBezTo>
                  <a:cubicBezTo>
                    <a:pt x="12" y="2"/>
                    <a:pt x="9" y="3"/>
                    <a:pt x="9" y="4"/>
                  </a:cubicBezTo>
                  <a:cubicBezTo>
                    <a:pt x="9" y="5"/>
                    <a:pt x="13" y="6"/>
                    <a:pt x="12" y="6"/>
                  </a:cubicBezTo>
                  <a:cubicBezTo>
                    <a:pt x="12" y="7"/>
                    <a:pt x="9" y="7"/>
                    <a:pt x="8" y="8"/>
                  </a:cubicBezTo>
                  <a:cubicBezTo>
                    <a:pt x="8" y="9"/>
                    <a:pt x="12" y="10"/>
                    <a:pt x="12" y="11"/>
                  </a:cubicBezTo>
                  <a:cubicBezTo>
                    <a:pt x="12" y="11"/>
                    <a:pt x="8" y="12"/>
                    <a:pt x="8" y="13"/>
                  </a:cubicBezTo>
                  <a:lnTo>
                    <a:pt x="4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7" name="Freeform 78"/>
            <p:cNvSpPr>
              <a:spLocks/>
            </p:cNvSpPr>
            <p:nvPr/>
          </p:nvSpPr>
          <p:spPr bwMode="auto">
            <a:xfrm>
              <a:off x="4964113" y="5314951"/>
              <a:ext cx="33338" cy="23813"/>
            </a:xfrm>
            <a:custGeom>
              <a:avLst/>
              <a:gdLst>
                <a:gd name="T0" fmla="*/ 0 w 19"/>
                <a:gd name="T1" fmla="*/ 9 h 13"/>
                <a:gd name="T2" fmla="*/ 4 w 19"/>
                <a:gd name="T3" fmla="*/ 7 h 13"/>
                <a:gd name="T4" fmla="*/ 0 w 19"/>
                <a:gd name="T5" fmla="*/ 4 h 13"/>
                <a:gd name="T6" fmla="*/ 4 w 19"/>
                <a:gd name="T7" fmla="*/ 2 h 13"/>
                <a:gd name="T8" fmla="*/ 8 w 19"/>
                <a:gd name="T9" fmla="*/ 0 h 13"/>
                <a:gd name="T10" fmla="*/ 12 w 19"/>
                <a:gd name="T11" fmla="*/ 2 h 13"/>
                <a:gd name="T12" fmla="*/ 8 w 19"/>
                <a:gd name="T13" fmla="*/ 4 h 13"/>
                <a:gd name="T14" fmla="*/ 4 w 19"/>
                <a:gd name="T15" fmla="*/ 7 h 13"/>
                <a:gd name="T16" fmla="*/ 8 w 19"/>
                <a:gd name="T17" fmla="*/ 9 h 13"/>
                <a:gd name="T18" fmla="*/ 11 w 19"/>
                <a:gd name="T19" fmla="*/ 11 h 13"/>
                <a:gd name="T20" fmla="*/ 15 w 19"/>
                <a:gd name="T21" fmla="*/ 9 h 13"/>
                <a:gd name="T22" fmla="*/ 19 w 19"/>
                <a:gd name="T23" fmla="*/ 11 h 13"/>
                <a:gd name="T24" fmla="*/ 15 w 19"/>
                <a:gd name="T25" fmla="*/ 13 h 13"/>
                <a:gd name="T26" fmla="*/ 11 w 19"/>
                <a:gd name="T27" fmla="*/ 11 h 13"/>
                <a:gd name="T28" fmla="*/ 7 w 19"/>
                <a:gd name="T29" fmla="*/ 13 h 13"/>
                <a:gd name="T30" fmla="*/ 4 w 19"/>
                <a:gd name="T31" fmla="*/ 11 h 13"/>
                <a:gd name="T32" fmla="*/ 0 w 19"/>
                <a:gd name="T3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3">
                  <a:moveTo>
                    <a:pt x="0" y="9"/>
                  </a:moveTo>
                  <a:cubicBezTo>
                    <a:pt x="0" y="8"/>
                    <a:pt x="4" y="7"/>
                    <a:pt x="4" y="7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1" y="4"/>
                    <a:pt x="3" y="3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3"/>
                    <a:pt x="9" y="4"/>
                    <a:pt x="8" y="4"/>
                  </a:cubicBezTo>
                  <a:cubicBezTo>
                    <a:pt x="7" y="5"/>
                    <a:pt x="5" y="6"/>
                    <a:pt x="4" y="7"/>
                  </a:cubicBezTo>
                  <a:cubicBezTo>
                    <a:pt x="5" y="7"/>
                    <a:pt x="6" y="8"/>
                    <a:pt x="8" y="9"/>
                  </a:cubicBezTo>
                  <a:cubicBezTo>
                    <a:pt x="9" y="9"/>
                    <a:pt x="10" y="11"/>
                    <a:pt x="11" y="11"/>
                  </a:cubicBezTo>
                  <a:cubicBezTo>
                    <a:pt x="12" y="11"/>
                    <a:pt x="15" y="9"/>
                    <a:pt x="15" y="9"/>
                  </a:cubicBezTo>
                  <a:cubicBezTo>
                    <a:pt x="16" y="9"/>
                    <a:pt x="19" y="11"/>
                    <a:pt x="19" y="11"/>
                  </a:cubicBezTo>
                  <a:cubicBezTo>
                    <a:pt x="19" y="12"/>
                    <a:pt x="15" y="13"/>
                    <a:pt x="15" y="13"/>
                  </a:cubicBezTo>
                  <a:cubicBezTo>
                    <a:pt x="14" y="13"/>
                    <a:pt x="13" y="11"/>
                    <a:pt x="11" y="11"/>
                  </a:cubicBezTo>
                  <a:cubicBezTo>
                    <a:pt x="11" y="11"/>
                    <a:pt x="8" y="13"/>
                    <a:pt x="7" y="13"/>
                  </a:cubicBezTo>
                  <a:cubicBezTo>
                    <a:pt x="6" y="13"/>
                    <a:pt x="4" y="11"/>
                    <a:pt x="4" y="11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8" name="Freeform 79"/>
            <p:cNvSpPr>
              <a:spLocks/>
            </p:cNvSpPr>
            <p:nvPr/>
          </p:nvSpPr>
          <p:spPr bwMode="auto">
            <a:xfrm>
              <a:off x="4905375" y="5272088"/>
              <a:ext cx="33338" cy="14288"/>
            </a:xfrm>
            <a:custGeom>
              <a:avLst/>
              <a:gdLst>
                <a:gd name="T0" fmla="*/ 8 w 19"/>
                <a:gd name="T1" fmla="*/ 3 h 7"/>
                <a:gd name="T2" fmla="*/ 3 w 19"/>
                <a:gd name="T3" fmla="*/ 5 h 7"/>
                <a:gd name="T4" fmla="*/ 0 w 19"/>
                <a:gd name="T5" fmla="*/ 3 h 7"/>
                <a:gd name="T6" fmla="*/ 4 w 19"/>
                <a:gd name="T7" fmla="*/ 1 h 7"/>
                <a:gd name="T8" fmla="*/ 8 w 19"/>
                <a:gd name="T9" fmla="*/ 3 h 7"/>
                <a:gd name="T10" fmla="*/ 12 w 19"/>
                <a:gd name="T11" fmla="*/ 1 h 7"/>
                <a:gd name="T12" fmla="*/ 15 w 19"/>
                <a:gd name="T13" fmla="*/ 3 h 7"/>
                <a:gd name="T14" fmla="*/ 19 w 19"/>
                <a:gd name="T15" fmla="*/ 5 h 7"/>
                <a:gd name="T16" fmla="*/ 15 w 19"/>
                <a:gd name="T17" fmla="*/ 7 h 7"/>
                <a:gd name="T18" fmla="*/ 11 w 19"/>
                <a:gd name="T19" fmla="*/ 5 h 7"/>
                <a:gd name="T20" fmla="*/ 8 w 19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8" y="3"/>
                  </a:moveTo>
                  <a:cubicBezTo>
                    <a:pt x="7" y="3"/>
                    <a:pt x="4" y="5"/>
                    <a:pt x="3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3" y="1"/>
                    <a:pt x="4" y="1"/>
                  </a:cubicBezTo>
                  <a:cubicBezTo>
                    <a:pt x="4" y="0"/>
                    <a:pt x="7" y="3"/>
                    <a:pt x="8" y="3"/>
                  </a:cubicBezTo>
                  <a:cubicBezTo>
                    <a:pt x="8" y="3"/>
                    <a:pt x="11" y="1"/>
                    <a:pt x="12" y="1"/>
                  </a:cubicBezTo>
                  <a:cubicBezTo>
                    <a:pt x="13" y="1"/>
                    <a:pt x="15" y="3"/>
                    <a:pt x="15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ubicBezTo>
                    <a:pt x="14" y="7"/>
                    <a:pt x="12" y="5"/>
                    <a:pt x="11" y="5"/>
                  </a:cubicBezTo>
                  <a:cubicBezTo>
                    <a:pt x="10" y="5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29" name="Freeform 80"/>
            <p:cNvSpPr>
              <a:spLocks/>
            </p:cNvSpPr>
            <p:nvPr/>
          </p:nvSpPr>
          <p:spPr bwMode="auto">
            <a:xfrm>
              <a:off x="5207000" y="5291138"/>
              <a:ext cx="34925" cy="20638"/>
            </a:xfrm>
            <a:custGeom>
              <a:avLst/>
              <a:gdLst>
                <a:gd name="T0" fmla="*/ 8 w 20"/>
                <a:gd name="T1" fmla="*/ 5 h 11"/>
                <a:gd name="T2" fmla="*/ 12 w 20"/>
                <a:gd name="T3" fmla="*/ 7 h 11"/>
                <a:gd name="T4" fmla="*/ 16 w 20"/>
                <a:gd name="T5" fmla="*/ 5 h 11"/>
                <a:gd name="T6" fmla="*/ 20 w 20"/>
                <a:gd name="T7" fmla="*/ 7 h 11"/>
                <a:gd name="T8" fmla="*/ 16 w 20"/>
                <a:gd name="T9" fmla="*/ 9 h 11"/>
                <a:gd name="T10" fmla="*/ 12 w 20"/>
                <a:gd name="T11" fmla="*/ 7 h 11"/>
                <a:gd name="T12" fmla="*/ 8 w 20"/>
                <a:gd name="T13" fmla="*/ 9 h 11"/>
                <a:gd name="T14" fmla="*/ 4 w 20"/>
                <a:gd name="T15" fmla="*/ 11 h 11"/>
                <a:gd name="T16" fmla="*/ 0 w 20"/>
                <a:gd name="T17" fmla="*/ 9 h 11"/>
                <a:gd name="T18" fmla="*/ 4 w 20"/>
                <a:gd name="T19" fmla="*/ 7 h 11"/>
                <a:gd name="T20" fmla="*/ 8 w 20"/>
                <a:gd name="T21" fmla="*/ 5 h 11"/>
                <a:gd name="T22" fmla="*/ 5 w 20"/>
                <a:gd name="T23" fmla="*/ 3 h 11"/>
                <a:gd name="T24" fmla="*/ 9 w 20"/>
                <a:gd name="T25" fmla="*/ 0 h 11"/>
                <a:gd name="T26" fmla="*/ 13 w 20"/>
                <a:gd name="T27" fmla="*/ 3 h 11"/>
                <a:gd name="T28" fmla="*/ 8 w 20"/>
                <a:gd name="T2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8" y="5"/>
                  </a:moveTo>
                  <a:cubicBezTo>
                    <a:pt x="10" y="5"/>
                    <a:pt x="11" y="7"/>
                    <a:pt x="12" y="7"/>
                  </a:cubicBezTo>
                  <a:cubicBezTo>
                    <a:pt x="13" y="7"/>
                    <a:pt x="16" y="5"/>
                    <a:pt x="16" y="5"/>
                  </a:cubicBezTo>
                  <a:cubicBezTo>
                    <a:pt x="17" y="5"/>
                    <a:pt x="20" y="7"/>
                    <a:pt x="20" y="7"/>
                  </a:cubicBezTo>
                  <a:cubicBezTo>
                    <a:pt x="20" y="8"/>
                    <a:pt x="16" y="9"/>
                    <a:pt x="16" y="9"/>
                  </a:cubicBezTo>
                  <a:cubicBezTo>
                    <a:pt x="15" y="9"/>
                    <a:pt x="14" y="7"/>
                    <a:pt x="12" y="7"/>
                  </a:cubicBezTo>
                  <a:cubicBezTo>
                    <a:pt x="12" y="7"/>
                    <a:pt x="9" y="9"/>
                    <a:pt x="8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0" y="10"/>
                    <a:pt x="0" y="9"/>
                  </a:cubicBezTo>
                  <a:cubicBezTo>
                    <a:pt x="0" y="8"/>
                    <a:pt x="4" y="8"/>
                    <a:pt x="4" y="7"/>
                  </a:cubicBezTo>
                  <a:cubicBezTo>
                    <a:pt x="5" y="6"/>
                    <a:pt x="8" y="6"/>
                    <a:pt x="8" y="5"/>
                  </a:cubicBezTo>
                  <a:cubicBezTo>
                    <a:pt x="9" y="4"/>
                    <a:pt x="5" y="3"/>
                    <a:pt x="5" y="3"/>
                  </a:cubicBezTo>
                  <a:cubicBezTo>
                    <a:pt x="6" y="2"/>
                    <a:pt x="7" y="0"/>
                    <a:pt x="9" y="0"/>
                  </a:cubicBezTo>
                  <a:cubicBezTo>
                    <a:pt x="9" y="0"/>
                    <a:pt x="13" y="3"/>
                    <a:pt x="13" y="3"/>
                  </a:cubicBezTo>
                  <a:cubicBezTo>
                    <a:pt x="12" y="4"/>
                    <a:pt x="9" y="4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0" name="Freeform 81"/>
            <p:cNvSpPr>
              <a:spLocks/>
            </p:cNvSpPr>
            <p:nvPr/>
          </p:nvSpPr>
          <p:spPr bwMode="auto">
            <a:xfrm>
              <a:off x="5476875" y="5289551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6 h 13"/>
                <a:gd name="T8" fmla="*/ 5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5 w 9"/>
                <a:gd name="T17" fmla="*/ 4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5" y="9"/>
                    <a:pt x="5" y="9"/>
                  </a:cubicBezTo>
                  <a:cubicBezTo>
                    <a:pt x="4" y="8"/>
                    <a:pt x="1" y="7"/>
                    <a:pt x="1" y="6"/>
                  </a:cubicBezTo>
                  <a:cubicBezTo>
                    <a:pt x="1" y="6"/>
                    <a:pt x="5" y="5"/>
                    <a:pt x="5" y="4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1" y="1"/>
                    <a:pt x="5" y="1"/>
                    <a:pt x="5" y="0"/>
                  </a:cubicBezTo>
                  <a:cubicBezTo>
                    <a:pt x="5" y="1"/>
                    <a:pt x="9" y="1"/>
                    <a:pt x="9" y="2"/>
                  </a:cubicBezTo>
                  <a:cubicBezTo>
                    <a:pt x="9" y="3"/>
                    <a:pt x="5" y="4"/>
                    <a:pt x="5" y="4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7"/>
                    <a:pt x="5" y="8"/>
                    <a:pt x="5" y="9"/>
                  </a:cubicBezTo>
                  <a:cubicBezTo>
                    <a:pt x="4" y="9"/>
                    <a:pt x="9" y="10"/>
                    <a:pt x="8" y="11"/>
                  </a:cubicBezTo>
                  <a:cubicBezTo>
                    <a:pt x="8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1" name="Freeform 82"/>
            <p:cNvSpPr>
              <a:spLocks/>
            </p:cNvSpPr>
            <p:nvPr/>
          </p:nvSpPr>
          <p:spPr bwMode="auto">
            <a:xfrm>
              <a:off x="5548313" y="5278438"/>
              <a:ext cx="33338" cy="20638"/>
            </a:xfrm>
            <a:custGeom>
              <a:avLst/>
              <a:gdLst>
                <a:gd name="T0" fmla="*/ 15 w 19"/>
                <a:gd name="T1" fmla="*/ 9 h 11"/>
                <a:gd name="T2" fmla="*/ 11 w 19"/>
                <a:gd name="T3" fmla="*/ 11 h 11"/>
                <a:gd name="T4" fmla="*/ 7 w 19"/>
                <a:gd name="T5" fmla="*/ 9 h 11"/>
                <a:gd name="T6" fmla="*/ 11 w 19"/>
                <a:gd name="T7" fmla="*/ 7 h 11"/>
                <a:gd name="T8" fmla="*/ 8 w 19"/>
                <a:gd name="T9" fmla="*/ 5 h 11"/>
                <a:gd name="T10" fmla="*/ 5 w 19"/>
                <a:gd name="T11" fmla="*/ 6 h 11"/>
                <a:gd name="T12" fmla="*/ 3 w 19"/>
                <a:gd name="T13" fmla="*/ 7 h 11"/>
                <a:gd name="T14" fmla="*/ 0 w 19"/>
                <a:gd name="T15" fmla="*/ 4 h 11"/>
                <a:gd name="T16" fmla="*/ 4 w 19"/>
                <a:gd name="T17" fmla="*/ 2 h 11"/>
                <a:gd name="T18" fmla="*/ 8 w 19"/>
                <a:gd name="T19" fmla="*/ 5 h 11"/>
                <a:gd name="T20" fmla="*/ 12 w 19"/>
                <a:gd name="T21" fmla="*/ 3 h 11"/>
                <a:gd name="T22" fmla="*/ 16 w 19"/>
                <a:gd name="T23" fmla="*/ 0 h 11"/>
                <a:gd name="T24" fmla="*/ 19 w 19"/>
                <a:gd name="T25" fmla="*/ 3 h 11"/>
                <a:gd name="T26" fmla="*/ 15 w 19"/>
                <a:gd name="T27" fmla="*/ 5 h 11"/>
                <a:gd name="T28" fmla="*/ 11 w 19"/>
                <a:gd name="T29" fmla="*/ 7 h 11"/>
                <a:gd name="T30" fmla="*/ 15 w 19"/>
                <a:gd name="T3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11">
                  <a:moveTo>
                    <a:pt x="15" y="9"/>
                  </a:move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7" y="9"/>
                    <a:pt x="11" y="7"/>
                    <a:pt x="11" y="7"/>
                  </a:cubicBezTo>
                  <a:cubicBezTo>
                    <a:pt x="11" y="7"/>
                    <a:pt x="8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4" y="6"/>
                    <a:pt x="3" y="7"/>
                    <a:pt x="3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3"/>
                    <a:pt x="6" y="5"/>
                    <a:pt x="8" y="5"/>
                  </a:cubicBezTo>
                  <a:cubicBezTo>
                    <a:pt x="8" y="5"/>
                    <a:pt x="11" y="3"/>
                    <a:pt x="12" y="3"/>
                  </a:cubicBezTo>
                  <a:cubicBezTo>
                    <a:pt x="12" y="2"/>
                    <a:pt x="15" y="1"/>
                    <a:pt x="16" y="0"/>
                  </a:cubicBezTo>
                  <a:cubicBezTo>
                    <a:pt x="17" y="0"/>
                    <a:pt x="18" y="3"/>
                    <a:pt x="19" y="3"/>
                  </a:cubicBezTo>
                  <a:cubicBezTo>
                    <a:pt x="18" y="3"/>
                    <a:pt x="17" y="4"/>
                    <a:pt x="15" y="5"/>
                  </a:cubicBezTo>
                  <a:cubicBezTo>
                    <a:pt x="15" y="5"/>
                    <a:pt x="11" y="6"/>
                    <a:pt x="11" y="7"/>
                  </a:cubicBezTo>
                  <a:cubicBezTo>
                    <a:pt x="11" y="8"/>
                    <a:pt x="15" y="8"/>
                    <a:pt x="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2" name="Freeform 83"/>
            <p:cNvSpPr>
              <a:spLocks/>
            </p:cNvSpPr>
            <p:nvPr/>
          </p:nvSpPr>
          <p:spPr bwMode="auto">
            <a:xfrm>
              <a:off x="5699125" y="5292726"/>
              <a:ext cx="84138" cy="23813"/>
            </a:xfrm>
            <a:custGeom>
              <a:avLst/>
              <a:gdLst>
                <a:gd name="T0" fmla="*/ 12 w 48"/>
                <a:gd name="T1" fmla="*/ 9 h 13"/>
                <a:gd name="T2" fmla="*/ 16 w 48"/>
                <a:gd name="T3" fmla="*/ 7 h 13"/>
                <a:gd name="T4" fmla="*/ 12 w 48"/>
                <a:gd name="T5" fmla="*/ 5 h 13"/>
                <a:gd name="T6" fmla="*/ 8 w 48"/>
                <a:gd name="T7" fmla="*/ 3 h 13"/>
                <a:gd name="T8" fmla="*/ 13 w 48"/>
                <a:gd name="T9" fmla="*/ 0 h 13"/>
                <a:gd name="T10" fmla="*/ 16 w 48"/>
                <a:gd name="T11" fmla="*/ 3 h 13"/>
                <a:gd name="T12" fmla="*/ 20 w 48"/>
                <a:gd name="T13" fmla="*/ 1 h 13"/>
                <a:gd name="T14" fmla="*/ 24 w 48"/>
                <a:gd name="T15" fmla="*/ 3 h 13"/>
                <a:gd name="T16" fmla="*/ 28 w 48"/>
                <a:gd name="T17" fmla="*/ 1 h 13"/>
                <a:gd name="T18" fmla="*/ 32 w 48"/>
                <a:gd name="T19" fmla="*/ 3 h 13"/>
                <a:gd name="T20" fmla="*/ 36 w 48"/>
                <a:gd name="T21" fmla="*/ 1 h 13"/>
                <a:gd name="T22" fmla="*/ 40 w 48"/>
                <a:gd name="T23" fmla="*/ 3 h 13"/>
                <a:gd name="T24" fmla="*/ 44 w 48"/>
                <a:gd name="T25" fmla="*/ 1 h 13"/>
                <a:gd name="T26" fmla="*/ 48 w 48"/>
                <a:gd name="T27" fmla="*/ 3 h 13"/>
                <a:gd name="T28" fmla="*/ 44 w 48"/>
                <a:gd name="T29" fmla="*/ 5 h 13"/>
                <a:gd name="T30" fmla="*/ 35 w 48"/>
                <a:gd name="T31" fmla="*/ 10 h 13"/>
                <a:gd name="T32" fmla="*/ 32 w 48"/>
                <a:gd name="T33" fmla="*/ 7 h 13"/>
                <a:gd name="T34" fmla="*/ 36 w 48"/>
                <a:gd name="T35" fmla="*/ 5 h 13"/>
                <a:gd name="T36" fmla="*/ 32 w 48"/>
                <a:gd name="T37" fmla="*/ 3 h 13"/>
                <a:gd name="T38" fmla="*/ 28 w 48"/>
                <a:gd name="T39" fmla="*/ 5 h 13"/>
                <a:gd name="T40" fmla="*/ 24 w 48"/>
                <a:gd name="T41" fmla="*/ 3 h 13"/>
                <a:gd name="T42" fmla="*/ 20 w 48"/>
                <a:gd name="T43" fmla="*/ 5 h 13"/>
                <a:gd name="T44" fmla="*/ 16 w 48"/>
                <a:gd name="T45" fmla="*/ 7 h 13"/>
                <a:gd name="T46" fmla="*/ 20 w 48"/>
                <a:gd name="T47" fmla="*/ 9 h 13"/>
                <a:gd name="T48" fmla="*/ 16 w 48"/>
                <a:gd name="T49" fmla="*/ 11 h 13"/>
                <a:gd name="T50" fmla="*/ 12 w 48"/>
                <a:gd name="T51" fmla="*/ 9 h 13"/>
                <a:gd name="T52" fmla="*/ 8 w 48"/>
                <a:gd name="T53" fmla="*/ 11 h 13"/>
                <a:gd name="T54" fmla="*/ 4 w 48"/>
                <a:gd name="T55" fmla="*/ 13 h 13"/>
                <a:gd name="T56" fmla="*/ 0 w 48"/>
                <a:gd name="T57" fmla="*/ 11 h 13"/>
                <a:gd name="T58" fmla="*/ 4 w 48"/>
                <a:gd name="T59" fmla="*/ 9 h 13"/>
                <a:gd name="T60" fmla="*/ 8 w 48"/>
                <a:gd name="T61" fmla="*/ 7 h 13"/>
                <a:gd name="T62" fmla="*/ 12 w 48"/>
                <a:gd name="T6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13">
                  <a:moveTo>
                    <a:pt x="12" y="9"/>
                  </a:moveTo>
                  <a:cubicBezTo>
                    <a:pt x="12" y="8"/>
                    <a:pt x="16" y="8"/>
                    <a:pt x="16" y="7"/>
                  </a:cubicBezTo>
                  <a:cubicBezTo>
                    <a:pt x="16" y="7"/>
                    <a:pt x="13" y="5"/>
                    <a:pt x="12" y="5"/>
                  </a:cubicBezTo>
                  <a:cubicBezTo>
                    <a:pt x="12" y="5"/>
                    <a:pt x="8" y="3"/>
                    <a:pt x="8" y="3"/>
                  </a:cubicBezTo>
                  <a:cubicBezTo>
                    <a:pt x="9" y="2"/>
                    <a:pt x="12" y="0"/>
                    <a:pt x="13" y="0"/>
                  </a:cubicBezTo>
                  <a:cubicBezTo>
                    <a:pt x="14" y="1"/>
                    <a:pt x="15" y="3"/>
                    <a:pt x="16" y="3"/>
                  </a:cubicBezTo>
                  <a:cubicBezTo>
                    <a:pt x="18" y="3"/>
                    <a:pt x="19" y="1"/>
                    <a:pt x="20" y="1"/>
                  </a:cubicBezTo>
                  <a:cubicBezTo>
                    <a:pt x="22" y="1"/>
                    <a:pt x="23" y="3"/>
                    <a:pt x="24" y="3"/>
                  </a:cubicBezTo>
                  <a:cubicBezTo>
                    <a:pt x="25" y="3"/>
                    <a:pt x="27" y="1"/>
                    <a:pt x="28" y="1"/>
                  </a:cubicBezTo>
                  <a:cubicBezTo>
                    <a:pt x="30" y="1"/>
                    <a:pt x="31" y="3"/>
                    <a:pt x="32" y="3"/>
                  </a:cubicBezTo>
                  <a:cubicBezTo>
                    <a:pt x="33" y="3"/>
                    <a:pt x="35" y="1"/>
                    <a:pt x="36" y="1"/>
                  </a:cubicBezTo>
                  <a:cubicBezTo>
                    <a:pt x="37" y="1"/>
                    <a:pt x="39" y="3"/>
                    <a:pt x="40" y="3"/>
                  </a:cubicBezTo>
                  <a:cubicBezTo>
                    <a:pt x="41" y="3"/>
                    <a:pt x="43" y="1"/>
                    <a:pt x="44" y="1"/>
                  </a:cubicBezTo>
                  <a:cubicBezTo>
                    <a:pt x="44" y="1"/>
                    <a:pt x="48" y="3"/>
                    <a:pt x="48" y="3"/>
                  </a:cubicBezTo>
                  <a:cubicBezTo>
                    <a:pt x="48" y="4"/>
                    <a:pt x="44" y="5"/>
                    <a:pt x="44" y="5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5" y="9"/>
                    <a:pt x="32" y="8"/>
                    <a:pt x="32" y="7"/>
                  </a:cubicBezTo>
                  <a:cubicBezTo>
                    <a:pt x="32" y="7"/>
                    <a:pt x="36" y="6"/>
                    <a:pt x="36" y="5"/>
                  </a:cubicBezTo>
                  <a:cubicBezTo>
                    <a:pt x="35" y="5"/>
                    <a:pt x="33" y="3"/>
                    <a:pt x="32" y="3"/>
                  </a:cubicBezTo>
                  <a:cubicBezTo>
                    <a:pt x="31" y="3"/>
                    <a:pt x="29" y="5"/>
                    <a:pt x="28" y="5"/>
                  </a:cubicBezTo>
                  <a:cubicBezTo>
                    <a:pt x="27" y="5"/>
                    <a:pt x="25" y="3"/>
                    <a:pt x="24" y="3"/>
                  </a:cubicBezTo>
                  <a:cubicBezTo>
                    <a:pt x="23" y="3"/>
                    <a:pt x="21" y="4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6" y="8"/>
                    <a:pt x="20" y="9"/>
                    <a:pt x="20" y="9"/>
                  </a:cubicBezTo>
                  <a:cubicBezTo>
                    <a:pt x="19" y="10"/>
                    <a:pt x="16" y="11"/>
                    <a:pt x="16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0" y="9"/>
                    <a:pt x="9" y="11"/>
                    <a:pt x="8" y="11"/>
                  </a:cubicBezTo>
                  <a:cubicBezTo>
                    <a:pt x="6" y="11"/>
                    <a:pt x="5" y="13"/>
                    <a:pt x="4" y="13"/>
                  </a:cubicBezTo>
                  <a:cubicBezTo>
                    <a:pt x="3" y="13"/>
                    <a:pt x="0" y="11"/>
                    <a:pt x="0" y="11"/>
                  </a:cubicBezTo>
                  <a:cubicBezTo>
                    <a:pt x="0" y="11"/>
                    <a:pt x="3" y="9"/>
                    <a:pt x="4" y="9"/>
                  </a:cubicBezTo>
                  <a:cubicBezTo>
                    <a:pt x="5" y="9"/>
                    <a:pt x="7" y="7"/>
                    <a:pt x="8" y="7"/>
                  </a:cubicBezTo>
                  <a:cubicBezTo>
                    <a:pt x="9" y="7"/>
                    <a:pt x="11" y="9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3" name="Freeform 84"/>
            <p:cNvSpPr>
              <a:spLocks/>
            </p:cNvSpPr>
            <p:nvPr/>
          </p:nvSpPr>
          <p:spPr bwMode="auto">
            <a:xfrm>
              <a:off x="6230938" y="5295901"/>
              <a:ext cx="28575" cy="25400"/>
            </a:xfrm>
            <a:custGeom>
              <a:avLst/>
              <a:gdLst>
                <a:gd name="T0" fmla="*/ 8 w 16"/>
                <a:gd name="T1" fmla="*/ 13 h 13"/>
                <a:gd name="T2" fmla="*/ 4 w 16"/>
                <a:gd name="T3" fmla="*/ 11 h 13"/>
                <a:gd name="T4" fmla="*/ 0 w 16"/>
                <a:gd name="T5" fmla="*/ 8 h 13"/>
                <a:gd name="T6" fmla="*/ 5 w 16"/>
                <a:gd name="T7" fmla="*/ 6 h 13"/>
                <a:gd name="T8" fmla="*/ 9 w 16"/>
                <a:gd name="T9" fmla="*/ 4 h 13"/>
                <a:gd name="T10" fmla="*/ 5 w 16"/>
                <a:gd name="T11" fmla="*/ 2 h 13"/>
                <a:gd name="T12" fmla="*/ 9 w 16"/>
                <a:gd name="T13" fmla="*/ 0 h 13"/>
                <a:gd name="T14" fmla="*/ 13 w 16"/>
                <a:gd name="T15" fmla="*/ 2 h 13"/>
                <a:gd name="T16" fmla="*/ 9 w 16"/>
                <a:gd name="T17" fmla="*/ 4 h 13"/>
                <a:gd name="T18" fmla="*/ 12 w 16"/>
                <a:gd name="T19" fmla="*/ 6 h 13"/>
                <a:gd name="T20" fmla="*/ 16 w 16"/>
                <a:gd name="T21" fmla="*/ 9 h 13"/>
                <a:gd name="T22" fmla="*/ 12 w 16"/>
                <a:gd name="T23" fmla="*/ 11 h 13"/>
                <a:gd name="T24" fmla="*/ 8 w 16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3">
                  <a:moveTo>
                    <a:pt x="8" y="13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1" y="8"/>
                    <a:pt x="4" y="7"/>
                    <a:pt x="5" y="6"/>
                  </a:cubicBezTo>
                  <a:cubicBezTo>
                    <a:pt x="5" y="6"/>
                    <a:pt x="9" y="5"/>
                    <a:pt x="9" y="4"/>
                  </a:cubicBezTo>
                  <a:cubicBezTo>
                    <a:pt x="9" y="4"/>
                    <a:pt x="5" y="2"/>
                    <a:pt x="5" y="2"/>
                  </a:cubicBezTo>
                  <a:cubicBezTo>
                    <a:pt x="6" y="1"/>
                    <a:pt x="8" y="1"/>
                    <a:pt x="9" y="0"/>
                  </a:cubicBezTo>
                  <a:cubicBezTo>
                    <a:pt x="9" y="1"/>
                    <a:pt x="13" y="1"/>
                    <a:pt x="13" y="2"/>
                  </a:cubicBezTo>
                  <a:cubicBezTo>
                    <a:pt x="13" y="3"/>
                    <a:pt x="8" y="4"/>
                    <a:pt x="9" y="4"/>
                  </a:cubicBezTo>
                  <a:cubicBezTo>
                    <a:pt x="9" y="5"/>
                    <a:pt x="12" y="6"/>
                    <a:pt x="12" y="6"/>
                  </a:cubicBezTo>
                  <a:cubicBezTo>
                    <a:pt x="13" y="7"/>
                    <a:pt x="16" y="8"/>
                    <a:pt x="16" y="9"/>
                  </a:cubicBezTo>
                  <a:cubicBezTo>
                    <a:pt x="16" y="9"/>
                    <a:pt x="13" y="10"/>
                    <a:pt x="12" y="11"/>
                  </a:cubicBezTo>
                  <a:lnTo>
                    <a:pt x="8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4" name="Freeform 85"/>
            <p:cNvSpPr>
              <a:spLocks/>
            </p:cNvSpPr>
            <p:nvPr/>
          </p:nvSpPr>
          <p:spPr bwMode="auto">
            <a:xfrm>
              <a:off x="6343650" y="5291138"/>
              <a:ext cx="53975" cy="12700"/>
            </a:xfrm>
            <a:custGeom>
              <a:avLst/>
              <a:gdLst>
                <a:gd name="T0" fmla="*/ 4 w 31"/>
                <a:gd name="T1" fmla="*/ 2 h 7"/>
                <a:gd name="T2" fmla="*/ 8 w 31"/>
                <a:gd name="T3" fmla="*/ 0 h 7"/>
                <a:gd name="T4" fmla="*/ 12 w 31"/>
                <a:gd name="T5" fmla="*/ 2 h 7"/>
                <a:gd name="T6" fmla="*/ 16 w 31"/>
                <a:gd name="T7" fmla="*/ 4 h 7"/>
                <a:gd name="T8" fmla="*/ 20 w 31"/>
                <a:gd name="T9" fmla="*/ 2 h 7"/>
                <a:gd name="T10" fmla="*/ 23 w 31"/>
                <a:gd name="T11" fmla="*/ 4 h 7"/>
                <a:gd name="T12" fmla="*/ 28 w 31"/>
                <a:gd name="T13" fmla="*/ 2 h 7"/>
                <a:gd name="T14" fmla="*/ 31 w 31"/>
                <a:gd name="T15" fmla="*/ 4 h 7"/>
                <a:gd name="T16" fmla="*/ 27 w 31"/>
                <a:gd name="T17" fmla="*/ 7 h 7"/>
                <a:gd name="T18" fmla="*/ 23 w 31"/>
                <a:gd name="T19" fmla="*/ 4 h 7"/>
                <a:gd name="T20" fmla="*/ 19 w 31"/>
                <a:gd name="T21" fmla="*/ 6 h 7"/>
                <a:gd name="T22" fmla="*/ 16 w 31"/>
                <a:gd name="T23" fmla="*/ 4 h 7"/>
                <a:gd name="T24" fmla="*/ 12 w 31"/>
                <a:gd name="T25" fmla="*/ 6 h 7"/>
                <a:gd name="T26" fmla="*/ 8 w 31"/>
                <a:gd name="T27" fmla="*/ 4 h 7"/>
                <a:gd name="T28" fmla="*/ 4 w 31"/>
                <a:gd name="T29" fmla="*/ 6 h 7"/>
                <a:gd name="T30" fmla="*/ 0 w 31"/>
                <a:gd name="T31" fmla="*/ 4 h 7"/>
                <a:gd name="T32" fmla="*/ 4 w 31"/>
                <a:gd name="T3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7">
                  <a:moveTo>
                    <a:pt x="4" y="2"/>
                  </a:move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4" y="4"/>
                    <a:pt x="16" y="4"/>
                  </a:cubicBezTo>
                  <a:cubicBezTo>
                    <a:pt x="17" y="4"/>
                    <a:pt x="18" y="2"/>
                    <a:pt x="20" y="2"/>
                  </a:cubicBezTo>
                  <a:cubicBezTo>
                    <a:pt x="21" y="2"/>
                    <a:pt x="22" y="4"/>
                    <a:pt x="23" y="4"/>
                  </a:cubicBezTo>
                  <a:cubicBezTo>
                    <a:pt x="25" y="4"/>
                    <a:pt x="26" y="2"/>
                    <a:pt x="28" y="2"/>
                  </a:cubicBezTo>
                  <a:cubicBezTo>
                    <a:pt x="29" y="2"/>
                    <a:pt x="30" y="4"/>
                    <a:pt x="31" y="4"/>
                  </a:cubicBezTo>
                  <a:cubicBezTo>
                    <a:pt x="30" y="5"/>
                    <a:pt x="29" y="7"/>
                    <a:pt x="27" y="7"/>
                  </a:cubicBezTo>
                  <a:cubicBezTo>
                    <a:pt x="26" y="7"/>
                    <a:pt x="25" y="4"/>
                    <a:pt x="23" y="4"/>
                  </a:cubicBezTo>
                  <a:cubicBezTo>
                    <a:pt x="22" y="4"/>
                    <a:pt x="21" y="6"/>
                    <a:pt x="19" y="6"/>
                  </a:cubicBezTo>
                  <a:cubicBezTo>
                    <a:pt x="18" y="6"/>
                    <a:pt x="17" y="4"/>
                    <a:pt x="16" y="4"/>
                  </a:cubicBezTo>
                  <a:cubicBezTo>
                    <a:pt x="14" y="4"/>
                    <a:pt x="13" y="6"/>
                    <a:pt x="12" y="6"/>
                  </a:cubicBezTo>
                  <a:cubicBezTo>
                    <a:pt x="10" y="6"/>
                    <a:pt x="9" y="4"/>
                    <a:pt x="8" y="4"/>
                  </a:cubicBezTo>
                  <a:cubicBezTo>
                    <a:pt x="7" y="4"/>
                    <a:pt x="4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3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5" name="Freeform 86"/>
            <p:cNvSpPr>
              <a:spLocks/>
            </p:cNvSpPr>
            <p:nvPr/>
          </p:nvSpPr>
          <p:spPr bwMode="auto">
            <a:xfrm>
              <a:off x="6391275" y="5294313"/>
              <a:ext cx="49213" cy="20638"/>
            </a:xfrm>
            <a:custGeom>
              <a:avLst/>
              <a:gdLst>
                <a:gd name="T0" fmla="*/ 0 w 28"/>
                <a:gd name="T1" fmla="*/ 9 h 11"/>
                <a:gd name="T2" fmla="*/ 4 w 28"/>
                <a:gd name="T3" fmla="*/ 7 h 11"/>
                <a:gd name="T4" fmla="*/ 8 w 28"/>
                <a:gd name="T5" fmla="*/ 5 h 11"/>
                <a:gd name="T6" fmla="*/ 12 w 28"/>
                <a:gd name="T7" fmla="*/ 3 h 11"/>
                <a:gd name="T8" fmla="*/ 16 w 28"/>
                <a:gd name="T9" fmla="*/ 0 h 11"/>
                <a:gd name="T10" fmla="*/ 20 w 28"/>
                <a:gd name="T11" fmla="*/ 3 h 11"/>
                <a:gd name="T12" fmla="*/ 24 w 28"/>
                <a:gd name="T13" fmla="*/ 1 h 11"/>
                <a:gd name="T14" fmla="*/ 28 w 28"/>
                <a:gd name="T15" fmla="*/ 3 h 11"/>
                <a:gd name="T16" fmla="*/ 24 w 28"/>
                <a:gd name="T17" fmla="*/ 5 h 11"/>
                <a:gd name="T18" fmla="*/ 27 w 28"/>
                <a:gd name="T19" fmla="*/ 7 h 11"/>
                <a:gd name="T20" fmla="*/ 23 w 28"/>
                <a:gd name="T21" fmla="*/ 9 h 11"/>
                <a:gd name="T22" fmla="*/ 19 w 28"/>
                <a:gd name="T23" fmla="*/ 11 h 11"/>
                <a:gd name="T24" fmla="*/ 16 w 28"/>
                <a:gd name="T25" fmla="*/ 9 h 11"/>
                <a:gd name="T26" fmla="*/ 20 w 28"/>
                <a:gd name="T27" fmla="*/ 7 h 11"/>
                <a:gd name="T28" fmla="*/ 24 w 28"/>
                <a:gd name="T29" fmla="*/ 5 h 11"/>
                <a:gd name="T30" fmla="*/ 20 w 28"/>
                <a:gd name="T31" fmla="*/ 3 h 11"/>
                <a:gd name="T32" fmla="*/ 12 w 28"/>
                <a:gd name="T33" fmla="*/ 7 h 11"/>
                <a:gd name="T34" fmla="*/ 8 w 28"/>
                <a:gd name="T35" fmla="*/ 9 h 11"/>
                <a:gd name="T36" fmla="*/ 4 w 28"/>
                <a:gd name="T37" fmla="*/ 11 h 11"/>
                <a:gd name="T38" fmla="*/ 0 w 28"/>
                <a:gd name="T3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1" y="8"/>
                    <a:pt x="3" y="8"/>
                    <a:pt x="4" y="7"/>
                  </a:cubicBezTo>
                  <a:cubicBezTo>
                    <a:pt x="5" y="6"/>
                    <a:pt x="7" y="5"/>
                    <a:pt x="8" y="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5" y="1"/>
                    <a:pt x="16" y="0"/>
                  </a:cubicBezTo>
                  <a:cubicBezTo>
                    <a:pt x="17" y="0"/>
                    <a:pt x="19" y="3"/>
                    <a:pt x="20" y="3"/>
                  </a:cubicBezTo>
                  <a:cubicBezTo>
                    <a:pt x="21" y="3"/>
                    <a:pt x="24" y="0"/>
                    <a:pt x="24" y="1"/>
                  </a:cubicBezTo>
                  <a:cubicBezTo>
                    <a:pt x="25" y="1"/>
                    <a:pt x="28" y="3"/>
                    <a:pt x="28" y="3"/>
                  </a:cubicBezTo>
                  <a:cubicBezTo>
                    <a:pt x="28" y="3"/>
                    <a:pt x="24" y="4"/>
                    <a:pt x="24" y="5"/>
                  </a:cubicBezTo>
                  <a:cubicBezTo>
                    <a:pt x="24" y="5"/>
                    <a:pt x="28" y="7"/>
                    <a:pt x="27" y="7"/>
                  </a:cubicBezTo>
                  <a:cubicBezTo>
                    <a:pt x="27" y="8"/>
                    <a:pt x="24" y="9"/>
                    <a:pt x="23" y="9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5" y="10"/>
                    <a:pt x="16" y="9"/>
                  </a:cubicBezTo>
                  <a:cubicBezTo>
                    <a:pt x="16" y="9"/>
                    <a:pt x="19" y="7"/>
                    <a:pt x="20" y="7"/>
                  </a:cubicBezTo>
                  <a:cubicBezTo>
                    <a:pt x="20" y="7"/>
                    <a:pt x="23" y="6"/>
                    <a:pt x="24" y="5"/>
                  </a:cubicBezTo>
                  <a:cubicBezTo>
                    <a:pt x="24" y="4"/>
                    <a:pt x="20" y="3"/>
                    <a:pt x="20" y="3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8"/>
                    <a:pt x="9" y="8"/>
                    <a:pt x="8" y="9"/>
                  </a:cubicBezTo>
                  <a:cubicBezTo>
                    <a:pt x="7" y="9"/>
                    <a:pt x="5" y="11"/>
                    <a:pt x="4" y="11"/>
                  </a:cubicBezTo>
                  <a:cubicBezTo>
                    <a:pt x="3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6" name="Freeform 87"/>
            <p:cNvSpPr>
              <a:spLocks/>
            </p:cNvSpPr>
            <p:nvPr/>
          </p:nvSpPr>
          <p:spPr bwMode="auto">
            <a:xfrm>
              <a:off x="6459538" y="5300663"/>
              <a:ext cx="34925" cy="12700"/>
            </a:xfrm>
            <a:custGeom>
              <a:avLst/>
              <a:gdLst>
                <a:gd name="T0" fmla="*/ 12 w 20"/>
                <a:gd name="T1" fmla="*/ 5 h 7"/>
                <a:gd name="T2" fmla="*/ 8 w 20"/>
                <a:gd name="T3" fmla="*/ 7 h 7"/>
                <a:gd name="T4" fmla="*/ 4 w 20"/>
                <a:gd name="T5" fmla="*/ 5 h 7"/>
                <a:gd name="T6" fmla="*/ 0 w 20"/>
                <a:gd name="T7" fmla="*/ 2 h 7"/>
                <a:gd name="T8" fmla="*/ 5 w 20"/>
                <a:gd name="T9" fmla="*/ 0 h 7"/>
                <a:gd name="T10" fmla="*/ 8 w 20"/>
                <a:gd name="T11" fmla="*/ 2 h 7"/>
                <a:gd name="T12" fmla="*/ 12 w 20"/>
                <a:gd name="T13" fmla="*/ 5 h 7"/>
                <a:gd name="T14" fmla="*/ 16 w 20"/>
                <a:gd name="T15" fmla="*/ 3 h 7"/>
                <a:gd name="T16" fmla="*/ 20 w 20"/>
                <a:gd name="T17" fmla="*/ 5 h 7"/>
                <a:gd name="T18" fmla="*/ 16 w 20"/>
                <a:gd name="T19" fmla="*/ 7 h 7"/>
                <a:gd name="T20" fmla="*/ 12 w 20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12" y="5"/>
                  </a:move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5"/>
                    <a:pt x="4" y="5"/>
                  </a:cubicBezTo>
                  <a:cubicBezTo>
                    <a:pt x="4" y="4"/>
                    <a:pt x="0" y="3"/>
                    <a:pt x="0" y="2"/>
                  </a:cubicBezTo>
                  <a:cubicBezTo>
                    <a:pt x="0" y="2"/>
                    <a:pt x="4" y="0"/>
                    <a:pt x="5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10" y="3"/>
                    <a:pt x="11" y="5"/>
                    <a:pt x="12" y="5"/>
                  </a:cubicBezTo>
                  <a:cubicBezTo>
                    <a:pt x="13" y="5"/>
                    <a:pt x="15" y="2"/>
                    <a:pt x="16" y="3"/>
                  </a:cubicBezTo>
                  <a:cubicBezTo>
                    <a:pt x="16" y="3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7" name="Freeform 88"/>
            <p:cNvSpPr>
              <a:spLocks/>
            </p:cNvSpPr>
            <p:nvPr/>
          </p:nvSpPr>
          <p:spPr bwMode="auto">
            <a:xfrm>
              <a:off x="6530975" y="5291138"/>
              <a:ext cx="34925" cy="26988"/>
            </a:xfrm>
            <a:custGeom>
              <a:avLst/>
              <a:gdLst>
                <a:gd name="T0" fmla="*/ 4 w 20"/>
                <a:gd name="T1" fmla="*/ 6 h 15"/>
                <a:gd name="T2" fmla="*/ 0 w 20"/>
                <a:gd name="T3" fmla="*/ 4 h 15"/>
                <a:gd name="T4" fmla="*/ 4 w 20"/>
                <a:gd name="T5" fmla="*/ 2 h 15"/>
                <a:gd name="T6" fmla="*/ 8 w 20"/>
                <a:gd name="T7" fmla="*/ 4 h 15"/>
                <a:gd name="T8" fmla="*/ 12 w 20"/>
                <a:gd name="T9" fmla="*/ 2 h 15"/>
                <a:gd name="T10" fmla="*/ 16 w 20"/>
                <a:gd name="T11" fmla="*/ 0 h 15"/>
                <a:gd name="T12" fmla="*/ 20 w 20"/>
                <a:gd name="T13" fmla="*/ 2 h 15"/>
                <a:gd name="T14" fmla="*/ 16 w 20"/>
                <a:gd name="T15" fmla="*/ 4 h 15"/>
                <a:gd name="T16" fmla="*/ 12 w 20"/>
                <a:gd name="T17" fmla="*/ 6 h 15"/>
                <a:gd name="T18" fmla="*/ 15 w 20"/>
                <a:gd name="T19" fmla="*/ 8 h 15"/>
                <a:gd name="T20" fmla="*/ 11 w 20"/>
                <a:gd name="T21" fmla="*/ 10 h 15"/>
                <a:gd name="T22" fmla="*/ 15 w 20"/>
                <a:gd name="T23" fmla="*/ 13 h 15"/>
                <a:gd name="T24" fmla="*/ 11 w 20"/>
                <a:gd name="T25" fmla="*/ 15 h 15"/>
                <a:gd name="T26" fmla="*/ 7 w 20"/>
                <a:gd name="T27" fmla="*/ 13 h 15"/>
                <a:gd name="T28" fmla="*/ 11 w 20"/>
                <a:gd name="T29" fmla="*/ 10 h 15"/>
                <a:gd name="T30" fmla="*/ 8 w 20"/>
                <a:gd name="T31" fmla="*/ 8 h 15"/>
                <a:gd name="T32" fmla="*/ 12 w 20"/>
                <a:gd name="T33" fmla="*/ 6 h 15"/>
                <a:gd name="T34" fmla="*/ 8 w 20"/>
                <a:gd name="T35" fmla="*/ 4 h 15"/>
                <a:gd name="T36" fmla="*/ 4 w 20"/>
                <a:gd name="T3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4" y="6"/>
                  </a:moveTo>
                  <a:cubicBezTo>
                    <a:pt x="4" y="5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3"/>
                    <a:pt x="11" y="2"/>
                    <a:pt x="12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20" y="1"/>
                    <a:pt x="20" y="2"/>
                  </a:cubicBezTo>
                  <a:cubicBezTo>
                    <a:pt x="20" y="3"/>
                    <a:pt x="16" y="3"/>
                    <a:pt x="16" y="4"/>
                  </a:cubicBezTo>
                  <a:cubicBezTo>
                    <a:pt x="15" y="5"/>
                    <a:pt x="12" y="5"/>
                    <a:pt x="12" y="6"/>
                  </a:cubicBezTo>
                  <a:cubicBezTo>
                    <a:pt x="12" y="7"/>
                    <a:pt x="16" y="8"/>
                    <a:pt x="15" y="8"/>
                  </a:cubicBezTo>
                  <a:cubicBezTo>
                    <a:pt x="15" y="9"/>
                    <a:pt x="12" y="10"/>
                    <a:pt x="11" y="10"/>
                  </a:cubicBezTo>
                  <a:cubicBezTo>
                    <a:pt x="11" y="11"/>
                    <a:pt x="15" y="12"/>
                    <a:pt x="15" y="13"/>
                  </a:cubicBezTo>
                  <a:cubicBezTo>
                    <a:pt x="15" y="13"/>
                    <a:pt x="11" y="15"/>
                    <a:pt x="11" y="15"/>
                  </a:cubicBezTo>
                  <a:cubicBezTo>
                    <a:pt x="9" y="15"/>
                    <a:pt x="9" y="13"/>
                    <a:pt x="7" y="13"/>
                  </a:cubicBezTo>
                  <a:cubicBezTo>
                    <a:pt x="7" y="12"/>
                    <a:pt x="11" y="11"/>
                    <a:pt x="11" y="10"/>
                  </a:cubicBezTo>
                  <a:cubicBezTo>
                    <a:pt x="11" y="10"/>
                    <a:pt x="7" y="9"/>
                    <a:pt x="8" y="8"/>
                  </a:cubicBezTo>
                  <a:cubicBezTo>
                    <a:pt x="8" y="8"/>
                    <a:pt x="12" y="6"/>
                    <a:pt x="12" y="6"/>
                  </a:cubicBezTo>
                  <a:cubicBezTo>
                    <a:pt x="11" y="6"/>
                    <a:pt x="8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8" name="Freeform 89"/>
            <p:cNvSpPr>
              <a:spLocks/>
            </p:cNvSpPr>
            <p:nvPr/>
          </p:nvSpPr>
          <p:spPr bwMode="auto">
            <a:xfrm>
              <a:off x="6637338" y="5321301"/>
              <a:ext cx="49213" cy="15875"/>
            </a:xfrm>
            <a:custGeom>
              <a:avLst/>
              <a:gdLst>
                <a:gd name="T0" fmla="*/ 4 w 28"/>
                <a:gd name="T1" fmla="*/ 9 h 9"/>
                <a:gd name="T2" fmla="*/ 0 w 28"/>
                <a:gd name="T3" fmla="*/ 6 h 9"/>
                <a:gd name="T4" fmla="*/ 4 w 28"/>
                <a:gd name="T5" fmla="*/ 4 h 9"/>
                <a:gd name="T6" fmla="*/ 8 w 28"/>
                <a:gd name="T7" fmla="*/ 6 h 9"/>
                <a:gd name="T8" fmla="*/ 12 w 28"/>
                <a:gd name="T9" fmla="*/ 4 h 9"/>
                <a:gd name="T10" fmla="*/ 16 w 28"/>
                <a:gd name="T11" fmla="*/ 2 h 9"/>
                <a:gd name="T12" fmla="*/ 21 w 28"/>
                <a:gd name="T13" fmla="*/ 0 h 9"/>
                <a:gd name="T14" fmla="*/ 28 w 28"/>
                <a:gd name="T15" fmla="*/ 5 h 9"/>
                <a:gd name="T16" fmla="*/ 24 w 28"/>
                <a:gd name="T17" fmla="*/ 7 h 9"/>
                <a:gd name="T18" fmla="*/ 20 w 28"/>
                <a:gd name="T19" fmla="*/ 9 h 9"/>
                <a:gd name="T20" fmla="*/ 16 w 28"/>
                <a:gd name="T21" fmla="*/ 7 h 9"/>
                <a:gd name="T22" fmla="*/ 12 w 28"/>
                <a:gd name="T23" fmla="*/ 9 h 9"/>
                <a:gd name="T24" fmla="*/ 8 w 28"/>
                <a:gd name="T25" fmla="*/ 6 h 9"/>
                <a:gd name="T26" fmla="*/ 4 w 28"/>
                <a:gd name="T2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9">
                  <a:moveTo>
                    <a:pt x="4" y="9"/>
                  </a:moveTo>
                  <a:cubicBezTo>
                    <a:pt x="4" y="8"/>
                    <a:pt x="0" y="7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8" y="7"/>
                    <a:pt x="8" y="6"/>
                  </a:cubicBezTo>
                  <a:cubicBezTo>
                    <a:pt x="10" y="6"/>
                    <a:pt x="11" y="5"/>
                    <a:pt x="12" y="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3" y="7"/>
                    <a:pt x="21" y="9"/>
                    <a:pt x="20" y="9"/>
                  </a:cubicBezTo>
                  <a:cubicBezTo>
                    <a:pt x="19" y="9"/>
                    <a:pt x="17" y="7"/>
                    <a:pt x="16" y="7"/>
                  </a:cubicBezTo>
                  <a:cubicBezTo>
                    <a:pt x="15" y="7"/>
                    <a:pt x="13" y="9"/>
                    <a:pt x="12" y="9"/>
                  </a:cubicBezTo>
                  <a:cubicBezTo>
                    <a:pt x="11" y="9"/>
                    <a:pt x="9" y="6"/>
                    <a:pt x="8" y="6"/>
                  </a:cubicBezTo>
                  <a:cubicBezTo>
                    <a:pt x="7" y="6"/>
                    <a:pt x="5" y="8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39" name="Freeform 90"/>
            <p:cNvSpPr>
              <a:spLocks/>
            </p:cNvSpPr>
            <p:nvPr/>
          </p:nvSpPr>
          <p:spPr bwMode="auto">
            <a:xfrm>
              <a:off x="6627813" y="5295901"/>
              <a:ext cx="39688" cy="15875"/>
            </a:xfrm>
            <a:custGeom>
              <a:avLst/>
              <a:gdLst>
                <a:gd name="T0" fmla="*/ 16 w 23"/>
                <a:gd name="T1" fmla="*/ 2 h 8"/>
                <a:gd name="T2" fmla="*/ 12 w 23"/>
                <a:gd name="T3" fmla="*/ 4 h 8"/>
                <a:gd name="T4" fmla="*/ 7 w 23"/>
                <a:gd name="T5" fmla="*/ 6 h 8"/>
                <a:gd name="T6" fmla="*/ 3 w 23"/>
                <a:gd name="T7" fmla="*/ 8 h 8"/>
                <a:gd name="T8" fmla="*/ 0 w 23"/>
                <a:gd name="T9" fmla="*/ 6 h 8"/>
                <a:gd name="T10" fmla="*/ 4 w 23"/>
                <a:gd name="T11" fmla="*/ 4 h 8"/>
                <a:gd name="T12" fmla="*/ 8 w 23"/>
                <a:gd name="T13" fmla="*/ 2 h 8"/>
                <a:gd name="T14" fmla="*/ 12 w 23"/>
                <a:gd name="T15" fmla="*/ 0 h 8"/>
                <a:gd name="T16" fmla="*/ 16 w 23"/>
                <a:gd name="T17" fmla="*/ 2 h 8"/>
                <a:gd name="T18" fmla="*/ 20 w 23"/>
                <a:gd name="T19" fmla="*/ 0 h 8"/>
                <a:gd name="T20" fmla="*/ 23 w 23"/>
                <a:gd name="T21" fmla="*/ 2 h 8"/>
                <a:gd name="T22" fmla="*/ 19 w 23"/>
                <a:gd name="T23" fmla="*/ 4 h 8"/>
                <a:gd name="T24" fmla="*/ 16 w 23"/>
                <a:gd name="T2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8">
                  <a:moveTo>
                    <a:pt x="16" y="2"/>
                  </a:moveTo>
                  <a:cubicBezTo>
                    <a:pt x="14" y="3"/>
                    <a:pt x="13" y="3"/>
                    <a:pt x="12" y="4"/>
                  </a:cubicBezTo>
                  <a:cubicBezTo>
                    <a:pt x="11" y="4"/>
                    <a:pt x="8" y="6"/>
                    <a:pt x="7" y="6"/>
                  </a:cubicBezTo>
                  <a:cubicBezTo>
                    <a:pt x="6" y="6"/>
                    <a:pt x="5" y="8"/>
                    <a:pt x="3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5"/>
                    <a:pt x="3" y="4"/>
                    <a:pt x="4" y="4"/>
                  </a:cubicBezTo>
                  <a:cubicBezTo>
                    <a:pt x="5" y="3"/>
                    <a:pt x="7" y="3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0" y="0"/>
                    <a:pt x="23" y="2"/>
                    <a:pt x="23" y="2"/>
                  </a:cubicBezTo>
                  <a:cubicBezTo>
                    <a:pt x="23" y="2"/>
                    <a:pt x="20" y="4"/>
                    <a:pt x="19" y="4"/>
                  </a:cubicBezTo>
                  <a:cubicBezTo>
                    <a:pt x="19" y="4"/>
                    <a:pt x="16" y="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0" name="Freeform 91"/>
            <p:cNvSpPr>
              <a:spLocks/>
            </p:cNvSpPr>
            <p:nvPr/>
          </p:nvSpPr>
          <p:spPr bwMode="auto">
            <a:xfrm>
              <a:off x="6902450" y="5292726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5 w 9"/>
                <a:gd name="T5" fmla="*/ 9 h 13"/>
                <a:gd name="T6" fmla="*/ 1 w 9"/>
                <a:gd name="T7" fmla="*/ 7 h 13"/>
                <a:gd name="T8" fmla="*/ 5 w 9"/>
                <a:gd name="T9" fmla="*/ 5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5 w 9"/>
                <a:gd name="T17" fmla="*/ 5 h 13"/>
                <a:gd name="T18" fmla="*/ 9 w 9"/>
                <a:gd name="T19" fmla="*/ 7 h 13"/>
                <a:gd name="T20" fmla="*/ 5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3"/>
                    <a:pt x="0" y="12"/>
                    <a:pt x="0" y="11"/>
                  </a:cubicBezTo>
                  <a:cubicBezTo>
                    <a:pt x="1" y="10"/>
                    <a:pt x="5" y="10"/>
                    <a:pt x="5" y="9"/>
                  </a:cubicBezTo>
                  <a:cubicBezTo>
                    <a:pt x="4" y="8"/>
                    <a:pt x="1" y="7"/>
                    <a:pt x="1" y="7"/>
                  </a:cubicBezTo>
                  <a:cubicBezTo>
                    <a:pt x="1" y="6"/>
                    <a:pt x="5" y="5"/>
                    <a:pt x="5" y="5"/>
                  </a:cubicBezTo>
                  <a:cubicBezTo>
                    <a:pt x="5" y="4"/>
                    <a:pt x="1" y="3"/>
                    <a:pt x="1" y="2"/>
                  </a:cubicBezTo>
                  <a:cubicBezTo>
                    <a:pt x="2" y="2"/>
                    <a:pt x="5" y="1"/>
                    <a:pt x="5" y="0"/>
                  </a:cubicBezTo>
                  <a:cubicBezTo>
                    <a:pt x="5" y="1"/>
                    <a:pt x="9" y="2"/>
                    <a:pt x="9" y="2"/>
                  </a:cubicBezTo>
                  <a:cubicBezTo>
                    <a:pt x="9" y="3"/>
                    <a:pt x="5" y="4"/>
                    <a:pt x="5" y="5"/>
                  </a:cubicBezTo>
                  <a:cubicBezTo>
                    <a:pt x="5" y="5"/>
                    <a:pt x="9" y="6"/>
                    <a:pt x="9" y="7"/>
                  </a:cubicBezTo>
                  <a:cubicBezTo>
                    <a:pt x="9" y="8"/>
                    <a:pt x="5" y="8"/>
                    <a:pt x="5" y="9"/>
                  </a:cubicBezTo>
                  <a:cubicBezTo>
                    <a:pt x="5" y="10"/>
                    <a:pt x="9" y="11"/>
                    <a:pt x="8" y="11"/>
                  </a:cubicBezTo>
                  <a:cubicBezTo>
                    <a:pt x="8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1" name="Freeform 92"/>
            <p:cNvSpPr>
              <a:spLocks/>
            </p:cNvSpPr>
            <p:nvPr/>
          </p:nvSpPr>
          <p:spPr bwMode="auto">
            <a:xfrm>
              <a:off x="7029450" y="5295901"/>
              <a:ext cx="39688" cy="15875"/>
            </a:xfrm>
            <a:custGeom>
              <a:avLst/>
              <a:gdLst>
                <a:gd name="T0" fmla="*/ 11 w 23"/>
                <a:gd name="T1" fmla="*/ 8 h 8"/>
                <a:gd name="T2" fmla="*/ 7 w 23"/>
                <a:gd name="T3" fmla="*/ 6 h 8"/>
                <a:gd name="T4" fmla="*/ 11 w 23"/>
                <a:gd name="T5" fmla="*/ 4 h 8"/>
                <a:gd name="T6" fmla="*/ 8 w 23"/>
                <a:gd name="T7" fmla="*/ 2 h 8"/>
                <a:gd name="T8" fmla="*/ 4 w 23"/>
                <a:gd name="T9" fmla="*/ 4 h 8"/>
                <a:gd name="T10" fmla="*/ 0 w 23"/>
                <a:gd name="T11" fmla="*/ 2 h 8"/>
                <a:gd name="T12" fmla="*/ 4 w 23"/>
                <a:gd name="T13" fmla="*/ 0 h 8"/>
                <a:gd name="T14" fmla="*/ 8 w 23"/>
                <a:gd name="T15" fmla="*/ 2 h 8"/>
                <a:gd name="T16" fmla="*/ 12 w 23"/>
                <a:gd name="T17" fmla="*/ 0 h 8"/>
                <a:gd name="T18" fmla="*/ 15 w 23"/>
                <a:gd name="T19" fmla="*/ 2 h 8"/>
                <a:gd name="T20" fmla="*/ 20 w 23"/>
                <a:gd name="T21" fmla="*/ 0 h 8"/>
                <a:gd name="T22" fmla="*/ 23 w 23"/>
                <a:gd name="T23" fmla="*/ 2 h 8"/>
                <a:gd name="T24" fmla="*/ 19 w 23"/>
                <a:gd name="T25" fmla="*/ 4 h 8"/>
                <a:gd name="T26" fmla="*/ 15 w 23"/>
                <a:gd name="T27" fmla="*/ 2 h 8"/>
                <a:gd name="T28" fmla="*/ 11 w 23"/>
                <a:gd name="T29" fmla="*/ 4 h 8"/>
                <a:gd name="T30" fmla="*/ 15 w 23"/>
                <a:gd name="T31" fmla="*/ 6 h 8"/>
                <a:gd name="T32" fmla="*/ 11 w 23"/>
                <a:gd name="T3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8">
                  <a:moveTo>
                    <a:pt x="11" y="8"/>
                  </a:moveTo>
                  <a:cubicBezTo>
                    <a:pt x="11" y="8"/>
                    <a:pt x="7" y="7"/>
                    <a:pt x="7" y="6"/>
                  </a:cubicBezTo>
                  <a:cubicBezTo>
                    <a:pt x="7" y="5"/>
                    <a:pt x="11" y="5"/>
                    <a:pt x="11" y="4"/>
                  </a:cubicBezTo>
                  <a:cubicBezTo>
                    <a:pt x="10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2" y="4"/>
                    <a:pt x="1" y="2"/>
                    <a:pt x="0" y="2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0" y="0"/>
                    <a:pt x="12" y="0"/>
                  </a:cubicBezTo>
                  <a:cubicBezTo>
                    <a:pt x="13" y="0"/>
                    <a:pt x="14" y="2"/>
                    <a:pt x="15" y="2"/>
                  </a:cubicBezTo>
                  <a:cubicBezTo>
                    <a:pt x="17" y="2"/>
                    <a:pt x="18" y="0"/>
                    <a:pt x="20" y="0"/>
                  </a:cubicBezTo>
                  <a:cubicBezTo>
                    <a:pt x="21" y="0"/>
                    <a:pt x="22" y="2"/>
                    <a:pt x="23" y="2"/>
                  </a:cubicBezTo>
                  <a:cubicBezTo>
                    <a:pt x="22" y="2"/>
                    <a:pt x="21" y="4"/>
                    <a:pt x="19" y="4"/>
                  </a:cubicBezTo>
                  <a:cubicBezTo>
                    <a:pt x="18" y="4"/>
                    <a:pt x="17" y="2"/>
                    <a:pt x="15" y="2"/>
                  </a:cubicBezTo>
                  <a:cubicBezTo>
                    <a:pt x="14" y="3"/>
                    <a:pt x="13" y="3"/>
                    <a:pt x="11" y="4"/>
                  </a:cubicBezTo>
                  <a:cubicBezTo>
                    <a:pt x="12" y="5"/>
                    <a:pt x="15" y="6"/>
                    <a:pt x="15" y="6"/>
                  </a:cubicBezTo>
                  <a:cubicBezTo>
                    <a:pt x="15" y="7"/>
                    <a:pt x="11" y="8"/>
                    <a:pt x="1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2" name="Freeform 93"/>
            <p:cNvSpPr>
              <a:spLocks/>
            </p:cNvSpPr>
            <p:nvPr/>
          </p:nvSpPr>
          <p:spPr bwMode="auto">
            <a:xfrm>
              <a:off x="7150100" y="5302251"/>
              <a:ext cx="52388" cy="39688"/>
            </a:xfrm>
            <a:custGeom>
              <a:avLst/>
              <a:gdLst>
                <a:gd name="T0" fmla="*/ 0 w 29"/>
                <a:gd name="T1" fmla="*/ 17 h 22"/>
                <a:gd name="T2" fmla="*/ 4 w 29"/>
                <a:gd name="T3" fmla="*/ 15 h 22"/>
                <a:gd name="T4" fmla="*/ 8 w 29"/>
                <a:gd name="T5" fmla="*/ 13 h 22"/>
                <a:gd name="T6" fmla="*/ 12 w 29"/>
                <a:gd name="T7" fmla="*/ 15 h 22"/>
                <a:gd name="T8" fmla="*/ 16 w 29"/>
                <a:gd name="T9" fmla="*/ 13 h 22"/>
                <a:gd name="T10" fmla="*/ 20 w 29"/>
                <a:gd name="T11" fmla="*/ 11 h 22"/>
                <a:gd name="T12" fmla="*/ 16 w 29"/>
                <a:gd name="T13" fmla="*/ 9 h 22"/>
                <a:gd name="T14" fmla="*/ 20 w 29"/>
                <a:gd name="T15" fmla="*/ 7 h 22"/>
                <a:gd name="T16" fmla="*/ 25 w 29"/>
                <a:gd name="T17" fmla="*/ 5 h 22"/>
                <a:gd name="T18" fmla="*/ 21 w 29"/>
                <a:gd name="T19" fmla="*/ 3 h 22"/>
                <a:gd name="T20" fmla="*/ 25 w 29"/>
                <a:gd name="T21" fmla="*/ 0 h 22"/>
                <a:gd name="T22" fmla="*/ 29 w 29"/>
                <a:gd name="T23" fmla="*/ 3 h 22"/>
                <a:gd name="T24" fmla="*/ 25 w 29"/>
                <a:gd name="T25" fmla="*/ 5 h 22"/>
                <a:gd name="T26" fmla="*/ 28 w 29"/>
                <a:gd name="T27" fmla="*/ 7 h 22"/>
                <a:gd name="T28" fmla="*/ 24 w 29"/>
                <a:gd name="T29" fmla="*/ 9 h 22"/>
                <a:gd name="T30" fmla="*/ 20 w 29"/>
                <a:gd name="T31" fmla="*/ 11 h 22"/>
                <a:gd name="T32" fmla="*/ 24 w 29"/>
                <a:gd name="T33" fmla="*/ 14 h 22"/>
                <a:gd name="T34" fmla="*/ 20 w 29"/>
                <a:gd name="T35" fmla="*/ 16 h 22"/>
                <a:gd name="T36" fmla="*/ 12 w 29"/>
                <a:gd name="T37" fmla="*/ 20 h 22"/>
                <a:gd name="T38" fmla="*/ 7 w 29"/>
                <a:gd name="T39" fmla="*/ 22 h 22"/>
                <a:gd name="T40" fmla="*/ 0 w 29"/>
                <a:gd name="T4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2">
                  <a:moveTo>
                    <a:pt x="0" y="17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7" y="13"/>
                    <a:pt x="8" y="13"/>
                  </a:cubicBezTo>
                  <a:cubicBezTo>
                    <a:pt x="9" y="13"/>
                    <a:pt x="11" y="15"/>
                    <a:pt x="12" y="15"/>
                  </a:cubicBezTo>
                  <a:cubicBezTo>
                    <a:pt x="13" y="15"/>
                    <a:pt x="15" y="14"/>
                    <a:pt x="16" y="13"/>
                  </a:cubicBezTo>
                  <a:cubicBezTo>
                    <a:pt x="17" y="13"/>
                    <a:pt x="20" y="12"/>
                    <a:pt x="20" y="11"/>
                  </a:cubicBezTo>
                  <a:cubicBezTo>
                    <a:pt x="20" y="11"/>
                    <a:pt x="16" y="9"/>
                    <a:pt x="16" y="9"/>
                  </a:cubicBezTo>
                  <a:cubicBezTo>
                    <a:pt x="17" y="8"/>
                    <a:pt x="19" y="7"/>
                    <a:pt x="20" y="7"/>
                  </a:cubicBezTo>
                  <a:cubicBezTo>
                    <a:pt x="22" y="6"/>
                    <a:pt x="24" y="6"/>
                    <a:pt x="25" y="5"/>
                  </a:cubicBezTo>
                  <a:cubicBezTo>
                    <a:pt x="25" y="4"/>
                    <a:pt x="21" y="3"/>
                    <a:pt x="21" y="3"/>
                  </a:cubicBezTo>
                  <a:cubicBezTo>
                    <a:pt x="21" y="2"/>
                    <a:pt x="25" y="0"/>
                    <a:pt x="25" y="0"/>
                  </a:cubicBezTo>
                  <a:cubicBezTo>
                    <a:pt x="26" y="1"/>
                    <a:pt x="27" y="2"/>
                    <a:pt x="29" y="3"/>
                  </a:cubicBezTo>
                  <a:cubicBezTo>
                    <a:pt x="28" y="3"/>
                    <a:pt x="25" y="4"/>
                    <a:pt x="25" y="5"/>
                  </a:cubicBezTo>
                  <a:cubicBezTo>
                    <a:pt x="25" y="5"/>
                    <a:pt x="29" y="7"/>
                    <a:pt x="28" y="7"/>
                  </a:cubicBezTo>
                  <a:cubicBezTo>
                    <a:pt x="28" y="8"/>
                    <a:pt x="25" y="9"/>
                    <a:pt x="24" y="9"/>
                  </a:cubicBezTo>
                  <a:cubicBezTo>
                    <a:pt x="24" y="9"/>
                    <a:pt x="20" y="11"/>
                    <a:pt x="20" y="11"/>
                  </a:cubicBezTo>
                  <a:cubicBezTo>
                    <a:pt x="20" y="12"/>
                    <a:pt x="24" y="13"/>
                    <a:pt x="24" y="14"/>
                  </a:cubicBezTo>
                  <a:cubicBezTo>
                    <a:pt x="23" y="14"/>
                    <a:pt x="21" y="15"/>
                    <a:pt x="20" y="16"/>
                  </a:cubicBezTo>
                  <a:cubicBezTo>
                    <a:pt x="17" y="17"/>
                    <a:pt x="14" y="18"/>
                    <a:pt x="12" y="20"/>
                  </a:cubicBezTo>
                  <a:cubicBezTo>
                    <a:pt x="10" y="21"/>
                    <a:pt x="9" y="21"/>
                    <a:pt x="7" y="22"/>
                  </a:cubicBez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3" name="Freeform 94"/>
            <p:cNvSpPr>
              <a:spLocks/>
            </p:cNvSpPr>
            <p:nvPr/>
          </p:nvSpPr>
          <p:spPr bwMode="auto">
            <a:xfrm>
              <a:off x="7124700" y="5305426"/>
              <a:ext cx="34925" cy="12700"/>
            </a:xfrm>
            <a:custGeom>
              <a:avLst/>
              <a:gdLst>
                <a:gd name="T0" fmla="*/ 8 w 20"/>
                <a:gd name="T1" fmla="*/ 2 h 7"/>
                <a:gd name="T2" fmla="*/ 4 w 20"/>
                <a:gd name="T3" fmla="*/ 4 h 7"/>
                <a:gd name="T4" fmla="*/ 0 w 20"/>
                <a:gd name="T5" fmla="*/ 2 h 7"/>
                <a:gd name="T6" fmla="*/ 4 w 20"/>
                <a:gd name="T7" fmla="*/ 0 h 7"/>
                <a:gd name="T8" fmla="*/ 8 w 20"/>
                <a:gd name="T9" fmla="*/ 2 h 7"/>
                <a:gd name="T10" fmla="*/ 12 w 20"/>
                <a:gd name="T11" fmla="*/ 0 h 7"/>
                <a:gd name="T12" fmla="*/ 16 w 20"/>
                <a:gd name="T13" fmla="*/ 2 h 7"/>
                <a:gd name="T14" fmla="*/ 20 w 20"/>
                <a:gd name="T15" fmla="*/ 5 h 7"/>
                <a:gd name="T16" fmla="*/ 16 w 20"/>
                <a:gd name="T17" fmla="*/ 7 h 7"/>
                <a:gd name="T18" fmla="*/ 12 w 20"/>
                <a:gd name="T19" fmla="*/ 4 h 7"/>
                <a:gd name="T20" fmla="*/ 8 w 20"/>
                <a:gd name="T2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2"/>
                  </a:move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3"/>
                    <a:pt x="20" y="4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4"/>
                  </a:cubicBezTo>
                  <a:cubicBezTo>
                    <a:pt x="11" y="4"/>
                    <a:pt x="10" y="3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4" name="Freeform 95"/>
            <p:cNvSpPr>
              <a:spLocks/>
            </p:cNvSpPr>
            <p:nvPr/>
          </p:nvSpPr>
          <p:spPr bwMode="auto">
            <a:xfrm>
              <a:off x="7434263" y="5324476"/>
              <a:ext cx="34925" cy="15875"/>
            </a:xfrm>
            <a:custGeom>
              <a:avLst/>
              <a:gdLst>
                <a:gd name="T0" fmla="*/ 12 w 20"/>
                <a:gd name="T1" fmla="*/ 4 h 9"/>
                <a:gd name="T2" fmla="*/ 8 w 20"/>
                <a:gd name="T3" fmla="*/ 2 h 9"/>
                <a:gd name="T4" fmla="*/ 12 w 20"/>
                <a:gd name="T5" fmla="*/ 0 h 9"/>
                <a:gd name="T6" fmla="*/ 16 w 20"/>
                <a:gd name="T7" fmla="*/ 2 h 9"/>
                <a:gd name="T8" fmla="*/ 20 w 20"/>
                <a:gd name="T9" fmla="*/ 4 h 9"/>
                <a:gd name="T10" fmla="*/ 16 w 20"/>
                <a:gd name="T11" fmla="*/ 7 h 9"/>
                <a:gd name="T12" fmla="*/ 12 w 20"/>
                <a:gd name="T13" fmla="*/ 9 h 9"/>
                <a:gd name="T14" fmla="*/ 8 w 20"/>
                <a:gd name="T15" fmla="*/ 6 h 9"/>
                <a:gd name="T16" fmla="*/ 4 w 20"/>
                <a:gd name="T17" fmla="*/ 9 h 9"/>
                <a:gd name="T18" fmla="*/ 0 w 20"/>
                <a:gd name="T19" fmla="*/ 6 h 9"/>
                <a:gd name="T20" fmla="*/ 4 w 20"/>
                <a:gd name="T21" fmla="*/ 4 h 9"/>
                <a:gd name="T22" fmla="*/ 8 w 20"/>
                <a:gd name="T23" fmla="*/ 6 h 9"/>
                <a:gd name="T24" fmla="*/ 12 w 20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9">
                  <a:moveTo>
                    <a:pt x="12" y="4"/>
                  </a:moveTo>
                  <a:cubicBezTo>
                    <a:pt x="12" y="4"/>
                    <a:pt x="8" y="3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6" y="3"/>
                    <a:pt x="20" y="4"/>
                    <a:pt x="20" y="4"/>
                  </a:cubicBezTo>
                  <a:cubicBezTo>
                    <a:pt x="20" y="5"/>
                    <a:pt x="16" y="6"/>
                    <a:pt x="16" y="7"/>
                  </a:cubicBezTo>
                  <a:cubicBezTo>
                    <a:pt x="15" y="7"/>
                    <a:pt x="13" y="8"/>
                    <a:pt x="12" y="9"/>
                  </a:cubicBezTo>
                  <a:cubicBezTo>
                    <a:pt x="11" y="9"/>
                    <a:pt x="9" y="6"/>
                    <a:pt x="8" y="6"/>
                  </a:cubicBezTo>
                  <a:cubicBezTo>
                    <a:pt x="7" y="6"/>
                    <a:pt x="5" y="9"/>
                    <a:pt x="4" y="9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7" y="6"/>
                    <a:pt x="8" y="6"/>
                  </a:cubicBezTo>
                  <a:cubicBezTo>
                    <a:pt x="9" y="6"/>
                    <a:pt x="11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5" name="Freeform 96"/>
            <p:cNvSpPr>
              <a:spLocks/>
            </p:cNvSpPr>
            <p:nvPr/>
          </p:nvSpPr>
          <p:spPr bwMode="auto">
            <a:xfrm>
              <a:off x="7396163" y="5294313"/>
              <a:ext cx="53975" cy="20638"/>
            </a:xfrm>
            <a:custGeom>
              <a:avLst/>
              <a:gdLst>
                <a:gd name="T0" fmla="*/ 8 w 31"/>
                <a:gd name="T1" fmla="*/ 5 h 11"/>
                <a:gd name="T2" fmla="*/ 4 w 31"/>
                <a:gd name="T3" fmla="*/ 7 h 11"/>
                <a:gd name="T4" fmla="*/ 0 w 31"/>
                <a:gd name="T5" fmla="*/ 4 h 11"/>
                <a:gd name="T6" fmla="*/ 4 w 31"/>
                <a:gd name="T7" fmla="*/ 2 h 11"/>
                <a:gd name="T8" fmla="*/ 8 w 31"/>
                <a:gd name="T9" fmla="*/ 0 h 11"/>
                <a:gd name="T10" fmla="*/ 12 w 31"/>
                <a:gd name="T11" fmla="*/ 3 h 11"/>
                <a:gd name="T12" fmla="*/ 16 w 31"/>
                <a:gd name="T13" fmla="*/ 0 h 11"/>
                <a:gd name="T14" fmla="*/ 20 w 31"/>
                <a:gd name="T15" fmla="*/ 3 h 11"/>
                <a:gd name="T16" fmla="*/ 23 w 31"/>
                <a:gd name="T17" fmla="*/ 5 h 11"/>
                <a:gd name="T18" fmla="*/ 27 w 31"/>
                <a:gd name="T19" fmla="*/ 3 h 11"/>
                <a:gd name="T20" fmla="*/ 31 w 31"/>
                <a:gd name="T21" fmla="*/ 5 h 11"/>
                <a:gd name="T22" fmla="*/ 27 w 31"/>
                <a:gd name="T23" fmla="*/ 7 h 11"/>
                <a:gd name="T24" fmla="*/ 23 w 31"/>
                <a:gd name="T25" fmla="*/ 5 h 11"/>
                <a:gd name="T26" fmla="*/ 19 w 31"/>
                <a:gd name="T27" fmla="*/ 7 h 11"/>
                <a:gd name="T28" fmla="*/ 16 w 31"/>
                <a:gd name="T29" fmla="*/ 5 h 11"/>
                <a:gd name="T30" fmla="*/ 11 w 31"/>
                <a:gd name="T31" fmla="*/ 7 h 11"/>
                <a:gd name="T32" fmla="*/ 15 w 31"/>
                <a:gd name="T33" fmla="*/ 9 h 11"/>
                <a:gd name="T34" fmla="*/ 11 w 31"/>
                <a:gd name="T35" fmla="*/ 11 h 11"/>
                <a:gd name="T36" fmla="*/ 7 w 31"/>
                <a:gd name="T37" fmla="*/ 9 h 11"/>
                <a:gd name="T38" fmla="*/ 11 w 31"/>
                <a:gd name="T39" fmla="*/ 7 h 11"/>
                <a:gd name="T40" fmla="*/ 8 w 31"/>
                <a:gd name="T41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" h="11">
                  <a:moveTo>
                    <a:pt x="8" y="5"/>
                  </a:moveTo>
                  <a:cubicBezTo>
                    <a:pt x="8" y="5"/>
                    <a:pt x="3" y="6"/>
                    <a:pt x="4" y="7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4"/>
                    <a:pt x="3" y="3"/>
                    <a:pt x="4" y="2"/>
                  </a:cubicBezTo>
                  <a:cubicBezTo>
                    <a:pt x="5" y="2"/>
                    <a:pt x="7" y="1"/>
                    <a:pt x="8" y="0"/>
                  </a:cubicBezTo>
                  <a:cubicBezTo>
                    <a:pt x="9" y="0"/>
                    <a:pt x="11" y="2"/>
                    <a:pt x="12" y="3"/>
                  </a:cubicBezTo>
                  <a:cubicBezTo>
                    <a:pt x="13" y="3"/>
                    <a:pt x="15" y="0"/>
                    <a:pt x="16" y="0"/>
                  </a:cubicBezTo>
                  <a:cubicBezTo>
                    <a:pt x="17" y="1"/>
                    <a:pt x="18" y="2"/>
                    <a:pt x="20" y="3"/>
                  </a:cubicBezTo>
                  <a:cubicBezTo>
                    <a:pt x="21" y="3"/>
                    <a:pt x="22" y="4"/>
                    <a:pt x="23" y="5"/>
                  </a:cubicBezTo>
                  <a:cubicBezTo>
                    <a:pt x="25" y="4"/>
                    <a:pt x="26" y="3"/>
                    <a:pt x="27" y="3"/>
                  </a:cubicBezTo>
                  <a:cubicBezTo>
                    <a:pt x="27" y="3"/>
                    <a:pt x="31" y="5"/>
                    <a:pt x="31" y="5"/>
                  </a:cubicBezTo>
                  <a:cubicBezTo>
                    <a:pt x="31" y="5"/>
                    <a:pt x="27" y="7"/>
                    <a:pt x="27" y="7"/>
                  </a:cubicBezTo>
                  <a:cubicBezTo>
                    <a:pt x="26" y="7"/>
                    <a:pt x="25" y="5"/>
                    <a:pt x="23" y="5"/>
                  </a:cubicBezTo>
                  <a:cubicBezTo>
                    <a:pt x="22" y="5"/>
                    <a:pt x="21" y="7"/>
                    <a:pt x="19" y="7"/>
                  </a:cubicBezTo>
                  <a:cubicBezTo>
                    <a:pt x="18" y="7"/>
                    <a:pt x="16" y="5"/>
                    <a:pt x="16" y="5"/>
                  </a:cubicBezTo>
                  <a:cubicBezTo>
                    <a:pt x="15" y="5"/>
                    <a:pt x="11" y="7"/>
                    <a:pt x="11" y="7"/>
                  </a:cubicBezTo>
                  <a:cubicBezTo>
                    <a:pt x="11" y="7"/>
                    <a:pt x="15" y="9"/>
                    <a:pt x="15" y="9"/>
                  </a:cubicBezTo>
                  <a:cubicBezTo>
                    <a:pt x="14" y="9"/>
                    <a:pt x="12" y="11"/>
                    <a:pt x="11" y="11"/>
                  </a:cubicBezTo>
                  <a:cubicBezTo>
                    <a:pt x="11" y="11"/>
                    <a:pt x="7" y="9"/>
                    <a:pt x="7" y="9"/>
                  </a:cubicBezTo>
                  <a:cubicBezTo>
                    <a:pt x="8" y="8"/>
                    <a:pt x="11" y="8"/>
                    <a:pt x="11" y="7"/>
                  </a:cubicBezTo>
                  <a:cubicBezTo>
                    <a:pt x="11" y="6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6" name="Freeform 97"/>
            <p:cNvSpPr>
              <a:spLocks/>
            </p:cNvSpPr>
            <p:nvPr/>
          </p:nvSpPr>
          <p:spPr bwMode="auto">
            <a:xfrm>
              <a:off x="7502525" y="5329238"/>
              <a:ext cx="36513" cy="12700"/>
            </a:xfrm>
            <a:custGeom>
              <a:avLst/>
              <a:gdLst>
                <a:gd name="T0" fmla="*/ 8 w 20"/>
                <a:gd name="T1" fmla="*/ 4 h 7"/>
                <a:gd name="T2" fmla="*/ 4 w 20"/>
                <a:gd name="T3" fmla="*/ 6 h 7"/>
                <a:gd name="T4" fmla="*/ 0 w 20"/>
                <a:gd name="T5" fmla="*/ 4 h 7"/>
                <a:gd name="T6" fmla="*/ 4 w 20"/>
                <a:gd name="T7" fmla="*/ 2 h 7"/>
                <a:gd name="T8" fmla="*/ 8 w 20"/>
                <a:gd name="T9" fmla="*/ 4 h 7"/>
                <a:gd name="T10" fmla="*/ 12 w 20"/>
                <a:gd name="T11" fmla="*/ 2 h 7"/>
                <a:gd name="T12" fmla="*/ 16 w 20"/>
                <a:gd name="T13" fmla="*/ 0 h 7"/>
                <a:gd name="T14" fmla="*/ 20 w 20"/>
                <a:gd name="T15" fmla="*/ 2 h 7"/>
                <a:gd name="T16" fmla="*/ 16 w 20"/>
                <a:gd name="T17" fmla="*/ 4 h 7"/>
                <a:gd name="T18" fmla="*/ 12 w 20"/>
                <a:gd name="T19" fmla="*/ 6 h 7"/>
                <a:gd name="T20" fmla="*/ 8 w 2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4"/>
                  </a:moveTo>
                  <a:cubicBezTo>
                    <a:pt x="7" y="4"/>
                    <a:pt x="5" y="6"/>
                    <a:pt x="4" y="6"/>
                  </a:cubicBezTo>
                  <a:cubicBezTo>
                    <a:pt x="4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4"/>
                    <a:pt x="11" y="3"/>
                    <a:pt x="12" y="2"/>
                  </a:cubicBezTo>
                  <a:cubicBezTo>
                    <a:pt x="13" y="2"/>
                    <a:pt x="16" y="0"/>
                    <a:pt x="16" y="0"/>
                  </a:cubicBezTo>
                  <a:cubicBezTo>
                    <a:pt x="17" y="0"/>
                    <a:pt x="20" y="2"/>
                    <a:pt x="20" y="2"/>
                  </a:cubicBezTo>
                  <a:cubicBezTo>
                    <a:pt x="20" y="3"/>
                    <a:pt x="17" y="4"/>
                    <a:pt x="16" y="4"/>
                  </a:cubicBezTo>
                  <a:cubicBezTo>
                    <a:pt x="15" y="5"/>
                    <a:pt x="13" y="6"/>
                    <a:pt x="12" y="6"/>
                  </a:cubicBezTo>
                  <a:cubicBezTo>
                    <a:pt x="11" y="7"/>
                    <a:pt x="9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7" name="Freeform 98"/>
            <p:cNvSpPr>
              <a:spLocks/>
            </p:cNvSpPr>
            <p:nvPr/>
          </p:nvSpPr>
          <p:spPr bwMode="auto">
            <a:xfrm>
              <a:off x="7470775" y="5303838"/>
              <a:ext cx="33338" cy="12700"/>
            </a:xfrm>
            <a:custGeom>
              <a:avLst/>
              <a:gdLst>
                <a:gd name="T0" fmla="*/ 11 w 19"/>
                <a:gd name="T1" fmla="*/ 5 h 7"/>
                <a:gd name="T2" fmla="*/ 7 w 19"/>
                <a:gd name="T3" fmla="*/ 7 h 7"/>
                <a:gd name="T4" fmla="*/ 4 w 19"/>
                <a:gd name="T5" fmla="*/ 5 h 7"/>
                <a:gd name="T6" fmla="*/ 0 w 19"/>
                <a:gd name="T7" fmla="*/ 2 h 7"/>
                <a:gd name="T8" fmla="*/ 4 w 19"/>
                <a:gd name="T9" fmla="*/ 0 h 7"/>
                <a:gd name="T10" fmla="*/ 8 w 19"/>
                <a:gd name="T11" fmla="*/ 3 h 7"/>
                <a:gd name="T12" fmla="*/ 11 w 19"/>
                <a:gd name="T13" fmla="*/ 5 h 7"/>
                <a:gd name="T14" fmla="*/ 15 w 19"/>
                <a:gd name="T15" fmla="*/ 3 h 7"/>
                <a:gd name="T16" fmla="*/ 19 w 19"/>
                <a:gd name="T17" fmla="*/ 5 h 7"/>
                <a:gd name="T18" fmla="*/ 15 w 19"/>
                <a:gd name="T19" fmla="*/ 7 h 7"/>
                <a:gd name="T20" fmla="*/ 11 w 19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11" y="5"/>
                  </a:moveTo>
                  <a:cubicBezTo>
                    <a:pt x="11" y="5"/>
                    <a:pt x="8" y="7"/>
                    <a:pt x="7" y="7"/>
                  </a:cubicBezTo>
                  <a:cubicBezTo>
                    <a:pt x="6" y="7"/>
                    <a:pt x="4" y="5"/>
                    <a:pt x="4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6" y="3"/>
                    <a:pt x="8" y="3"/>
                  </a:cubicBezTo>
                  <a:cubicBezTo>
                    <a:pt x="9" y="3"/>
                    <a:pt x="10" y="5"/>
                    <a:pt x="11" y="5"/>
                  </a:cubicBezTo>
                  <a:cubicBezTo>
                    <a:pt x="12" y="5"/>
                    <a:pt x="14" y="3"/>
                    <a:pt x="15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ubicBezTo>
                    <a:pt x="14" y="7"/>
                    <a:pt x="13" y="5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8" name="Freeform 99"/>
            <p:cNvSpPr>
              <a:spLocks/>
            </p:cNvSpPr>
            <p:nvPr/>
          </p:nvSpPr>
          <p:spPr bwMode="auto">
            <a:xfrm>
              <a:off x="8008938" y="5324476"/>
              <a:ext cx="42863" cy="23813"/>
            </a:xfrm>
            <a:custGeom>
              <a:avLst/>
              <a:gdLst>
                <a:gd name="T0" fmla="*/ 3 w 24"/>
                <a:gd name="T1" fmla="*/ 13 h 13"/>
                <a:gd name="T2" fmla="*/ 0 w 24"/>
                <a:gd name="T3" fmla="*/ 10 h 13"/>
                <a:gd name="T4" fmla="*/ 4 w 24"/>
                <a:gd name="T5" fmla="*/ 8 h 13"/>
                <a:gd name="T6" fmla="*/ 8 w 24"/>
                <a:gd name="T7" fmla="*/ 6 h 13"/>
                <a:gd name="T8" fmla="*/ 4 w 24"/>
                <a:gd name="T9" fmla="*/ 4 h 13"/>
                <a:gd name="T10" fmla="*/ 8 w 24"/>
                <a:gd name="T11" fmla="*/ 2 h 13"/>
                <a:gd name="T12" fmla="*/ 12 w 24"/>
                <a:gd name="T13" fmla="*/ 0 h 13"/>
                <a:gd name="T14" fmla="*/ 16 w 24"/>
                <a:gd name="T15" fmla="*/ 2 h 13"/>
                <a:gd name="T16" fmla="*/ 20 w 24"/>
                <a:gd name="T17" fmla="*/ 0 h 13"/>
                <a:gd name="T18" fmla="*/ 24 w 24"/>
                <a:gd name="T19" fmla="*/ 2 h 13"/>
                <a:gd name="T20" fmla="*/ 20 w 24"/>
                <a:gd name="T21" fmla="*/ 4 h 13"/>
                <a:gd name="T22" fmla="*/ 16 w 24"/>
                <a:gd name="T23" fmla="*/ 6 h 13"/>
                <a:gd name="T24" fmla="*/ 12 w 24"/>
                <a:gd name="T25" fmla="*/ 4 h 13"/>
                <a:gd name="T26" fmla="*/ 8 w 24"/>
                <a:gd name="T27" fmla="*/ 6 h 13"/>
                <a:gd name="T28" fmla="*/ 12 w 24"/>
                <a:gd name="T29" fmla="*/ 8 h 13"/>
                <a:gd name="T30" fmla="*/ 8 w 24"/>
                <a:gd name="T31" fmla="*/ 10 h 13"/>
                <a:gd name="T32" fmla="*/ 3 w 24"/>
                <a:gd name="T3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3">
                  <a:moveTo>
                    <a:pt x="3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3" y="9"/>
                    <a:pt x="4" y="8"/>
                  </a:cubicBezTo>
                  <a:cubicBezTo>
                    <a:pt x="4" y="7"/>
                    <a:pt x="8" y="7"/>
                    <a:pt x="8" y="6"/>
                  </a:cubicBezTo>
                  <a:cubicBezTo>
                    <a:pt x="8" y="5"/>
                    <a:pt x="4" y="5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1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7" y="2"/>
                    <a:pt x="19" y="0"/>
                    <a:pt x="20" y="0"/>
                  </a:cubicBezTo>
                  <a:cubicBezTo>
                    <a:pt x="22" y="0"/>
                    <a:pt x="22" y="2"/>
                    <a:pt x="24" y="2"/>
                  </a:cubicBezTo>
                  <a:cubicBezTo>
                    <a:pt x="23" y="3"/>
                    <a:pt x="21" y="3"/>
                    <a:pt x="20" y="4"/>
                  </a:cubicBezTo>
                  <a:cubicBezTo>
                    <a:pt x="19" y="4"/>
                    <a:pt x="16" y="6"/>
                    <a:pt x="16" y="6"/>
                  </a:cubicBezTo>
                  <a:cubicBezTo>
                    <a:pt x="15" y="6"/>
                    <a:pt x="13" y="4"/>
                    <a:pt x="12" y="4"/>
                  </a:cubicBezTo>
                  <a:cubicBezTo>
                    <a:pt x="11" y="4"/>
                    <a:pt x="9" y="6"/>
                    <a:pt x="8" y="6"/>
                  </a:cubicBezTo>
                  <a:cubicBezTo>
                    <a:pt x="8" y="7"/>
                    <a:pt x="12" y="8"/>
                    <a:pt x="12" y="8"/>
                  </a:cubicBezTo>
                  <a:cubicBezTo>
                    <a:pt x="12" y="9"/>
                    <a:pt x="8" y="10"/>
                    <a:pt x="8" y="10"/>
                  </a:cubicBezTo>
                  <a:cubicBezTo>
                    <a:pt x="6" y="11"/>
                    <a:pt x="5" y="12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49" name="Freeform 100"/>
            <p:cNvSpPr>
              <a:spLocks/>
            </p:cNvSpPr>
            <p:nvPr/>
          </p:nvSpPr>
          <p:spPr bwMode="auto">
            <a:xfrm>
              <a:off x="8012113" y="5283201"/>
              <a:ext cx="34925" cy="20638"/>
            </a:xfrm>
            <a:custGeom>
              <a:avLst/>
              <a:gdLst>
                <a:gd name="T0" fmla="*/ 15 w 20"/>
                <a:gd name="T1" fmla="*/ 7 h 11"/>
                <a:gd name="T2" fmla="*/ 19 w 20"/>
                <a:gd name="T3" fmla="*/ 9 h 11"/>
                <a:gd name="T4" fmla="*/ 15 w 20"/>
                <a:gd name="T5" fmla="*/ 11 h 11"/>
                <a:gd name="T6" fmla="*/ 11 w 20"/>
                <a:gd name="T7" fmla="*/ 9 h 11"/>
                <a:gd name="T8" fmla="*/ 15 w 20"/>
                <a:gd name="T9" fmla="*/ 7 h 11"/>
                <a:gd name="T10" fmla="*/ 12 w 20"/>
                <a:gd name="T11" fmla="*/ 4 h 11"/>
                <a:gd name="T12" fmla="*/ 8 w 20"/>
                <a:gd name="T13" fmla="*/ 2 h 11"/>
                <a:gd name="T14" fmla="*/ 4 w 20"/>
                <a:gd name="T15" fmla="*/ 4 h 11"/>
                <a:gd name="T16" fmla="*/ 0 w 20"/>
                <a:gd name="T17" fmla="*/ 2 h 11"/>
                <a:gd name="T18" fmla="*/ 4 w 20"/>
                <a:gd name="T19" fmla="*/ 0 h 11"/>
                <a:gd name="T20" fmla="*/ 8 w 20"/>
                <a:gd name="T21" fmla="*/ 2 h 11"/>
                <a:gd name="T22" fmla="*/ 12 w 20"/>
                <a:gd name="T23" fmla="*/ 0 h 11"/>
                <a:gd name="T24" fmla="*/ 16 w 20"/>
                <a:gd name="T25" fmla="*/ 2 h 11"/>
                <a:gd name="T26" fmla="*/ 20 w 20"/>
                <a:gd name="T27" fmla="*/ 4 h 11"/>
                <a:gd name="T28" fmla="*/ 15 w 20"/>
                <a:gd name="T2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15" y="7"/>
                  </a:moveTo>
                  <a:cubicBezTo>
                    <a:pt x="16" y="7"/>
                    <a:pt x="19" y="8"/>
                    <a:pt x="19" y="9"/>
                  </a:cubicBezTo>
                  <a:cubicBezTo>
                    <a:pt x="19" y="9"/>
                    <a:pt x="15" y="11"/>
                    <a:pt x="15" y="11"/>
                  </a:cubicBezTo>
                  <a:cubicBezTo>
                    <a:pt x="15" y="11"/>
                    <a:pt x="12" y="9"/>
                    <a:pt x="11" y="9"/>
                  </a:cubicBezTo>
                  <a:cubicBezTo>
                    <a:pt x="11" y="8"/>
                    <a:pt x="15" y="7"/>
                    <a:pt x="15" y="7"/>
                  </a:cubicBezTo>
                  <a:cubicBezTo>
                    <a:pt x="15" y="6"/>
                    <a:pt x="12" y="5"/>
                    <a:pt x="12" y="4"/>
                  </a:cubicBezTo>
                  <a:cubicBezTo>
                    <a:pt x="11" y="4"/>
                    <a:pt x="9" y="2"/>
                    <a:pt x="8" y="2"/>
                  </a:cubicBezTo>
                  <a:cubicBezTo>
                    <a:pt x="7" y="2"/>
                    <a:pt x="5" y="4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2"/>
                    <a:pt x="8" y="2"/>
                  </a:cubicBezTo>
                  <a:cubicBezTo>
                    <a:pt x="9" y="2"/>
                    <a:pt x="11" y="0"/>
                    <a:pt x="12" y="0"/>
                  </a:cubicBezTo>
                  <a:cubicBezTo>
                    <a:pt x="13" y="0"/>
                    <a:pt x="15" y="2"/>
                    <a:pt x="16" y="2"/>
                  </a:cubicBezTo>
                  <a:cubicBezTo>
                    <a:pt x="16" y="2"/>
                    <a:pt x="20" y="4"/>
                    <a:pt x="20" y="4"/>
                  </a:cubicBezTo>
                  <a:cubicBezTo>
                    <a:pt x="20" y="5"/>
                    <a:pt x="15" y="6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0" name="Freeform 101"/>
            <p:cNvSpPr>
              <a:spLocks/>
            </p:cNvSpPr>
            <p:nvPr/>
          </p:nvSpPr>
          <p:spPr bwMode="auto">
            <a:xfrm>
              <a:off x="7421563" y="5280026"/>
              <a:ext cx="23813" cy="15875"/>
            </a:xfrm>
            <a:custGeom>
              <a:avLst/>
              <a:gdLst>
                <a:gd name="T0" fmla="*/ 12 w 13"/>
                <a:gd name="T1" fmla="*/ 7 h 9"/>
                <a:gd name="T2" fmla="*/ 8 w 13"/>
                <a:gd name="T3" fmla="*/ 9 h 9"/>
                <a:gd name="T4" fmla="*/ 4 w 13"/>
                <a:gd name="T5" fmla="*/ 7 h 9"/>
                <a:gd name="T6" fmla="*/ 0 w 13"/>
                <a:gd name="T7" fmla="*/ 5 h 9"/>
                <a:gd name="T8" fmla="*/ 5 w 13"/>
                <a:gd name="T9" fmla="*/ 3 h 9"/>
                <a:gd name="T10" fmla="*/ 9 w 13"/>
                <a:gd name="T11" fmla="*/ 1 h 9"/>
                <a:gd name="T12" fmla="*/ 12 w 13"/>
                <a:gd name="T13" fmla="*/ 3 h 9"/>
                <a:gd name="T14" fmla="*/ 8 w 13"/>
                <a:gd name="T15" fmla="*/ 5 h 9"/>
                <a:gd name="T16" fmla="*/ 12 w 13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12" y="7"/>
                  </a:moveTo>
                  <a:cubicBezTo>
                    <a:pt x="11" y="7"/>
                    <a:pt x="9" y="9"/>
                    <a:pt x="8" y="9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4" y="7"/>
                    <a:pt x="0" y="5"/>
                    <a:pt x="0" y="5"/>
                  </a:cubicBezTo>
                  <a:cubicBezTo>
                    <a:pt x="1" y="4"/>
                    <a:pt x="4" y="3"/>
                    <a:pt x="5" y="3"/>
                  </a:cubicBezTo>
                  <a:cubicBezTo>
                    <a:pt x="6" y="3"/>
                    <a:pt x="7" y="0"/>
                    <a:pt x="9" y="1"/>
                  </a:cubicBezTo>
                  <a:cubicBezTo>
                    <a:pt x="9" y="1"/>
                    <a:pt x="12" y="2"/>
                    <a:pt x="12" y="3"/>
                  </a:cubicBezTo>
                  <a:cubicBezTo>
                    <a:pt x="13" y="3"/>
                    <a:pt x="8" y="5"/>
                    <a:pt x="8" y="5"/>
                  </a:cubicBezTo>
                  <a:cubicBezTo>
                    <a:pt x="8" y="6"/>
                    <a:pt x="12" y="6"/>
                    <a:pt x="1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1" name="Freeform 102"/>
            <p:cNvSpPr>
              <a:spLocks/>
            </p:cNvSpPr>
            <p:nvPr/>
          </p:nvSpPr>
          <p:spPr bwMode="auto">
            <a:xfrm>
              <a:off x="7545388" y="5307013"/>
              <a:ext cx="28575" cy="14288"/>
            </a:xfrm>
            <a:custGeom>
              <a:avLst/>
              <a:gdLst>
                <a:gd name="T0" fmla="*/ 4 w 16"/>
                <a:gd name="T1" fmla="*/ 6 h 7"/>
                <a:gd name="T2" fmla="*/ 0 w 16"/>
                <a:gd name="T3" fmla="*/ 4 h 7"/>
                <a:gd name="T4" fmla="*/ 4 w 16"/>
                <a:gd name="T5" fmla="*/ 2 h 7"/>
                <a:gd name="T6" fmla="*/ 8 w 16"/>
                <a:gd name="T7" fmla="*/ 0 h 7"/>
                <a:gd name="T8" fmla="*/ 12 w 16"/>
                <a:gd name="T9" fmla="*/ 2 h 7"/>
                <a:gd name="T10" fmla="*/ 16 w 16"/>
                <a:gd name="T11" fmla="*/ 4 h 7"/>
                <a:gd name="T12" fmla="*/ 12 w 16"/>
                <a:gd name="T13" fmla="*/ 6 h 7"/>
                <a:gd name="T14" fmla="*/ 8 w 16"/>
                <a:gd name="T15" fmla="*/ 4 h 7"/>
                <a:gd name="T16" fmla="*/ 4 w 1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4" y="6"/>
                  </a:move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8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2" y="2"/>
                    <a:pt x="16" y="4"/>
                    <a:pt x="16" y="4"/>
                  </a:cubicBezTo>
                  <a:cubicBezTo>
                    <a:pt x="16" y="5"/>
                    <a:pt x="12" y="6"/>
                    <a:pt x="12" y="6"/>
                  </a:cubicBezTo>
                  <a:cubicBezTo>
                    <a:pt x="11" y="7"/>
                    <a:pt x="8" y="4"/>
                    <a:pt x="8" y="4"/>
                  </a:cubicBezTo>
                  <a:cubicBezTo>
                    <a:pt x="7" y="4"/>
                    <a:pt x="5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2" name="Freeform 103"/>
            <p:cNvSpPr>
              <a:spLocks/>
            </p:cNvSpPr>
            <p:nvPr/>
          </p:nvSpPr>
          <p:spPr bwMode="auto">
            <a:xfrm>
              <a:off x="7773988" y="5311776"/>
              <a:ext cx="26988" cy="12700"/>
            </a:xfrm>
            <a:custGeom>
              <a:avLst/>
              <a:gdLst>
                <a:gd name="T0" fmla="*/ 11 w 15"/>
                <a:gd name="T1" fmla="*/ 5 h 7"/>
                <a:gd name="T2" fmla="*/ 7 w 15"/>
                <a:gd name="T3" fmla="*/ 7 h 7"/>
                <a:gd name="T4" fmla="*/ 3 w 15"/>
                <a:gd name="T5" fmla="*/ 5 h 7"/>
                <a:gd name="T6" fmla="*/ 0 w 15"/>
                <a:gd name="T7" fmla="*/ 2 h 7"/>
                <a:gd name="T8" fmla="*/ 4 w 15"/>
                <a:gd name="T9" fmla="*/ 0 h 7"/>
                <a:gd name="T10" fmla="*/ 7 w 15"/>
                <a:gd name="T11" fmla="*/ 3 h 7"/>
                <a:gd name="T12" fmla="*/ 12 w 15"/>
                <a:gd name="T13" fmla="*/ 0 h 7"/>
                <a:gd name="T14" fmla="*/ 15 w 15"/>
                <a:gd name="T15" fmla="*/ 3 h 7"/>
                <a:gd name="T16" fmla="*/ 11 w 15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5"/>
                  </a:moveTo>
                  <a:cubicBezTo>
                    <a:pt x="10" y="5"/>
                    <a:pt x="8" y="7"/>
                    <a:pt x="7" y="7"/>
                  </a:cubicBezTo>
                  <a:cubicBezTo>
                    <a:pt x="6" y="7"/>
                    <a:pt x="4" y="5"/>
                    <a:pt x="3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3" y="1"/>
                    <a:pt x="4" y="0"/>
                  </a:cubicBezTo>
                  <a:cubicBezTo>
                    <a:pt x="5" y="0"/>
                    <a:pt x="6" y="3"/>
                    <a:pt x="7" y="3"/>
                  </a:cubicBezTo>
                  <a:cubicBezTo>
                    <a:pt x="8" y="3"/>
                    <a:pt x="11" y="0"/>
                    <a:pt x="12" y="0"/>
                  </a:cubicBezTo>
                  <a:cubicBezTo>
                    <a:pt x="12" y="1"/>
                    <a:pt x="15" y="2"/>
                    <a:pt x="15" y="3"/>
                  </a:cubicBezTo>
                  <a:cubicBezTo>
                    <a:pt x="15" y="3"/>
                    <a:pt x="12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3" name="Freeform 104"/>
            <p:cNvSpPr>
              <a:spLocks/>
            </p:cNvSpPr>
            <p:nvPr/>
          </p:nvSpPr>
          <p:spPr bwMode="auto">
            <a:xfrm>
              <a:off x="7945438" y="5330826"/>
              <a:ext cx="33338" cy="17463"/>
            </a:xfrm>
            <a:custGeom>
              <a:avLst/>
              <a:gdLst>
                <a:gd name="T0" fmla="*/ 0 w 19"/>
                <a:gd name="T1" fmla="*/ 4 h 9"/>
                <a:gd name="T2" fmla="*/ 8 w 19"/>
                <a:gd name="T3" fmla="*/ 0 h 9"/>
                <a:gd name="T4" fmla="*/ 12 w 19"/>
                <a:gd name="T5" fmla="*/ 2 h 9"/>
                <a:gd name="T6" fmla="*/ 19 w 19"/>
                <a:gd name="T7" fmla="*/ 7 h 9"/>
                <a:gd name="T8" fmla="*/ 15 w 19"/>
                <a:gd name="T9" fmla="*/ 9 h 9"/>
                <a:gd name="T10" fmla="*/ 11 w 19"/>
                <a:gd name="T11" fmla="*/ 7 h 9"/>
                <a:gd name="T12" fmla="*/ 8 w 19"/>
                <a:gd name="T13" fmla="*/ 4 h 9"/>
                <a:gd name="T14" fmla="*/ 4 w 19"/>
                <a:gd name="T15" fmla="*/ 6 h 9"/>
                <a:gd name="T16" fmla="*/ 0 w 19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9">
                  <a:moveTo>
                    <a:pt x="0" y="4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7" y="9"/>
                    <a:pt x="15" y="9"/>
                  </a:cubicBezTo>
                  <a:cubicBezTo>
                    <a:pt x="14" y="9"/>
                    <a:pt x="13" y="7"/>
                    <a:pt x="11" y="7"/>
                  </a:cubicBezTo>
                  <a:cubicBezTo>
                    <a:pt x="10" y="6"/>
                    <a:pt x="9" y="4"/>
                    <a:pt x="8" y="4"/>
                  </a:cubicBezTo>
                  <a:cubicBezTo>
                    <a:pt x="7" y="4"/>
                    <a:pt x="4" y="7"/>
                    <a:pt x="4" y="6"/>
                  </a:cubicBezTo>
                  <a:cubicBezTo>
                    <a:pt x="2" y="6"/>
                    <a:pt x="1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4" name="Freeform 105"/>
            <p:cNvSpPr>
              <a:spLocks/>
            </p:cNvSpPr>
            <p:nvPr/>
          </p:nvSpPr>
          <p:spPr bwMode="auto">
            <a:xfrm>
              <a:off x="7913688" y="5299076"/>
              <a:ext cx="26988" cy="12700"/>
            </a:xfrm>
            <a:custGeom>
              <a:avLst/>
              <a:gdLst>
                <a:gd name="T0" fmla="*/ 11 w 15"/>
                <a:gd name="T1" fmla="*/ 5 h 7"/>
                <a:gd name="T2" fmla="*/ 7 w 15"/>
                <a:gd name="T3" fmla="*/ 7 h 7"/>
                <a:gd name="T4" fmla="*/ 4 w 15"/>
                <a:gd name="T5" fmla="*/ 4 h 7"/>
                <a:gd name="T6" fmla="*/ 0 w 15"/>
                <a:gd name="T7" fmla="*/ 2 h 7"/>
                <a:gd name="T8" fmla="*/ 4 w 15"/>
                <a:gd name="T9" fmla="*/ 0 h 7"/>
                <a:gd name="T10" fmla="*/ 8 w 15"/>
                <a:gd name="T11" fmla="*/ 2 h 7"/>
                <a:gd name="T12" fmla="*/ 12 w 15"/>
                <a:gd name="T13" fmla="*/ 0 h 7"/>
                <a:gd name="T14" fmla="*/ 15 w 15"/>
                <a:gd name="T15" fmla="*/ 2 h 7"/>
                <a:gd name="T16" fmla="*/ 11 w 15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5"/>
                  </a:moveTo>
                  <a:cubicBezTo>
                    <a:pt x="10" y="5"/>
                    <a:pt x="9" y="7"/>
                    <a:pt x="7" y="7"/>
                  </a:cubicBezTo>
                  <a:cubicBezTo>
                    <a:pt x="7" y="7"/>
                    <a:pt x="4" y="5"/>
                    <a:pt x="4" y="4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1"/>
                    <a:pt x="4" y="1"/>
                    <a:pt x="4" y="0"/>
                  </a:cubicBezTo>
                  <a:cubicBezTo>
                    <a:pt x="5" y="0"/>
                    <a:pt x="6" y="2"/>
                    <a:pt x="8" y="2"/>
                  </a:cubicBezTo>
                  <a:cubicBezTo>
                    <a:pt x="8" y="2"/>
                    <a:pt x="11" y="0"/>
                    <a:pt x="12" y="0"/>
                  </a:cubicBezTo>
                  <a:cubicBezTo>
                    <a:pt x="12" y="0"/>
                    <a:pt x="15" y="2"/>
                    <a:pt x="15" y="2"/>
                  </a:cubicBezTo>
                  <a:cubicBezTo>
                    <a:pt x="15" y="3"/>
                    <a:pt x="12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5" name="Freeform 106"/>
            <p:cNvSpPr>
              <a:spLocks/>
            </p:cNvSpPr>
            <p:nvPr/>
          </p:nvSpPr>
          <p:spPr bwMode="auto">
            <a:xfrm>
              <a:off x="8293100" y="5322888"/>
              <a:ext cx="20638" cy="15875"/>
            </a:xfrm>
            <a:custGeom>
              <a:avLst/>
              <a:gdLst>
                <a:gd name="T0" fmla="*/ 11 w 12"/>
                <a:gd name="T1" fmla="*/ 7 h 9"/>
                <a:gd name="T2" fmla="*/ 7 w 12"/>
                <a:gd name="T3" fmla="*/ 9 h 9"/>
                <a:gd name="T4" fmla="*/ 3 w 12"/>
                <a:gd name="T5" fmla="*/ 6 h 9"/>
                <a:gd name="T6" fmla="*/ 0 w 12"/>
                <a:gd name="T7" fmla="*/ 4 h 9"/>
                <a:gd name="T8" fmla="*/ 4 w 12"/>
                <a:gd name="T9" fmla="*/ 2 h 9"/>
                <a:gd name="T10" fmla="*/ 8 w 12"/>
                <a:gd name="T11" fmla="*/ 0 h 9"/>
                <a:gd name="T12" fmla="*/ 12 w 12"/>
                <a:gd name="T13" fmla="*/ 2 h 9"/>
                <a:gd name="T14" fmla="*/ 7 w 12"/>
                <a:gd name="T15" fmla="*/ 4 h 9"/>
                <a:gd name="T16" fmla="*/ 11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11" y="7"/>
                  </a:moveTo>
                  <a:cubicBezTo>
                    <a:pt x="10" y="7"/>
                    <a:pt x="8" y="9"/>
                    <a:pt x="7" y="9"/>
                  </a:cubicBezTo>
                  <a:cubicBezTo>
                    <a:pt x="6" y="9"/>
                    <a:pt x="4" y="7"/>
                    <a:pt x="3" y="6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3"/>
                    <a:pt x="3" y="3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8" y="0"/>
                    <a:pt x="11" y="2"/>
                    <a:pt x="12" y="2"/>
                  </a:cubicBezTo>
                  <a:cubicBezTo>
                    <a:pt x="12" y="2"/>
                    <a:pt x="8" y="4"/>
                    <a:pt x="7" y="4"/>
                  </a:cubicBezTo>
                  <a:cubicBezTo>
                    <a:pt x="7" y="5"/>
                    <a:pt x="11" y="6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6" name="Freeform 107"/>
            <p:cNvSpPr>
              <a:spLocks/>
            </p:cNvSpPr>
            <p:nvPr/>
          </p:nvSpPr>
          <p:spPr bwMode="auto">
            <a:xfrm>
              <a:off x="8561388" y="5318126"/>
              <a:ext cx="34925" cy="22225"/>
            </a:xfrm>
            <a:custGeom>
              <a:avLst/>
              <a:gdLst>
                <a:gd name="T0" fmla="*/ 4 w 19"/>
                <a:gd name="T1" fmla="*/ 5 h 12"/>
                <a:gd name="T2" fmla="*/ 0 w 19"/>
                <a:gd name="T3" fmla="*/ 3 h 12"/>
                <a:gd name="T4" fmla="*/ 4 w 19"/>
                <a:gd name="T5" fmla="*/ 0 h 12"/>
                <a:gd name="T6" fmla="*/ 8 w 19"/>
                <a:gd name="T7" fmla="*/ 3 h 12"/>
                <a:gd name="T8" fmla="*/ 12 w 19"/>
                <a:gd name="T9" fmla="*/ 5 h 12"/>
                <a:gd name="T10" fmla="*/ 15 w 19"/>
                <a:gd name="T11" fmla="*/ 7 h 12"/>
                <a:gd name="T12" fmla="*/ 19 w 19"/>
                <a:gd name="T13" fmla="*/ 9 h 12"/>
                <a:gd name="T14" fmla="*/ 15 w 19"/>
                <a:gd name="T15" fmla="*/ 12 h 12"/>
                <a:gd name="T16" fmla="*/ 11 w 19"/>
                <a:gd name="T17" fmla="*/ 9 h 12"/>
                <a:gd name="T18" fmla="*/ 8 w 19"/>
                <a:gd name="T19" fmla="*/ 7 h 12"/>
                <a:gd name="T20" fmla="*/ 4 w 19"/>
                <a:gd name="T2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2">
                  <a:moveTo>
                    <a:pt x="4" y="5"/>
                  </a:moveTo>
                  <a:cubicBezTo>
                    <a:pt x="4" y="4"/>
                    <a:pt x="0" y="3"/>
                    <a:pt x="0" y="3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1"/>
                    <a:pt x="7" y="2"/>
                    <a:pt x="8" y="3"/>
                  </a:cubicBezTo>
                  <a:cubicBezTo>
                    <a:pt x="9" y="3"/>
                    <a:pt x="11" y="4"/>
                    <a:pt x="12" y="5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6" y="8"/>
                    <a:pt x="19" y="9"/>
                    <a:pt x="19" y="9"/>
                  </a:cubicBezTo>
                  <a:cubicBezTo>
                    <a:pt x="19" y="10"/>
                    <a:pt x="15" y="12"/>
                    <a:pt x="15" y="12"/>
                  </a:cubicBezTo>
                  <a:cubicBezTo>
                    <a:pt x="14" y="11"/>
                    <a:pt x="12" y="10"/>
                    <a:pt x="11" y="9"/>
                  </a:cubicBezTo>
                  <a:cubicBezTo>
                    <a:pt x="10" y="9"/>
                    <a:pt x="9" y="8"/>
                    <a:pt x="8" y="7"/>
                  </a:cubicBezTo>
                  <a:lnTo>
                    <a:pt x="4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7" name="Freeform 108"/>
            <p:cNvSpPr>
              <a:spLocks/>
            </p:cNvSpPr>
            <p:nvPr/>
          </p:nvSpPr>
          <p:spPr bwMode="auto">
            <a:xfrm>
              <a:off x="8647113" y="5292726"/>
              <a:ext cx="34925" cy="12700"/>
            </a:xfrm>
            <a:custGeom>
              <a:avLst/>
              <a:gdLst>
                <a:gd name="T0" fmla="*/ 0 w 20"/>
                <a:gd name="T1" fmla="*/ 4 h 7"/>
                <a:gd name="T2" fmla="*/ 4 w 20"/>
                <a:gd name="T3" fmla="*/ 2 h 7"/>
                <a:gd name="T4" fmla="*/ 8 w 20"/>
                <a:gd name="T5" fmla="*/ 0 h 7"/>
                <a:gd name="T6" fmla="*/ 12 w 20"/>
                <a:gd name="T7" fmla="*/ 2 h 7"/>
                <a:gd name="T8" fmla="*/ 16 w 20"/>
                <a:gd name="T9" fmla="*/ 0 h 7"/>
                <a:gd name="T10" fmla="*/ 20 w 20"/>
                <a:gd name="T11" fmla="*/ 3 h 7"/>
                <a:gd name="T12" fmla="*/ 16 w 20"/>
                <a:gd name="T13" fmla="*/ 5 h 7"/>
                <a:gd name="T14" fmla="*/ 12 w 20"/>
                <a:gd name="T15" fmla="*/ 7 h 7"/>
                <a:gd name="T16" fmla="*/ 8 w 20"/>
                <a:gd name="T17" fmla="*/ 5 h 7"/>
                <a:gd name="T18" fmla="*/ 4 w 20"/>
                <a:gd name="T19" fmla="*/ 7 h 7"/>
                <a:gd name="T20" fmla="*/ 0 w 2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0" y="4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3" y="2"/>
                    <a:pt x="15" y="0"/>
                    <a:pt x="16" y="0"/>
                  </a:cubicBezTo>
                  <a:cubicBezTo>
                    <a:pt x="18" y="1"/>
                    <a:pt x="19" y="2"/>
                    <a:pt x="20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7" y="4"/>
                    <a:pt x="5" y="7"/>
                    <a:pt x="4" y="7"/>
                  </a:cubicBezTo>
                  <a:cubicBezTo>
                    <a:pt x="2" y="6"/>
                    <a:pt x="2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8" name="Freeform 109"/>
            <p:cNvSpPr>
              <a:spLocks/>
            </p:cNvSpPr>
            <p:nvPr/>
          </p:nvSpPr>
          <p:spPr bwMode="auto">
            <a:xfrm>
              <a:off x="8916988" y="5291138"/>
              <a:ext cx="26988" cy="14288"/>
            </a:xfrm>
            <a:custGeom>
              <a:avLst/>
              <a:gdLst>
                <a:gd name="T0" fmla="*/ 4 w 16"/>
                <a:gd name="T1" fmla="*/ 8 h 8"/>
                <a:gd name="T2" fmla="*/ 0 w 16"/>
                <a:gd name="T3" fmla="*/ 6 h 8"/>
                <a:gd name="T4" fmla="*/ 4 w 16"/>
                <a:gd name="T5" fmla="*/ 4 h 8"/>
                <a:gd name="T6" fmla="*/ 1 w 16"/>
                <a:gd name="T7" fmla="*/ 2 h 8"/>
                <a:gd name="T8" fmla="*/ 5 w 16"/>
                <a:gd name="T9" fmla="*/ 0 h 8"/>
                <a:gd name="T10" fmla="*/ 9 w 16"/>
                <a:gd name="T11" fmla="*/ 2 h 8"/>
                <a:gd name="T12" fmla="*/ 13 w 16"/>
                <a:gd name="T13" fmla="*/ 0 h 8"/>
                <a:gd name="T14" fmla="*/ 16 w 16"/>
                <a:gd name="T15" fmla="*/ 2 h 8"/>
                <a:gd name="T16" fmla="*/ 12 w 16"/>
                <a:gd name="T17" fmla="*/ 4 h 8"/>
                <a:gd name="T18" fmla="*/ 8 w 16"/>
                <a:gd name="T19" fmla="*/ 6 h 8"/>
                <a:gd name="T20" fmla="*/ 4 w 16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4" y="8"/>
                    <a:pt x="0" y="7"/>
                    <a:pt x="0" y="6"/>
                  </a:cubicBezTo>
                  <a:cubicBezTo>
                    <a:pt x="0" y="5"/>
                    <a:pt x="5" y="5"/>
                    <a:pt x="4" y="4"/>
                  </a:cubicBezTo>
                  <a:cubicBezTo>
                    <a:pt x="4" y="4"/>
                    <a:pt x="0" y="2"/>
                    <a:pt x="1" y="2"/>
                  </a:cubicBezTo>
                  <a:cubicBezTo>
                    <a:pt x="1" y="1"/>
                    <a:pt x="4" y="0"/>
                    <a:pt x="5" y="0"/>
                  </a:cubicBezTo>
                  <a:cubicBezTo>
                    <a:pt x="6" y="0"/>
                    <a:pt x="8" y="2"/>
                    <a:pt x="9" y="2"/>
                  </a:cubicBezTo>
                  <a:cubicBezTo>
                    <a:pt x="9" y="2"/>
                    <a:pt x="13" y="0"/>
                    <a:pt x="13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3"/>
                    <a:pt x="13" y="4"/>
                    <a:pt x="12" y="4"/>
                  </a:cubicBezTo>
                  <a:cubicBezTo>
                    <a:pt x="11" y="5"/>
                    <a:pt x="9" y="6"/>
                    <a:pt x="8" y="6"/>
                  </a:cubicBez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59" name="Freeform 110"/>
            <p:cNvSpPr>
              <a:spLocks/>
            </p:cNvSpPr>
            <p:nvPr/>
          </p:nvSpPr>
          <p:spPr bwMode="auto">
            <a:xfrm>
              <a:off x="9415463" y="5307013"/>
              <a:ext cx="26988" cy="14288"/>
            </a:xfrm>
            <a:custGeom>
              <a:avLst/>
              <a:gdLst>
                <a:gd name="T0" fmla="*/ 11 w 16"/>
                <a:gd name="T1" fmla="*/ 5 h 7"/>
                <a:gd name="T2" fmla="*/ 7 w 16"/>
                <a:gd name="T3" fmla="*/ 7 h 7"/>
                <a:gd name="T4" fmla="*/ 4 w 16"/>
                <a:gd name="T5" fmla="*/ 5 h 7"/>
                <a:gd name="T6" fmla="*/ 0 w 16"/>
                <a:gd name="T7" fmla="*/ 2 h 7"/>
                <a:gd name="T8" fmla="*/ 4 w 16"/>
                <a:gd name="T9" fmla="*/ 0 h 7"/>
                <a:gd name="T10" fmla="*/ 8 w 16"/>
                <a:gd name="T11" fmla="*/ 3 h 7"/>
                <a:gd name="T12" fmla="*/ 12 w 16"/>
                <a:gd name="T13" fmla="*/ 0 h 7"/>
                <a:gd name="T14" fmla="*/ 15 w 16"/>
                <a:gd name="T15" fmla="*/ 3 h 7"/>
                <a:gd name="T16" fmla="*/ 11 w 16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">
                  <a:moveTo>
                    <a:pt x="11" y="5"/>
                  </a:moveTo>
                  <a:cubicBezTo>
                    <a:pt x="10" y="5"/>
                    <a:pt x="9" y="7"/>
                    <a:pt x="7" y="7"/>
                  </a:cubicBezTo>
                  <a:cubicBezTo>
                    <a:pt x="7" y="7"/>
                    <a:pt x="4" y="5"/>
                    <a:pt x="4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4" y="1"/>
                    <a:pt x="4" y="0"/>
                  </a:cubicBezTo>
                  <a:cubicBezTo>
                    <a:pt x="5" y="1"/>
                    <a:pt x="6" y="3"/>
                    <a:pt x="8" y="3"/>
                  </a:cubicBezTo>
                  <a:cubicBezTo>
                    <a:pt x="8" y="3"/>
                    <a:pt x="11" y="0"/>
                    <a:pt x="12" y="0"/>
                  </a:cubicBezTo>
                  <a:cubicBezTo>
                    <a:pt x="12" y="1"/>
                    <a:pt x="16" y="2"/>
                    <a:pt x="15" y="3"/>
                  </a:cubicBezTo>
                  <a:cubicBezTo>
                    <a:pt x="15" y="3"/>
                    <a:pt x="12" y="4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0" name="Freeform 111"/>
            <p:cNvSpPr>
              <a:spLocks/>
            </p:cNvSpPr>
            <p:nvPr/>
          </p:nvSpPr>
          <p:spPr bwMode="auto">
            <a:xfrm>
              <a:off x="9502775" y="5326063"/>
              <a:ext cx="28575" cy="20638"/>
            </a:xfrm>
            <a:custGeom>
              <a:avLst/>
              <a:gdLst>
                <a:gd name="T0" fmla="*/ 8 w 16"/>
                <a:gd name="T1" fmla="*/ 0 h 11"/>
                <a:gd name="T2" fmla="*/ 12 w 16"/>
                <a:gd name="T3" fmla="*/ 2 h 11"/>
                <a:gd name="T4" fmla="*/ 16 w 16"/>
                <a:gd name="T5" fmla="*/ 5 h 11"/>
                <a:gd name="T6" fmla="*/ 12 w 16"/>
                <a:gd name="T7" fmla="*/ 7 h 11"/>
                <a:gd name="T8" fmla="*/ 15 w 16"/>
                <a:gd name="T9" fmla="*/ 9 h 11"/>
                <a:gd name="T10" fmla="*/ 11 w 16"/>
                <a:gd name="T11" fmla="*/ 11 h 11"/>
                <a:gd name="T12" fmla="*/ 7 w 16"/>
                <a:gd name="T13" fmla="*/ 9 h 11"/>
                <a:gd name="T14" fmla="*/ 0 w 16"/>
                <a:gd name="T15" fmla="*/ 4 h 11"/>
                <a:gd name="T16" fmla="*/ 8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8" y="0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3" y="3"/>
                    <a:pt x="15" y="4"/>
                    <a:pt x="16" y="5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1" y="7"/>
                    <a:pt x="15" y="8"/>
                    <a:pt x="15" y="9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1" name="Freeform 112"/>
            <p:cNvSpPr>
              <a:spLocks/>
            </p:cNvSpPr>
            <p:nvPr/>
          </p:nvSpPr>
          <p:spPr bwMode="auto">
            <a:xfrm>
              <a:off x="9661525" y="5321301"/>
              <a:ext cx="20638" cy="15875"/>
            </a:xfrm>
            <a:custGeom>
              <a:avLst/>
              <a:gdLst>
                <a:gd name="T0" fmla="*/ 8 w 12"/>
                <a:gd name="T1" fmla="*/ 7 h 9"/>
                <a:gd name="T2" fmla="*/ 4 w 12"/>
                <a:gd name="T3" fmla="*/ 9 h 9"/>
                <a:gd name="T4" fmla="*/ 0 w 12"/>
                <a:gd name="T5" fmla="*/ 7 h 9"/>
                <a:gd name="T6" fmla="*/ 4 w 12"/>
                <a:gd name="T7" fmla="*/ 5 h 9"/>
                <a:gd name="T8" fmla="*/ 1 w 12"/>
                <a:gd name="T9" fmla="*/ 2 h 9"/>
                <a:gd name="T10" fmla="*/ 5 w 12"/>
                <a:gd name="T11" fmla="*/ 0 h 9"/>
                <a:gd name="T12" fmla="*/ 9 w 12"/>
                <a:gd name="T13" fmla="*/ 3 h 9"/>
                <a:gd name="T14" fmla="*/ 12 w 12"/>
                <a:gd name="T15" fmla="*/ 5 h 9"/>
                <a:gd name="T16" fmla="*/ 8 w 12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9">
                  <a:moveTo>
                    <a:pt x="8" y="7"/>
                  </a:moveTo>
                  <a:cubicBezTo>
                    <a:pt x="7" y="7"/>
                    <a:pt x="5" y="9"/>
                    <a:pt x="4" y="9"/>
                  </a:cubicBezTo>
                  <a:cubicBezTo>
                    <a:pt x="4" y="9"/>
                    <a:pt x="1" y="7"/>
                    <a:pt x="0" y="7"/>
                  </a:cubicBezTo>
                  <a:cubicBezTo>
                    <a:pt x="0" y="7"/>
                    <a:pt x="4" y="5"/>
                    <a:pt x="4" y="5"/>
                  </a:cubicBezTo>
                  <a:cubicBezTo>
                    <a:pt x="4" y="4"/>
                    <a:pt x="1" y="3"/>
                    <a:pt x="1" y="2"/>
                  </a:cubicBezTo>
                  <a:cubicBezTo>
                    <a:pt x="2" y="2"/>
                    <a:pt x="3" y="0"/>
                    <a:pt x="5" y="0"/>
                  </a:cubicBezTo>
                  <a:cubicBezTo>
                    <a:pt x="5" y="0"/>
                    <a:pt x="8" y="2"/>
                    <a:pt x="9" y="3"/>
                  </a:cubicBezTo>
                  <a:cubicBezTo>
                    <a:pt x="9" y="3"/>
                    <a:pt x="12" y="4"/>
                    <a:pt x="12" y="5"/>
                  </a:cubicBezTo>
                  <a:cubicBezTo>
                    <a:pt x="12" y="6"/>
                    <a:pt x="8" y="6"/>
                    <a:pt x="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2" name="Freeform 113"/>
            <p:cNvSpPr>
              <a:spLocks/>
            </p:cNvSpPr>
            <p:nvPr/>
          </p:nvSpPr>
          <p:spPr bwMode="auto">
            <a:xfrm>
              <a:off x="11214100" y="5321301"/>
              <a:ext cx="26988" cy="15875"/>
            </a:xfrm>
            <a:custGeom>
              <a:avLst/>
              <a:gdLst>
                <a:gd name="T0" fmla="*/ 15 w 15"/>
                <a:gd name="T1" fmla="*/ 6 h 9"/>
                <a:gd name="T2" fmla="*/ 11 w 15"/>
                <a:gd name="T3" fmla="*/ 8 h 9"/>
                <a:gd name="T4" fmla="*/ 7 w 15"/>
                <a:gd name="T5" fmla="*/ 6 h 9"/>
                <a:gd name="T6" fmla="*/ 3 w 15"/>
                <a:gd name="T7" fmla="*/ 4 h 9"/>
                <a:gd name="T8" fmla="*/ 0 w 15"/>
                <a:gd name="T9" fmla="*/ 2 h 9"/>
                <a:gd name="T10" fmla="*/ 4 w 15"/>
                <a:gd name="T11" fmla="*/ 0 h 9"/>
                <a:gd name="T12" fmla="*/ 11 w 15"/>
                <a:gd name="T13" fmla="*/ 4 h 9"/>
                <a:gd name="T14" fmla="*/ 15 w 15"/>
                <a:gd name="T1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9">
                  <a:moveTo>
                    <a:pt x="15" y="6"/>
                  </a:moveTo>
                  <a:cubicBezTo>
                    <a:pt x="14" y="7"/>
                    <a:pt x="12" y="9"/>
                    <a:pt x="11" y="8"/>
                  </a:cubicBezTo>
                  <a:cubicBezTo>
                    <a:pt x="10" y="8"/>
                    <a:pt x="8" y="7"/>
                    <a:pt x="7" y="6"/>
                  </a:cubicBezTo>
                  <a:cubicBezTo>
                    <a:pt x="6" y="6"/>
                    <a:pt x="4" y="5"/>
                    <a:pt x="3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1"/>
                    <a:pt x="3" y="0"/>
                    <a:pt x="4" y="0"/>
                  </a:cubicBezTo>
                  <a:cubicBezTo>
                    <a:pt x="11" y="4"/>
                    <a:pt x="11" y="4"/>
                    <a:pt x="11" y="4"/>
                  </a:cubicBezTo>
                  <a:lnTo>
                    <a:pt x="15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3" name="Freeform 114"/>
            <p:cNvSpPr>
              <a:spLocks/>
            </p:cNvSpPr>
            <p:nvPr/>
          </p:nvSpPr>
          <p:spPr bwMode="auto">
            <a:xfrm>
              <a:off x="11187113" y="5300663"/>
              <a:ext cx="26988" cy="11113"/>
            </a:xfrm>
            <a:custGeom>
              <a:avLst/>
              <a:gdLst>
                <a:gd name="T0" fmla="*/ 3 w 15"/>
                <a:gd name="T1" fmla="*/ 6 h 6"/>
                <a:gd name="T2" fmla="*/ 0 w 15"/>
                <a:gd name="T3" fmla="*/ 4 h 6"/>
                <a:gd name="T4" fmla="*/ 4 w 15"/>
                <a:gd name="T5" fmla="*/ 2 h 6"/>
                <a:gd name="T6" fmla="*/ 8 w 15"/>
                <a:gd name="T7" fmla="*/ 0 h 6"/>
                <a:gd name="T8" fmla="*/ 12 w 15"/>
                <a:gd name="T9" fmla="*/ 2 h 6"/>
                <a:gd name="T10" fmla="*/ 15 w 15"/>
                <a:gd name="T11" fmla="*/ 4 h 6"/>
                <a:gd name="T12" fmla="*/ 11 w 15"/>
                <a:gd name="T13" fmla="*/ 6 h 6"/>
                <a:gd name="T14" fmla="*/ 7 w 15"/>
                <a:gd name="T15" fmla="*/ 4 h 6"/>
                <a:gd name="T16" fmla="*/ 3 w 15"/>
                <a:gd name="T1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6">
                  <a:moveTo>
                    <a:pt x="3" y="6"/>
                  </a:moveTo>
                  <a:cubicBezTo>
                    <a:pt x="3" y="5"/>
                    <a:pt x="0" y="4"/>
                    <a:pt x="0" y="4"/>
                  </a:cubicBezTo>
                  <a:cubicBezTo>
                    <a:pt x="0" y="3"/>
                    <a:pt x="3" y="2"/>
                    <a:pt x="4" y="2"/>
                  </a:cubicBezTo>
                  <a:cubicBezTo>
                    <a:pt x="4" y="1"/>
                    <a:pt x="7" y="0"/>
                    <a:pt x="8" y="0"/>
                  </a:cubicBezTo>
                  <a:cubicBezTo>
                    <a:pt x="9" y="0"/>
                    <a:pt x="11" y="2"/>
                    <a:pt x="12" y="2"/>
                  </a:cubicBezTo>
                  <a:cubicBezTo>
                    <a:pt x="12" y="2"/>
                    <a:pt x="15" y="4"/>
                    <a:pt x="15" y="4"/>
                  </a:cubicBezTo>
                  <a:cubicBezTo>
                    <a:pt x="15" y="4"/>
                    <a:pt x="12" y="6"/>
                    <a:pt x="11" y="6"/>
                  </a:cubicBezTo>
                  <a:cubicBezTo>
                    <a:pt x="11" y="6"/>
                    <a:pt x="8" y="4"/>
                    <a:pt x="7" y="4"/>
                  </a:cubicBezTo>
                  <a:cubicBezTo>
                    <a:pt x="6" y="4"/>
                    <a:pt x="5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4" name="Freeform 115"/>
            <p:cNvSpPr>
              <a:spLocks/>
            </p:cNvSpPr>
            <p:nvPr/>
          </p:nvSpPr>
          <p:spPr bwMode="auto">
            <a:xfrm>
              <a:off x="11260138" y="5329238"/>
              <a:ext cx="34925" cy="19050"/>
            </a:xfrm>
            <a:custGeom>
              <a:avLst/>
              <a:gdLst>
                <a:gd name="T0" fmla="*/ 0 w 20"/>
                <a:gd name="T1" fmla="*/ 8 h 10"/>
                <a:gd name="T2" fmla="*/ 8 w 20"/>
                <a:gd name="T3" fmla="*/ 4 h 10"/>
                <a:gd name="T4" fmla="*/ 17 w 20"/>
                <a:gd name="T5" fmla="*/ 0 h 10"/>
                <a:gd name="T6" fmla="*/ 20 w 20"/>
                <a:gd name="T7" fmla="*/ 2 h 10"/>
                <a:gd name="T8" fmla="*/ 16 w 20"/>
                <a:gd name="T9" fmla="*/ 4 h 10"/>
                <a:gd name="T10" fmla="*/ 12 w 20"/>
                <a:gd name="T11" fmla="*/ 6 h 10"/>
                <a:gd name="T12" fmla="*/ 8 w 20"/>
                <a:gd name="T13" fmla="*/ 8 h 10"/>
                <a:gd name="T14" fmla="*/ 4 w 20"/>
                <a:gd name="T15" fmla="*/ 10 h 10"/>
                <a:gd name="T16" fmla="*/ 0 w 2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0">
                  <a:moveTo>
                    <a:pt x="0" y="8"/>
                  </a:moveTo>
                  <a:cubicBezTo>
                    <a:pt x="3" y="7"/>
                    <a:pt x="6" y="5"/>
                    <a:pt x="8" y="4"/>
                  </a:cubicBezTo>
                  <a:cubicBezTo>
                    <a:pt x="11" y="3"/>
                    <a:pt x="14" y="1"/>
                    <a:pt x="17" y="0"/>
                  </a:cubicBezTo>
                  <a:cubicBezTo>
                    <a:pt x="17" y="0"/>
                    <a:pt x="20" y="1"/>
                    <a:pt x="20" y="2"/>
                  </a:cubicBezTo>
                  <a:cubicBezTo>
                    <a:pt x="20" y="2"/>
                    <a:pt x="17" y="4"/>
                    <a:pt x="16" y="4"/>
                  </a:cubicBezTo>
                  <a:cubicBezTo>
                    <a:pt x="15" y="5"/>
                    <a:pt x="14" y="5"/>
                    <a:pt x="12" y="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9"/>
                    <a:pt x="5" y="10"/>
                    <a:pt x="4" y="10"/>
                  </a:cubicBezTo>
                  <a:cubicBezTo>
                    <a:pt x="3" y="10"/>
                    <a:pt x="2" y="8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5" name="Freeform 116"/>
            <p:cNvSpPr>
              <a:spLocks/>
            </p:cNvSpPr>
            <p:nvPr/>
          </p:nvSpPr>
          <p:spPr bwMode="auto">
            <a:xfrm>
              <a:off x="11282363" y="5310188"/>
              <a:ext cx="34925" cy="15875"/>
            </a:xfrm>
            <a:custGeom>
              <a:avLst/>
              <a:gdLst>
                <a:gd name="T0" fmla="*/ 8 w 20"/>
                <a:gd name="T1" fmla="*/ 4 h 9"/>
                <a:gd name="T2" fmla="*/ 12 w 20"/>
                <a:gd name="T3" fmla="*/ 2 h 9"/>
                <a:gd name="T4" fmla="*/ 16 w 20"/>
                <a:gd name="T5" fmla="*/ 0 h 9"/>
                <a:gd name="T6" fmla="*/ 20 w 20"/>
                <a:gd name="T7" fmla="*/ 2 h 9"/>
                <a:gd name="T8" fmla="*/ 16 w 20"/>
                <a:gd name="T9" fmla="*/ 4 h 9"/>
                <a:gd name="T10" fmla="*/ 12 w 20"/>
                <a:gd name="T11" fmla="*/ 7 h 9"/>
                <a:gd name="T12" fmla="*/ 8 w 20"/>
                <a:gd name="T13" fmla="*/ 9 h 9"/>
                <a:gd name="T14" fmla="*/ 4 w 20"/>
                <a:gd name="T15" fmla="*/ 6 h 9"/>
                <a:gd name="T16" fmla="*/ 0 w 20"/>
                <a:gd name="T17" fmla="*/ 4 h 9"/>
                <a:gd name="T18" fmla="*/ 4 w 20"/>
                <a:gd name="T19" fmla="*/ 2 h 9"/>
                <a:gd name="T20" fmla="*/ 8 w 20"/>
                <a:gd name="T2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9">
                  <a:moveTo>
                    <a:pt x="8" y="4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6" y="0"/>
                    <a:pt x="16" y="0"/>
                  </a:cubicBezTo>
                  <a:cubicBezTo>
                    <a:pt x="17" y="0"/>
                    <a:pt x="20" y="2"/>
                    <a:pt x="20" y="2"/>
                  </a:cubicBezTo>
                  <a:cubicBezTo>
                    <a:pt x="20" y="3"/>
                    <a:pt x="16" y="4"/>
                    <a:pt x="16" y="4"/>
                  </a:cubicBezTo>
                  <a:cubicBezTo>
                    <a:pt x="15" y="5"/>
                    <a:pt x="13" y="6"/>
                    <a:pt x="12" y="7"/>
                  </a:cubicBezTo>
                  <a:cubicBezTo>
                    <a:pt x="11" y="7"/>
                    <a:pt x="8" y="9"/>
                    <a:pt x="8" y="9"/>
                  </a:cubicBezTo>
                  <a:cubicBezTo>
                    <a:pt x="7" y="9"/>
                    <a:pt x="4" y="7"/>
                    <a:pt x="4" y="6"/>
                  </a:cubicBezTo>
                  <a:cubicBezTo>
                    <a:pt x="4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6" y="2"/>
                    <a:pt x="7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6" name="Freeform 117"/>
            <p:cNvSpPr>
              <a:spLocks/>
            </p:cNvSpPr>
            <p:nvPr/>
          </p:nvSpPr>
          <p:spPr bwMode="auto">
            <a:xfrm>
              <a:off x="11317288" y="5291138"/>
              <a:ext cx="92075" cy="23813"/>
            </a:xfrm>
            <a:custGeom>
              <a:avLst/>
              <a:gdLst>
                <a:gd name="T0" fmla="*/ 4 w 52"/>
                <a:gd name="T1" fmla="*/ 6 h 13"/>
                <a:gd name="T2" fmla="*/ 13 w 52"/>
                <a:gd name="T3" fmla="*/ 2 h 13"/>
                <a:gd name="T4" fmla="*/ 17 w 52"/>
                <a:gd name="T5" fmla="*/ 0 h 13"/>
                <a:gd name="T6" fmla="*/ 20 w 52"/>
                <a:gd name="T7" fmla="*/ 2 h 13"/>
                <a:gd name="T8" fmla="*/ 24 w 52"/>
                <a:gd name="T9" fmla="*/ 4 h 13"/>
                <a:gd name="T10" fmla="*/ 28 w 52"/>
                <a:gd name="T11" fmla="*/ 6 h 13"/>
                <a:gd name="T12" fmla="*/ 32 w 52"/>
                <a:gd name="T13" fmla="*/ 4 h 13"/>
                <a:gd name="T14" fmla="*/ 36 w 52"/>
                <a:gd name="T15" fmla="*/ 6 h 13"/>
                <a:gd name="T16" fmla="*/ 44 w 52"/>
                <a:gd name="T17" fmla="*/ 2 h 13"/>
                <a:gd name="T18" fmla="*/ 48 w 52"/>
                <a:gd name="T19" fmla="*/ 0 h 13"/>
                <a:gd name="T20" fmla="*/ 52 w 52"/>
                <a:gd name="T21" fmla="*/ 2 h 13"/>
                <a:gd name="T22" fmla="*/ 48 w 52"/>
                <a:gd name="T23" fmla="*/ 5 h 13"/>
                <a:gd name="T24" fmla="*/ 40 w 52"/>
                <a:gd name="T25" fmla="*/ 9 h 13"/>
                <a:gd name="T26" fmla="*/ 35 w 52"/>
                <a:gd name="T27" fmla="*/ 11 h 13"/>
                <a:gd name="T28" fmla="*/ 31 w 52"/>
                <a:gd name="T29" fmla="*/ 13 h 13"/>
                <a:gd name="T30" fmla="*/ 28 w 52"/>
                <a:gd name="T31" fmla="*/ 11 h 13"/>
                <a:gd name="T32" fmla="*/ 24 w 52"/>
                <a:gd name="T33" fmla="*/ 8 h 13"/>
                <a:gd name="T34" fmla="*/ 20 w 52"/>
                <a:gd name="T35" fmla="*/ 6 h 13"/>
                <a:gd name="T36" fmla="*/ 16 w 52"/>
                <a:gd name="T37" fmla="*/ 8 h 13"/>
                <a:gd name="T38" fmla="*/ 12 w 52"/>
                <a:gd name="T39" fmla="*/ 10 h 13"/>
                <a:gd name="T40" fmla="*/ 8 w 52"/>
                <a:gd name="T41" fmla="*/ 8 h 13"/>
                <a:gd name="T42" fmla="*/ 4 w 52"/>
                <a:gd name="T43" fmla="*/ 10 h 13"/>
                <a:gd name="T44" fmla="*/ 0 w 52"/>
                <a:gd name="T45" fmla="*/ 8 h 13"/>
                <a:gd name="T46" fmla="*/ 4 w 52"/>
                <a:gd name="T47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2" h="13">
                  <a:moveTo>
                    <a:pt x="4" y="6"/>
                  </a:moveTo>
                  <a:cubicBezTo>
                    <a:pt x="13" y="2"/>
                    <a:pt x="13" y="2"/>
                    <a:pt x="13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3"/>
                    <a:pt x="23" y="4"/>
                    <a:pt x="24" y="4"/>
                  </a:cubicBezTo>
                  <a:cubicBezTo>
                    <a:pt x="25" y="5"/>
                    <a:pt x="27" y="6"/>
                    <a:pt x="28" y="6"/>
                  </a:cubicBezTo>
                  <a:cubicBezTo>
                    <a:pt x="29" y="6"/>
                    <a:pt x="31" y="4"/>
                    <a:pt x="32" y="4"/>
                  </a:cubicBezTo>
                  <a:cubicBezTo>
                    <a:pt x="33" y="4"/>
                    <a:pt x="35" y="6"/>
                    <a:pt x="36" y="6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4" y="2"/>
                    <a:pt x="48" y="0"/>
                    <a:pt x="48" y="0"/>
                  </a:cubicBezTo>
                  <a:cubicBezTo>
                    <a:pt x="48" y="0"/>
                    <a:pt x="52" y="2"/>
                    <a:pt x="52" y="2"/>
                  </a:cubicBezTo>
                  <a:cubicBezTo>
                    <a:pt x="52" y="3"/>
                    <a:pt x="48" y="4"/>
                    <a:pt x="48" y="5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8" y="9"/>
                    <a:pt x="37" y="10"/>
                    <a:pt x="35" y="11"/>
                  </a:cubicBezTo>
                  <a:cubicBezTo>
                    <a:pt x="35" y="11"/>
                    <a:pt x="32" y="13"/>
                    <a:pt x="31" y="13"/>
                  </a:cubicBezTo>
                  <a:cubicBezTo>
                    <a:pt x="31" y="13"/>
                    <a:pt x="28" y="11"/>
                    <a:pt x="28" y="11"/>
                  </a:cubicBezTo>
                  <a:cubicBezTo>
                    <a:pt x="26" y="10"/>
                    <a:pt x="25" y="9"/>
                    <a:pt x="24" y="8"/>
                  </a:cubicBezTo>
                  <a:cubicBezTo>
                    <a:pt x="23" y="8"/>
                    <a:pt x="21" y="6"/>
                    <a:pt x="20" y="6"/>
                  </a:cubicBezTo>
                  <a:cubicBezTo>
                    <a:pt x="19" y="6"/>
                    <a:pt x="17" y="8"/>
                    <a:pt x="16" y="8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8"/>
                    <a:pt x="6" y="10"/>
                    <a:pt x="4" y="10"/>
                  </a:cubicBezTo>
                  <a:cubicBezTo>
                    <a:pt x="4" y="10"/>
                    <a:pt x="0" y="8"/>
                    <a:pt x="0" y="8"/>
                  </a:cubicBezTo>
                  <a:cubicBezTo>
                    <a:pt x="0" y="7"/>
                    <a:pt x="4" y="7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7" name="Freeform 118"/>
            <p:cNvSpPr>
              <a:spLocks/>
            </p:cNvSpPr>
            <p:nvPr/>
          </p:nvSpPr>
          <p:spPr bwMode="auto">
            <a:xfrm>
              <a:off x="11499850" y="5275263"/>
              <a:ext cx="28575" cy="17463"/>
            </a:xfrm>
            <a:custGeom>
              <a:avLst/>
              <a:gdLst>
                <a:gd name="T0" fmla="*/ 8 w 16"/>
                <a:gd name="T1" fmla="*/ 10 h 10"/>
                <a:gd name="T2" fmla="*/ 4 w 16"/>
                <a:gd name="T3" fmla="*/ 8 h 10"/>
                <a:gd name="T4" fmla="*/ 0 w 16"/>
                <a:gd name="T5" fmla="*/ 6 h 10"/>
                <a:gd name="T6" fmla="*/ 4 w 16"/>
                <a:gd name="T7" fmla="*/ 4 h 10"/>
                <a:gd name="T8" fmla="*/ 9 w 16"/>
                <a:gd name="T9" fmla="*/ 2 h 10"/>
                <a:gd name="T10" fmla="*/ 13 w 16"/>
                <a:gd name="T11" fmla="*/ 0 h 10"/>
                <a:gd name="T12" fmla="*/ 16 w 16"/>
                <a:gd name="T13" fmla="*/ 2 h 10"/>
                <a:gd name="T14" fmla="*/ 12 w 16"/>
                <a:gd name="T15" fmla="*/ 4 h 10"/>
                <a:gd name="T16" fmla="*/ 16 w 16"/>
                <a:gd name="T17" fmla="*/ 6 h 10"/>
                <a:gd name="T18" fmla="*/ 12 w 16"/>
                <a:gd name="T19" fmla="*/ 8 h 10"/>
                <a:gd name="T20" fmla="*/ 8 w 16"/>
                <a:gd name="T2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0" y="6"/>
                    <a:pt x="0" y="6"/>
                  </a:cubicBezTo>
                  <a:cubicBezTo>
                    <a:pt x="1" y="5"/>
                    <a:pt x="4" y="5"/>
                    <a:pt x="4" y="4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12" y="0"/>
                    <a:pt x="13" y="0"/>
                  </a:cubicBezTo>
                  <a:cubicBezTo>
                    <a:pt x="14" y="0"/>
                    <a:pt x="15" y="2"/>
                    <a:pt x="16" y="2"/>
                  </a:cubicBezTo>
                  <a:cubicBezTo>
                    <a:pt x="16" y="3"/>
                    <a:pt x="12" y="3"/>
                    <a:pt x="12" y="4"/>
                  </a:cubicBezTo>
                  <a:cubicBezTo>
                    <a:pt x="12" y="4"/>
                    <a:pt x="16" y="6"/>
                    <a:pt x="16" y="6"/>
                  </a:cubicBezTo>
                  <a:cubicBezTo>
                    <a:pt x="16" y="7"/>
                    <a:pt x="13" y="8"/>
                    <a:pt x="12" y="8"/>
                  </a:cubicBezTo>
                  <a:cubicBezTo>
                    <a:pt x="11" y="9"/>
                    <a:pt x="9" y="10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8" name="Freeform 119"/>
            <p:cNvSpPr>
              <a:spLocks/>
            </p:cNvSpPr>
            <p:nvPr/>
          </p:nvSpPr>
          <p:spPr bwMode="auto">
            <a:xfrm>
              <a:off x="11574463" y="5283201"/>
              <a:ext cx="50800" cy="20638"/>
            </a:xfrm>
            <a:custGeom>
              <a:avLst/>
              <a:gdLst>
                <a:gd name="T0" fmla="*/ 0 w 28"/>
                <a:gd name="T1" fmla="*/ 8 h 11"/>
                <a:gd name="T2" fmla="*/ 4 w 28"/>
                <a:gd name="T3" fmla="*/ 6 h 11"/>
                <a:gd name="T4" fmla="*/ 8 w 28"/>
                <a:gd name="T5" fmla="*/ 4 h 11"/>
                <a:gd name="T6" fmla="*/ 12 w 28"/>
                <a:gd name="T7" fmla="*/ 2 h 11"/>
                <a:gd name="T8" fmla="*/ 16 w 28"/>
                <a:gd name="T9" fmla="*/ 0 h 11"/>
                <a:gd name="T10" fmla="*/ 20 w 28"/>
                <a:gd name="T11" fmla="*/ 2 h 11"/>
                <a:gd name="T12" fmla="*/ 24 w 28"/>
                <a:gd name="T13" fmla="*/ 0 h 11"/>
                <a:gd name="T14" fmla="*/ 28 w 28"/>
                <a:gd name="T15" fmla="*/ 2 h 11"/>
                <a:gd name="T16" fmla="*/ 24 w 28"/>
                <a:gd name="T17" fmla="*/ 4 h 11"/>
                <a:gd name="T18" fmla="*/ 20 w 28"/>
                <a:gd name="T19" fmla="*/ 6 h 11"/>
                <a:gd name="T20" fmla="*/ 16 w 28"/>
                <a:gd name="T21" fmla="*/ 9 h 11"/>
                <a:gd name="T22" fmla="*/ 12 w 28"/>
                <a:gd name="T23" fmla="*/ 11 h 11"/>
                <a:gd name="T24" fmla="*/ 8 w 28"/>
                <a:gd name="T25" fmla="*/ 8 h 11"/>
                <a:gd name="T26" fmla="*/ 4 w 28"/>
                <a:gd name="T27" fmla="*/ 10 h 11"/>
                <a:gd name="T28" fmla="*/ 0 w 28"/>
                <a:gd name="T2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1">
                  <a:moveTo>
                    <a:pt x="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7" y="5"/>
                    <a:pt x="8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3" y="1"/>
                    <a:pt x="15" y="0"/>
                    <a:pt x="16" y="0"/>
                  </a:cubicBezTo>
                  <a:cubicBezTo>
                    <a:pt x="17" y="0"/>
                    <a:pt x="19" y="2"/>
                    <a:pt x="20" y="2"/>
                  </a:cubicBezTo>
                  <a:cubicBezTo>
                    <a:pt x="21" y="2"/>
                    <a:pt x="23" y="0"/>
                    <a:pt x="24" y="0"/>
                  </a:cubicBezTo>
                  <a:cubicBezTo>
                    <a:pt x="26" y="0"/>
                    <a:pt x="26" y="2"/>
                    <a:pt x="28" y="2"/>
                  </a:cubicBezTo>
                  <a:cubicBezTo>
                    <a:pt x="27" y="3"/>
                    <a:pt x="25" y="4"/>
                    <a:pt x="24" y="4"/>
                  </a:cubicBezTo>
                  <a:cubicBezTo>
                    <a:pt x="23" y="5"/>
                    <a:pt x="21" y="6"/>
                    <a:pt x="20" y="6"/>
                  </a:cubicBezTo>
                  <a:cubicBezTo>
                    <a:pt x="18" y="7"/>
                    <a:pt x="17" y="8"/>
                    <a:pt x="16" y="9"/>
                  </a:cubicBezTo>
                  <a:cubicBezTo>
                    <a:pt x="15" y="9"/>
                    <a:pt x="13" y="10"/>
                    <a:pt x="12" y="11"/>
                  </a:cubicBezTo>
                  <a:cubicBezTo>
                    <a:pt x="11" y="11"/>
                    <a:pt x="9" y="8"/>
                    <a:pt x="8" y="8"/>
                  </a:cubicBezTo>
                  <a:cubicBezTo>
                    <a:pt x="7" y="8"/>
                    <a:pt x="5" y="11"/>
                    <a:pt x="4" y="10"/>
                  </a:cubicBezTo>
                  <a:cubicBezTo>
                    <a:pt x="2" y="10"/>
                    <a:pt x="1" y="9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69" name="Freeform 120"/>
            <p:cNvSpPr>
              <a:spLocks/>
            </p:cNvSpPr>
            <p:nvPr/>
          </p:nvSpPr>
          <p:spPr bwMode="auto">
            <a:xfrm>
              <a:off x="11615738" y="5295901"/>
              <a:ext cx="34925" cy="25400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0 h 13"/>
                <a:gd name="T4" fmla="*/ 4 w 20"/>
                <a:gd name="T5" fmla="*/ 8 h 13"/>
                <a:gd name="T6" fmla="*/ 8 w 20"/>
                <a:gd name="T7" fmla="*/ 6 h 13"/>
                <a:gd name="T8" fmla="*/ 4 w 20"/>
                <a:gd name="T9" fmla="*/ 4 h 13"/>
                <a:gd name="T10" fmla="*/ 8 w 20"/>
                <a:gd name="T11" fmla="*/ 2 h 13"/>
                <a:gd name="T12" fmla="*/ 12 w 20"/>
                <a:gd name="T13" fmla="*/ 0 h 13"/>
                <a:gd name="T14" fmla="*/ 16 w 20"/>
                <a:gd name="T15" fmla="*/ 2 h 13"/>
                <a:gd name="T16" fmla="*/ 12 w 20"/>
                <a:gd name="T17" fmla="*/ 4 h 13"/>
                <a:gd name="T18" fmla="*/ 16 w 20"/>
                <a:gd name="T19" fmla="*/ 6 h 13"/>
                <a:gd name="T20" fmla="*/ 20 w 20"/>
                <a:gd name="T21" fmla="*/ 9 h 13"/>
                <a:gd name="T22" fmla="*/ 16 w 20"/>
                <a:gd name="T23" fmla="*/ 11 h 13"/>
                <a:gd name="T24" fmla="*/ 12 w 20"/>
                <a:gd name="T25" fmla="*/ 8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4" y="9"/>
                    <a:pt x="4" y="8"/>
                  </a:cubicBezTo>
                  <a:cubicBezTo>
                    <a:pt x="4" y="8"/>
                    <a:pt x="8" y="7"/>
                    <a:pt x="8" y="6"/>
                  </a:cubicBezTo>
                  <a:cubicBezTo>
                    <a:pt x="8" y="6"/>
                    <a:pt x="4" y="4"/>
                    <a:pt x="4" y="4"/>
                  </a:cubicBezTo>
                  <a:cubicBezTo>
                    <a:pt x="5" y="3"/>
                    <a:pt x="7" y="2"/>
                    <a:pt x="8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6" y="1"/>
                    <a:pt x="16" y="2"/>
                  </a:cubicBezTo>
                  <a:cubicBezTo>
                    <a:pt x="16" y="2"/>
                    <a:pt x="12" y="4"/>
                    <a:pt x="12" y="4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6" y="7"/>
                    <a:pt x="20" y="8"/>
                    <a:pt x="20" y="9"/>
                  </a:cubicBezTo>
                  <a:cubicBezTo>
                    <a:pt x="19" y="9"/>
                    <a:pt x="16" y="11"/>
                    <a:pt x="16" y="11"/>
                  </a:cubicBezTo>
                  <a:cubicBezTo>
                    <a:pt x="15" y="11"/>
                    <a:pt x="12" y="8"/>
                    <a:pt x="12" y="8"/>
                  </a:cubicBezTo>
                  <a:cubicBezTo>
                    <a:pt x="11" y="9"/>
                    <a:pt x="9" y="10"/>
                    <a:pt x="8" y="11"/>
                  </a:cubicBez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0" name="Freeform 121"/>
            <p:cNvSpPr>
              <a:spLocks/>
            </p:cNvSpPr>
            <p:nvPr/>
          </p:nvSpPr>
          <p:spPr bwMode="auto">
            <a:xfrm>
              <a:off x="11722100" y="5256213"/>
              <a:ext cx="22225" cy="15875"/>
            </a:xfrm>
            <a:custGeom>
              <a:avLst/>
              <a:gdLst>
                <a:gd name="T0" fmla="*/ 5 w 13"/>
                <a:gd name="T1" fmla="*/ 2 h 9"/>
                <a:gd name="T2" fmla="*/ 9 w 13"/>
                <a:gd name="T3" fmla="*/ 0 h 9"/>
                <a:gd name="T4" fmla="*/ 12 w 13"/>
                <a:gd name="T5" fmla="*/ 2 h 9"/>
                <a:gd name="T6" fmla="*/ 8 w 13"/>
                <a:gd name="T7" fmla="*/ 5 h 9"/>
                <a:gd name="T8" fmla="*/ 12 w 13"/>
                <a:gd name="T9" fmla="*/ 7 h 9"/>
                <a:gd name="T10" fmla="*/ 8 w 13"/>
                <a:gd name="T11" fmla="*/ 9 h 9"/>
                <a:gd name="T12" fmla="*/ 4 w 13"/>
                <a:gd name="T13" fmla="*/ 7 h 9"/>
                <a:gd name="T14" fmla="*/ 0 w 13"/>
                <a:gd name="T15" fmla="*/ 4 h 9"/>
                <a:gd name="T16" fmla="*/ 5 w 13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5" y="2"/>
                  </a:moveTo>
                  <a:cubicBezTo>
                    <a:pt x="6" y="2"/>
                    <a:pt x="7" y="0"/>
                    <a:pt x="9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3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ubicBezTo>
                    <a:pt x="11" y="7"/>
                    <a:pt x="9" y="9"/>
                    <a:pt x="8" y="9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1" name="Freeform 122"/>
            <p:cNvSpPr>
              <a:spLocks noEditPoints="1"/>
            </p:cNvSpPr>
            <p:nvPr/>
          </p:nvSpPr>
          <p:spPr bwMode="auto">
            <a:xfrm>
              <a:off x="7424738" y="5264151"/>
              <a:ext cx="4191000" cy="95250"/>
            </a:xfrm>
            <a:custGeom>
              <a:avLst/>
              <a:gdLst>
                <a:gd name="T0" fmla="*/ 109 w 2378"/>
                <a:gd name="T1" fmla="*/ 7 h 52"/>
                <a:gd name="T2" fmla="*/ 199 w 2378"/>
                <a:gd name="T3" fmla="*/ 11 h 52"/>
                <a:gd name="T4" fmla="*/ 282 w 2378"/>
                <a:gd name="T5" fmla="*/ 6 h 52"/>
                <a:gd name="T6" fmla="*/ 388 w 2378"/>
                <a:gd name="T7" fmla="*/ 6 h 52"/>
                <a:gd name="T8" fmla="*/ 482 w 2378"/>
                <a:gd name="T9" fmla="*/ 3 h 52"/>
                <a:gd name="T10" fmla="*/ 572 w 2378"/>
                <a:gd name="T11" fmla="*/ 7 h 52"/>
                <a:gd name="T12" fmla="*/ 682 w 2378"/>
                <a:gd name="T13" fmla="*/ 9 h 52"/>
                <a:gd name="T14" fmla="*/ 785 w 2378"/>
                <a:gd name="T15" fmla="*/ 7 h 52"/>
                <a:gd name="T16" fmla="*/ 918 w 2378"/>
                <a:gd name="T17" fmla="*/ 5 h 52"/>
                <a:gd name="T18" fmla="*/ 1028 w 2378"/>
                <a:gd name="T19" fmla="*/ 7 h 52"/>
                <a:gd name="T20" fmla="*/ 1142 w 2378"/>
                <a:gd name="T21" fmla="*/ 7 h 52"/>
                <a:gd name="T22" fmla="*/ 1217 w 2378"/>
                <a:gd name="T23" fmla="*/ 6 h 52"/>
                <a:gd name="T24" fmla="*/ 1350 w 2378"/>
                <a:gd name="T25" fmla="*/ 9 h 52"/>
                <a:gd name="T26" fmla="*/ 1460 w 2378"/>
                <a:gd name="T27" fmla="*/ 7 h 52"/>
                <a:gd name="T28" fmla="*/ 1555 w 2378"/>
                <a:gd name="T29" fmla="*/ 4 h 52"/>
                <a:gd name="T30" fmla="*/ 1668 w 2378"/>
                <a:gd name="T31" fmla="*/ 8 h 52"/>
                <a:gd name="T32" fmla="*/ 1755 w 2378"/>
                <a:gd name="T33" fmla="*/ 10 h 52"/>
                <a:gd name="T34" fmla="*/ 1865 w 2378"/>
                <a:gd name="T35" fmla="*/ 8 h 52"/>
                <a:gd name="T36" fmla="*/ 1983 w 2378"/>
                <a:gd name="T37" fmla="*/ 6 h 52"/>
                <a:gd name="T38" fmla="*/ 2093 w 2378"/>
                <a:gd name="T39" fmla="*/ 8 h 52"/>
                <a:gd name="T40" fmla="*/ 2190 w 2378"/>
                <a:gd name="T41" fmla="*/ 16 h 52"/>
                <a:gd name="T42" fmla="*/ 2293 w 2378"/>
                <a:gd name="T43" fmla="*/ 14 h 52"/>
                <a:gd name="T44" fmla="*/ 2369 w 2378"/>
                <a:gd name="T45" fmla="*/ 41 h 52"/>
                <a:gd name="T46" fmla="*/ 2338 w 2378"/>
                <a:gd name="T47" fmla="*/ 32 h 52"/>
                <a:gd name="T48" fmla="*/ 2318 w 2378"/>
                <a:gd name="T49" fmla="*/ 38 h 52"/>
                <a:gd name="T50" fmla="*/ 2296 w 2378"/>
                <a:gd name="T51" fmla="*/ 25 h 52"/>
                <a:gd name="T52" fmla="*/ 2240 w 2378"/>
                <a:gd name="T53" fmla="*/ 37 h 52"/>
                <a:gd name="T54" fmla="*/ 2176 w 2378"/>
                <a:gd name="T55" fmla="*/ 48 h 52"/>
                <a:gd name="T56" fmla="*/ 2050 w 2378"/>
                <a:gd name="T57" fmla="*/ 50 h 52"/>
                <a:gd name="T58" fmla="*/ 1948 w 2378"/>
                <a:gd name="T59" fmla="*/ 44 h 52"/>
                <a:gd name="T60" fmla="*/ 1830 w 2378"/>
                <a:gd name="T61" fmla="*/ 46 h 52"/>
                <a:gd name="T62" fmla="*/ 1709 w 2378"/>
                <a:gd name="T63" fmla="*/ 46 h 52"/>
                <a:gd name="T64" fmla="*/ 1583 w 2378"/>
                <a:gd name="T65" fmla="*/ 44 h 52"/>
                <a:gd name="T66" fmla="*/ 1504 w 2378"/>
                <a:gd name="T67" fmla="*/ 47 h 52"/>
                <a:gd name="T68" fmla="*/ 1394 w 2378"/>
                <a:gd name="T69" fmla="*/ 49 h 52"/>
                <a:gd name="T70" fmla="*/ 1276 w 2378"/>
                <a:gd name="T71" fmla="*/ 47 h 52"/>
                <a:gd name="T72" fmla="*/ 1151 w 2378"/>
                <a:gd name="T73" fmla="*/ 49 h 52"/>
                <a:gd name="T74" fmla="*/ 1042 w 2378"/>
                <a:gd name="T75" fmla="*/ 34 h 52"/>
                <a:gd name="T76" fmla="*/ 963 w 2378"/>
                <a:gd name="T77" fmla="*/ 36 h 52"/>
                <a:gd name="T78" fmla="*/ 868 w 2378"/>
                <a:gd name="T79" fmla="*/ 48 h 52"/>
                <a:gd name="T80" fmla="*/ 750 w 2378"/>
                <a:gd name="T81" fmla="*/ 45 h 52"/>
                <a:gd name="T82" fmla="*/ 625 w 2378"/>
                <a:gd name="T83" fmla="*/ 43 h 52"/>
                <a:gd name="T84" fmla="*/ 530 w 2378"/>
                <a:gd name="T85" fmla="*/ 46 h 52"/>
                <a:gd name="T86" fmla="*/ 389 w 2378"/>
                <a:gd name="T87" fmla="*/ 47 h 52"/>
                <a:gd name="T88" fmla="*/ 263 w 2378"/>
                <a:gd name="T89" fmla="*/ 49 h 52"/>
                <a:gd name="T90" fmla="*/ 129 w 2378"/>
                <a:gd name="T91" fmla="*/ 47 h 52"/>
                <a:gd name="T92" fmla="*/ 36 w 2378"/>
                <a:gd name="T93" fmla="*/ 36 h 52"/>
                <a:gd name="T94" fmla="*/ 1077 w 2378"/>
                <a:gd name="T95" fmla="*/ 41 h 52"/>
                <a:gd name="T96" fmla="*/ 75 w 2378"/>
                <a:gd name="T97" fmla="*/ 37 h 52"/>
                <a:gd name="T98" fmla="*/ 252 w 2378"/>
                <a:gd name="T99" fmla="*/ 38 h 52"/>
                <a:gd name="T100" fmla="*/ 418 w 2378"/>
                <a:gd name="T101" fmla="*/ 28 h 52"/>
                <a:gd name="T102" fmla="*/ 651 w 2378"/>
                <a:gd name="T103" fmla="*/ 13 h 52"/>
                <a:gd name="T104" fmla="*/ 964 w 2378"/>
                <a:gd name="T105" fmla="*/ 28 h 52"/>
                <a:gd name="T106" fmla="*/ 1129 w 2378"/>
                <a:gd name="T107" fmla="*/ 18 h 52"/>
                <a:gd name="T108" fmla="*/ 1400 w 2378"/>
                <a:gd name="T109" fmla="*/ 21 h 52"/>
                <a:gd name="T110" fmla="*/ 1502 w 2378"/>
                <a:gd name="T111" fmla="*/ 23 h 52"/>
                <a:gd name="T112" fmla="*/ 1562 w 2378"/>
                <a:gd name="T113" fmla="*/ 17 h 52"/>
                <a:gd name="T114" fmla="*/ 1774 w 2378"/>
                <a:gd name="T115" fmla="*/ 17 h 52"/>
                <a:gd name="T116" fmla="*/ 1934 w 2378"/>
                <a:gd name="T117" fmla="*/ 26 h 52"/>
                <a:gd name="T118" fmla="*/ 2060 w 2378"/>
                <a:gd name="T119" fmla="*/ 29 h 52"/>
                <a:gd name="T120" fmla="*/ 2091 w 2378"/>
                <a:gd name="T121" fmla="*/ 25 h 52"/>
                <a:gd name="T122" fmla="*/ 2205 w 2378"/>
                <a:gd name="T123" fmla="*/ 2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78" h="52">
                  <a:moveTo>
                    <a:pt x="44" y="36"/>
                  </a:moveTo>
                  <a:cubicBezTo>
                    <a:pt x="44" y="36"/>
                    <a:pt x="48" y="35"/>
                    <a:pt x="48" y="34"/>
                  </a:cubicBezTo>
                  <a:cubicBezTo>
                    <a:pt x="48" y="34"/>
                    <a:pt x="44" y="33"/>
                    <a:pt x="44" y="32"/>
                  </a:cubicBezTo>
                  <a:cubicBezTo>
                    <a:pt x="44" y="32"/>
                    <a:pt x="48" y="30"/>
                    <a:pt x="48" y="30"/>
                  </a:cubicBezTo>
                  <a:cubicBezTo>
                    <a:pt x="48" y="29"/>
                    <a:pt x="45" y="28"/>
                    <a:pt x="44" y="28"/>
                  </a:cubicBezTo>
                  <a:cubicBezTo>
                    <a:pt x="44" y="27"/>
                    <a:pt x="41" y="26"/>
                    <a:pt x="41" y="25"/>
                  </a:cubicBezTo>
                  <a:cubicBezTo>
                    <a:pt x="41" y="25"/>
                    <a:pt x="44" y="23"/>
                    <a:pt x="45" y="23"/>
                  </a:cubicBezTo>
                  <a:cubicBezTo>
                    <a:pt x="46" y="23"/>
                    <a:pt x="47" y="26"/>
                    <a:pt x="49" y="26"/>
                  </a:cubicBezTo>
                  <a:cubicBezTo>
                    <a:pt x="50" y="26"/>
                    <a:pt x="51" y="23"/>
                    <a:pt x="53" y="23"/>
                  </a:cubicBezTo>
                  <a:cubicBezTo>
                    <a:pt x="53" y="23"/>
                    <a:pt x="56" y="26"/>
                    <a:pt x="56" y="26"/>
                  </a:cubicBezTo>
                  <a:cubicBezTo>
                    <a:pt x="57" y="25"/>
                    <a:pt x="60" y="24"/>
                    <a:pt x="61" y="24"/>
                  </a:cubicBezTo>
                  <a:cubicBezTo>
                    <a:pt x="61" y="23"/>
                    <a:pt x="57" y="22"/>
                    <a:pt x="57" y="21"/>
                  </a:cubicBezTo>
                  <a:cubicBezTo>
                    <a:pt x="57" y="21"/>
                    <a:pt x="53" y="20"/>
                    <a:pt x="53" y="19"/>
                  </a:cubicBezTo>
                  <a:cubicBezTo>
                    <a:pt x="53" y="18"/>
                    <a:pt x="57" y="18"/>
                    <a:pt x="57" y="17"/>
                  </a:cubicBezTo>
                  <a:cubicBezTo>
                    <a:pt x="57" y="16"/>
                    <a:pt x="53" y="15"/>
                    <a:pt x="53" y="15"/>
                  </a:cubicBezTo>
                  <a:cubicBezTo>
                    <a:pt x="53" y="14"/>
                    <a:pt x="57" y="13"/>
                    <a:pt x="57" y="13"/>
                  </a:cubicBezTo>
                  <a:cubicBezTo>
                    <a:pt x="59" y="12"/>
                    <a:pt x="60" y="11"/>
                    <a:pt x="62" y="11"/>
                  </a:cubicBezTo>
                  <a:cubicBezTo>
                    <a:pt x="63" y="11"/>
                    <a:pt x="64" y="13"/>
                    <a:pt x="65" y="13"/>
                  </a:cubicBezTo>
                  <a:cubicBezTo>
                    <a:pt x="66" y="13"/>
                    <a:pt x="69" y="11"/>
                    <a:pt x="69" y="11"/>
                  </a:cubicBezTo>
                  <a:cubicBezTo>
                    <a:pt x="70" y="11"/>
                    <a:pt x="73" y="13"/>
                    <a:pt x="73" y="13"/>
                  </a:cubicBezTo>
                  <a:cubicBezTo>
                    <a:pt x="73" y="13"/>
                    <a:pt x="72" y="14"/>
                    <a:pt x="71" y="14"/>
                  </a:cubicBezTo>
                  <a:cubicBezTo>
                    <a:pt x="70" y="15"/>
                    <a:pt x="69" y="15"/>
                    <a:pt x="69" y="15"/>
                  </a:cubicBezTo>
                  <a:cubicBezTo>
                    <a:pt x="70" y="15"/>
                    <a:pt x="72" y="17"/>
                    <a:pt x="73" y="17"/>
                  </a:cubicBezTo>
                  <a:cubicBezTo>
                    <a:pt x="74" y="17"/>
                    <a:pt x="76" y="15"/>
                    <a:pt x="77" y="15"/>
                  </a:cubicBezTo>
                  <a:cubicBezTo>
                    <a:pt x="78" y="15"/>
                    <a:pt x="79" y="17"/>
                    <a:pt x="81" y="17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8" y="14"/>
                    <a:pt x="89" y="13"/>
                  </a:cubicBezTo>
                  <a:cubicBezTo>
                    <a:pt x="89" y="13"/>
                    <a:pt x="93" y="12"/>
                    <a:pt x="93" y="11"/>
                  </a:cubicBezTo>
                  <a:cubicBezTo>
                    <a:pt x="93" y="11"/>
                    <a:pt x="89" y="9"/>
                    <a:pt x="89" y="9"/>
                  </a:cubicBezTo>
                  <a:cubicBezTo>
                    <a:pt x="90" y="9"/>
                    <a:pt x="92" y="7"/>
                    <a:pt x="93" y="7"/>
                  </a:cubicBezTo>
                  <a:cubicBezTo>
                    <a:pt x="94" y="7"/>
                    <a:pt x="96" y="9"/>
                    <a:pt x="97" y="9"/>
                  </a:cubicBezTo>
                  <a:cubicBezTo>
                    <a:pt x="98" y="9"/>
                    <a:pt x="100" y="7"/>
                    <a:pt x="101" y="7"/>
                  </a:cubicBezTo>
                  <a:cubicBezTo>
                    <a:pt x="102" y="7"/>
                    <a:pt x="104" y="9"/>
                    <a:pt x="105" y="9"/>
                  </a:cubicBezTo>
                  <a:cubicBezTo>
                    <a:pt x="105" y="9"/>
                    <a:pt x="108" y="11"/>
                    <a:pt x="109" y="11"/>
                  </a:cubicBezTo>
                  <a:cubicBezTo>
                    <a:pt x="109" y="11"/>
                    <a:pt x="113" y="10"/>
                    <a:pt x="113" y="9"/>
                  </a:cubicBezTo>
                  <a:cubicBezTo>
                    <a:pt x="113" y="9"/>
                    <a:pt x="109" y="7"/>
                    <a:pt x="109" y="7"/>
                  </a:cubicBezTo>
                  <a:cubicBezTo>
                    <a:pt x="110" y="7"/>
                    <a:pt x="112" y="5"/>
                    <a:pt x="113" y="5"/>
                  </a:cubicBezTo>
                  <a:cubicBezTo>
                    <a:pt x="114" y="5"/>
                    <a:pt x="115" y="7"/>
                    <a:pt x="117" y="7"/>
                  </a:cubicBezTo>
                  <a:cubicBezTo>
                    <a:pt x="118" y="7"/>
                    <a:pt x="120" y="5"/>
                    <a:pt x="121" y="5"/>
                  </a:cubicBezTo>
                  <a:cubicBezTo>
                    <a:pt x="122" y="5"/>
                    <a:pt x="123" y="7"/>
                    <a:pt x="125" y="7"/>
                  </a:cubicBezTo>
                  <a:cubicBezTo>
                    <a:pt x="126" y="8"/>
                    <a:pt x="127" y="10"/>
                    <a:pt x="128" y="10"/>
                  </a:cubicBezTo>
                  <a:cubicBezTo>
                    <a:pt x="129" y="10"/>
                    <a:pt x="132" y="7"/>
                    <a:pt x="132" y="8"/>
                  </a:cubicBezTo>
                  <a:cubicBezTo>
                    <a:pt x="134" y="8"/>
                    <a:pt x="135" y="9"/>
                    <a:pt x="136" y="10"/>
                  </a:cubicBezTo>
                  <a:cubicBezTo>
                    <a:pt x="137" y="10"/>
                    <a:pt x="139" y="12"/>
                    <a:pt x="140" y="12"/>
                  </a:cubicBezTo>
                  <a:cubicBezTo>
                    <a:pt x="140" y="12"/>
                    <a:pt x="144" y="10"/>
                    <a:pt x="144" y="10"/>
                  </a:cubicBezTo>
                  <a:cubicBezTo>
                    <a:pt x="144" y="10"/>
                    <a:pt x="140" y="8"/>
                    <a:pt x="140" y="8"/>
                  </a:cubicBezTo>
                  <a:cubicBezTo>
                    <a:pt x="141" y="7"/>
                    <a:pt x="144" y="6"/>
                    <a:pt x="144" y="6"/>
                  </a:cubicBezTo>
                  <a:cubicBezTo>
                    <a:pt x="145" y="6"/>
                    <a:pt x="148" y="8"/>
                    <a:pt x="148" y="8"/>
                  </a:cubicBezTo>
                  <a:cubicBezTo>
                    <a:pt x="149" y="8"/>
                    <a:pt x="152" y="10"/>
                    <a:pt x="152" y="10"/>
                  </a:cubicBezTo>
                  <a:cubicBezTo>
                    <a:pt x="152" y="10"/>
                    <a:pt x="156" y="8"/>
                    <a:pt x="156" y="8"/>
                  </a:cubicBezTo>
                  <a:cubicBezTo>
                    <a:pt x="156" y="8"/>
                    <a:pt x="153" y="6"/>
                    <a:pt x="152" y="6"/>
                  </a:cubicBezTo>
                  <a:cubicBezTo>
                    <a:pt x="154" y="6"/>
                    <a:pt x="155" y="4"/>
                    <a:pt x="156" y="4"/>
                  </a:cubicBezTo>
                  <a:cubicBezTo>
                    <a:pt x="157" y="4"/>
                    <a:pt x="160" y="6"/>
                    <a:pt x="160" y="6"/>
                  </a:cubicBezTo>
                  <a:cubicBezTo>
                    <a:pt x="160" y="6"/>
                    <a:pt x="159" y="7"/>
                    <a:pt x="158" y="7"/>
                  </a:cubicBezTo>
                  <a:cubicBezTo>
                    <a:pt x="157" y="8"/>
                    <a:pt x="156" y="8"/>
                    <a:pt x="156" y="8"/>
                  </a:cubicBezTo>
                  <a:cubicBezTo>
                    <a:pt x="157" y="8"/>
                    <a:pt x="159" y="10"/>
                    <a:pt x="160" y="10"/>
                  </a:cubicBezTo>
                  <a:cubicBezTo>
                    <a:pt x="161" y="10"/>
                    <a:pt x="163" y="8"/>
                    <a:pt x="164" y="8"/>
                  </a:cubicBezTo>
                  <a:cubicBezTo>
                    <a:pt x="165" y="8"/>
                    <a:pt x="167" y="6"/>
                    <a:pt x="168" y="6"/>
                  </a:cubicBezTo>
                  <a:cubicBezTo>
                    <a:pt x="169" y="6"/>
                    <a:pt x="171" y="8"/>
                    <a:pt x="172" y="8"/>
                  </a:cubicBezTo>
                  <a:cubicBezTo>
                    <a:pt x="173" y="8"/>
                    <a:pt x="174" y="11"/>
                    <a:pt x="175" y="11"/>
                  </a:cubicBezTo>
                  <a:cubicBezTo>
                    <a:pt x="176" y="11"/>
                    <a:pt x="179" y="9"/>
                    <a:pt x="180" y="8"/>
                  </a:cubicBezTo>
                  <a:cubicBezTo>
                    <a:pt x="181" y="8"/>
                    <a:pt x="182" y="7"/>
                    <a:pt x="184" y="6"/>
                  </a:cubicBezTo>
                  <a:cubicBezTo>
                    <a:pt x="185" y="6"/>
                    <a:pt x="186" y="9"/>
                    <a:pt x="187" y="9"/>
                  </a:cubicBezTo>
                  <a:cubicBezTo>
                    <a:pt x="188" y="9"/>
                    <a:pt x="191" y="6"/>
                    <a:pt x="192" y="6"/>
                  </a:cubicBezTo>
                  <a:cubicBezTo>
                    <a:pt x="192" y="7"/>
                    <a:pt x="195" y="9"/>
                    <a:pt x="195" y="9"/>
                  </a:cubicBezTo>
                  <a:cubicBezTo>
                    <a:pt x="195" y="9"/>
                    <a:pt x="191" y="10"/>
                    <a:pt x="191" y="11"/>
                  </a:cubicBezTo>
                  <a:cubicBezTo>
                    <a:pt x="191" y="12"/>
                    <a:pt x="194" y="12"/>
                    <a:pt x="195" y="13"/>
                  </a:cubicBezTo>
                  <a:cubicBezTo>
                    <a:pt x="196" y="14"/>
                    <a:pt x="198" y="15"/>
                    <a:pt x="199" y="15"/>
                  </a:cubicBezTo>
                  <a:cubicBezTo>
                    <a:pt x="202" y="18"/>
                    <a:pt x="202" y="18"/>
                    <a:pt x="202" y="18"/>
                  </a:cubicBezTo>
                  <a:cubicBezTo>
                    <a:pt x="203" y="17"/>
                    <a:pt x="206" y="16"/>
                    <a:pt x="207" y="15"/>
                  </a:cubicBezTo>
                  <a:cubicBezTo>
                    <a:pt x="207" y="15"/>
                    <a:pt x="203" y="14"/>
                    <a:pt x="203" y="13"/>
                  </a:cubicBezTo>
                  <a:cubicBezTo>
                    <a:pt x="202" y="13"/>
                    <a:pt x="199" y="11"/>
                    <a:pt x="199" y="11"/>
                  </a:cubicBezTo>
                  <a:cubicBezTo>
                    <a:pt x="199" y="10"/>
                    <a:pt x="202" y="9"/>
                    <a:pt x="203" y="9"/>
                  </a:cubicBezTo>
                  <a:cubicBezTo>
                    <a:pt x="207" y="7"/>
                    <a:pt x="207" y="7"/>
                    <a:pt x="207" y="7"/>
                  </a:cubicBezTo>
                  <a:cubicBezTo>
                    <a:pt x="208" y="6"/>
                    <a:pt x="210" y="5"/>
                    <a:pt x="211" y="5"/>
                  </a:cubicBezTo>
                  <a:cubicBezTo>
                    <a:pt x="211" y="5"/>
                    <a:pt x="215" y="7"/>
                    <a:pt x="215" y="7"/>
                  </a:cubicBezTo>
                  <a:cubicBezTo>
                    <a:pt x="215" y="8"/>
                    <a:pt x="211" y="8"/>
                    <a:pt x="211" y="9"/>
                  </a:cubicBezTo>
                  <a:cubicBezTo>
                    <a:pt x="218" y="14"/>
                    <a:pt x="218" y="14"/>
                    <a:pt x="218" y="14"/>
                  </a:cubicBezTo>
                  <a:cubicBezTo>
                    <a:pt x="219" y="14"/>
                    <a:pt x="222" y="15"/>
                    <a:pt x="222" y="16"/>
                  </a:cubicBezTo>
                  <a:cubicBezTo>
                    <a:pt x="222" y="16"/>
                    <a:pt x="218" y="17"/>
                    <a:pt x="218" y="18"/>
                  </a:cubicBezTo>
                  <a:cubicBezTo>
                    <a:pt x="218" y="19"/>
                    <a:pt x="222" y="19"/>
                    <a:pt x="222" y="20"/>
                  </a:cubicBezTo>
                  <a:cubicBezTo>
                    <a:pt x="222" y="21"/>
                    <a:pt x="218" y="22"/>
                    <a:pt x="218" y="22"/>
                  </a:cubicBezTo>
                  <a:cubicBezTo>
                    <a:pt x="218" y="23"/>
                    <a:pt x="221" y="24"/>
                    <a:pt x="222" y="24"/>
                  </a:cubicBezTo>
                  <a:cubicBezTo>
                    <a:pt x="226" y="22"/>
                    <a:pt x="226" y="22"/>
                    <a:pt x="226" y="22"/>
                  </a:cubicBezTo>
                  <a:cubicBezTo>
                    <a:pt x="226" y="22"/>
                    <a:pt x="230" y="21"/>
                    <a:pt x="230" y="20"/>
                  </a:cubicBezTo>
                  <a:cubicBezTo>
                    <a:pt x="230" y="20"/>
                    <a:pt x="226" y="18"/>
                    <a:pt x="226" y="18"/>
                  </a:cubicBezTo>
                  <a:cubicBezTo>
                    <a:pt x="225" y="18"/>
                    <a:pt x="222" y="16"/>
                    <a:pt x="222" y="16"/>
                  </a:cubicBezTo>
                  <a:cubicBezTo>
                    <a:pt x="222" y="15"/>
                    <a:pt x="226" y="14"/>
                    <a:pt x="226" y="14"/>
                  </a:cubicBezTo>
                  <a:cubicBezTo>
                    <a:pt x="227" y="13"/>
                    <a:pt x="230" y="12"/>
                    <a:pt x="230" y="12"/>
                  </a:cubicBezTo>
                  <a:cubicBezTo>
                    <a:pt x="230" y="11"/>
                    <a:pt x="226" y="10"/>
                    <a:pt x="227" y="9"/>
                  </a:cubicBezTo>
                  <a:cubicBezTo>
                    <a:pt x="227" y="9"/>
                    <a:pt x="230" y="7"/>
                    <a:pt x="231" y="7"/>
                  </a:cubicBezTo>
                  <a:cubicBezTo>
                    <a:pt x="232" y="7"/>
                    <a:pt x="234" y="10"/>
                    <a:pt x="234" y="9"/>
                  </a:cubicBezTo>
                  <a:cubicBezTo>
                    <a:pt x="236" y="9"/>
                    <a:pt x="238" y="8"/>
                    <a:pt x="239" y="7"/>
                  </a:cubicBezTo>
                  <a:cubicBezTo>
                    <a:pt x="240" y="7"/>
                    <a:pt x="241" y="6"/>
                    <a:pt x="243" y="5"/>
                  </a:cubicBezTo>
                  <a:cubicBezTo>
                    <a:pt x="243" y="5"/>
                    <a:pt x="246" y="8"/>
                    <a:pt x="246" y="8"/>
                  </a:cubicBezTo>
                  <a:cubicBezTo>
                    <a:pt x="247" y="8"/>
                    <a:pt x="250" y="5"/>
                    <a:pt x="251" y="5"/>
                  </a:cubicBezTo>
                  <a:cubicBezTo>
                    <a:pt x="251" y="6"/>
                    <a:pt x="254" y="7"/>
                    <a:pt x="254" y="8"/>
                  </a:cubicBezTo>
                  <a:cubicBezTo>
                    <a:pt x="254" y="8"/>
                    <a:pt x="250" y="10"/>
                    <a:pt x="250" y="10"/>
                  </a:cubicBezTo>
                  <a:cubicBezTo>
                    <a:pt x="251" y="10"/>
                    <a:pt x="253" y="12"/>
                    <a:pt x="254" y="12"/>
                  </a:cubicBezTo>
                  <a:cubicBezTo>
                    <a:pt x="255" y="12"/>
                    <a:pt x="257" y="10"/>
                    <a:pt x="258" y="10"/>
                  </a:cubicBezTo>
                  <a:cubicBezTo>
                    <a:pt x="259" y="10"/>
                    <a:pt x="260" y="12"/>
                    <a:pt x="262" y="12"/>
                  </a:cubicBezTo>
                  <a:cubicBezTo>
                    <a:pt x="263" y="12"/>
                    <a:pt x="265" y="10"/>
                    <a:pt x="266" y="10"/>
                  </a:cubicBezTo>
                  <a:cubicBezTo>
                    <a:pt x="267" y="10"/>
                    <a:pt x="268" y="12"/>
                    <a:pt x="270" y="12"/>
                  </a:cubicBezTo>
                  <a:cubicBezTo>
                    <a:pt x="270" y="12"/>
                    <a:pt x="274" y="10"/>
                    <a:pt x="274" y="10"/>
                  </a:cubicBezTo>
                  <a:cubicBezTo>
                    <a:pt x="274" y="10"/>
                    <a:pt x="270" y="8"/>
                    <a:pt x="270" y="8"/>
                  </a:cubicBezTo>
                  <a:cubicBezTo>
                    <a:pt x="270" y="8"/>
                    <a:pt x="274" y="6"/>
                    <a:pt x="274" y="6"/>
                  </a:cubicBezTo>
                  <a:cubicBezTo>
                    <a:pt x="275" y="6"/>
                    <a:pt x="277" y="8"/>
                    <a:pt x="278" y="8"/>
                  </a:cubicBezTo>
                  <a:cubicBezTo>
                    <a:pt x="279" y="8"/>
                    <a:pt x="281" y="7"/>
                    <a:pt x="282" y="6"/>
                  </a:cubicBezTo>
                  <a:cubicBezTo>
                    <a:pt x="283" y="6"/>
                    <a:pt x="285" y="4"/>
                    <a:pt x="286" y="4"/>
                  </a:cubicBezTo>
                  <a:cubicBezTo>
                    <a:pt x="287" y="4"/>
                    <a:pt x="289" y="6"/>
                    <a:pt x="290" y="6"/>
                  </a:cubicBezTo>
                  <a:cubicBezTo>
                    <a:pt x="291" y="6"/>
                    <a:pt x="293" y="4"/>
                    <a:pt x="294" y="4"/>
                  </a:cubicBezTo>
                  <a:cubicBezTo>
                    <a:pt x="295" y="4"/>
                    <a:pt x="296" y="6"/>
                    <a:pt x="298" y="6"/>
                  </a:cubicBezTo>
                  <a:cubicBezTo>
                    <a:pt x="299" y="6"/>
                    <a:pt x="300" y="4"/>
                    <a:pt x="302" y="4"/>
                  </a:cubicBezTo>
                  <a:cubicBezTo>
                    <a:pt x="303" y="4"/>
                    <a:pt x="304" y="6"/>
                    <a:pt x="305" y="6"/>
                  </a:cubicBezTo>
                  <a:cubicBezTo>
                    <a:pt x="307" y="7"/>
                    <a:pt x="308" y="4"/>
                    <a:pt x="310" y="4"/>
                  </a:cubicBezTo>
                  <a:cubicBezTo>
                    <a:pt x="311" y="5"/>
                    <a:pt x="312" y="7"/>
                    <a:pt x="313" y="7"/>
                  </a:cubicBezTo>
                  <a:cubicBezTo>
                    <a:pt x="315" y="7"/>
                    <a:pt x="316" y="9"/>
                    <a:pt x="317" y="9"/>
                  </a:cubicBezTo>
                  <a:cubicBezTo>
                    <a:pt x="318" y="9"/>
                    <a:pt x="320" y="7"/>
                    <a:pt x="321" y="7"/>
                  </a:cubicBezTo>
                  <a:cubicBezTo>
                    <a:pt x="322" y="6"/>
                    <a:pt x="324" y="5"/>
                    <a:pt x="325" y="5"/>
                  </a:cubicBezTo>
                  <a:cubicBezTo>
                    <a:pt x="326" y="5"/>
                    <a:pt x="328" y="7"/>
                    <a:pt x="329" y="7"/>
                  </a:cubicBezTo>
                  <a:cubicBezTo>
                    <a:pt x="330" y="7"/>
                    <a:pt x="332" y="5"/>
                    <a:pt x="333" y="5"/>
                  </a:cubicBezTo>
                  <a:cubicBezTo>
                    <a:pt x="334" y="5"/>
                    <a:pt x="336" y="7"/>
                    <a:pt x="337" y="7"/>
                  </a:cubicBezTo>
                  <a:cubicBezTo>
                    <a:pt x="338" y="7"/>
                    <a:pt x="340" y="5"/>
                    <a:pt x="341" y="5"/>
                  </a:cubicBezTo>
                  <a:cubicBezTo>
                    <a:pt x="342" y="5"/>
                    <a:pt x="343" y="7"/>
                    <a:pt x="345" y="7"/>
                  </a:cubicBezTo>
                  <a:cubicBezTo>
                    <a:pt x="346" y="7"/>
                    <a:pt x="348" y="5"/>
                    <a:pt x="349" y="5"/>
                  </a:cubicBezTo>
                  <a:cubicBezTo>
                    <a:pt x="349" y="5"/>
                    <a:pt x="353" y="7"/>
                    <a:pt x="352" y="7"/>
                  </a:cubicBezTo>
                  <a:cubicBezTo>
                    <a:pt x="352" y="8"/>
                    <a:pt x="349" y="9"/>
                    <a:pt x="348" y="9"/>
                  </a:cubicBezTo>
                  <a:cubicBezTo>
                    <a:pt x="348" y="10"/>
                    <a:pt x="344" y="12"/>
                    <a:pt x="344" y="12"/>
                  </a:cubicBezTo>
                  <a:cubicBezTo>
                    <a:pt x="345" y="12"/>
                    <a:pt x="347" y="14"/>
                    <a:pt x="348" y="14"/>
                  </a:cubicBezTo>
                  <a:cubicBezTo>
                    <a:pt x="349" y="14"/>
                    <a:pt x="351" y="12"/>
                    <a:pt x="352" y="12"/>
                  </a:cubicBezTo>
                  <a:cubicBezTo>
                    <a:pt x="354" y="12"/>
                    <a:pt x="354" y="14"/>
                    <a:pt x="356" y="14"/>
                  </a:cubicBezTo>
                  <a:cubicBezTo>
                    <a:pt x="360" y="12"/>
                    <a:pt x="360" y="12"/>
                    <a:pt x="360" y="12"/>
                  </a:cubicBezTo>
                  <a:cubicBezTo>
                    <a:pt x="360" y="12"/>
                    <a:pt x="364" y="10"/>
                    <a:pt x="364" y="10"/>
                  </a:cubicBezTo>
                  <a:cubicBezTo>
                    <a:pt x="364" y="10"/>
                    <a:pt x="363" y="9"/>
                    <a:pt x="362" y="9"/>
                  </a:cubicBezTo>
                  <a:cubicBezTo>
                    <a:pt x="361" y="8"/>
                    <a:pt x="360" y="8"/>
                    <a:pt x="360" y="8"/>
                  </a:cubicBezTo>
                  <a:cubicBezTo>
                    <a:pt x="361" y="7"/>
                    <a:pt x="363" y="5"/>
                    <a:pt x="364" y="5"/>
                  </a:cubicBezTo>
                  <a:cubicBezTo>
                    <a:pt x="366" y="5"/>
                    <a:pt x="367" y="8"/>
                    <a:pt x="368" y="8"/>
                  </a:cubicBezTo>
                  <a:cubicBezTo>
                    <a:pt x="369" y="8"/>
                    <a:pt x="372" y="5"/>
                    <a:pt x="372" y="6"/>
                  </a:cubicBezTo>
                  <a:cubicBezTo>
                    <a:pt x="373" y="6"/>
                    <a:pt x="376" y="8"/>
                    <a:pt x="376" y="8"/>
                  </a:cubicBezTo>
                  <a:cubicBezTo>
                    <a:pt x="376" y="8"/>
                    <a:pt x="372" y="9"/>
                    <a:pt x="372" y="10"/>
                  </a:cubicBezTo>
                  <a:cubicBezTo>
                    <a:pt x="372" y="10"/>
                    <a:pt x="375" y="12"/>
                    <a:pt x="376" y="12"/>
                  </a:cubicBezTo>
                  <a:cubicBezTo>
                    <a:pt x="377" y="12"/>
                    <a:pt x="379" y="10"/>
                    <a:pt x="380" y="10"/>
                  </a:cubicBezTo>
                  <a:cubicBezTo>
                    <a:pt x="384" y="8"/>
                    <a:pt x="384" y="8"/>
                    <a:pt x="384" y="8"/>
                  </a:cubicBezTo>
                  <a:cubicBezTo>
                    <a:pt x="388" y="6"/>
                    <a:pt x="388" y="6"/>
                    <a:pt x="388" y="6"/>
                  </a:cubicBezTo>
                  <a:cubicBezTo>
                    <a:pt x="389" y="5"/>
                    <a:pt x="391" y="4"/>
                    <a:pt x="392" y="4"/>
                  </a:cubicBezTo>
                  <a:cubicBezTo>
                    <a:pt x="393" y="4"/>
                    <a:pt x="395" y="6"/>
                    <a:pt x="396" y="6"/>
                  </a:cubicBezTo>
                  <a:cubicBezTo>
                    <a:pt x="397" y="6"/>
                    <a:pt x="399" y="4"/>
                    <a:pt x="400" y="4"/>
                  </a:cubicBezTo>
                  <a:cubicBezTo>
                    <a:pt x="401" y="4"/>
                    <a:pt x="402" y="6"/>
                    <a:pt x="404" y="6"/>
                  </a:cubicBezTo>
                  <a:cubicBezTo>
                    <a:pt x="405" y="6"/>
                    <a:pt x="406" y="4"/>
                    <a:pt x="408" y="4"/>
                  </a:cubicBezTo>
                  <a:cubicBezTo>
                    <a:pt x="409" y="4"/>
                    <a:pt x="410" y="6"/>
                    <a:pt x="412" y="6"/>
                  </a:cubicBezTo>
                  <a:cubicBezTo>
                    <a:pt x="412" y="6"/>
                    <a:pt x="415" y="4"/>
                    <a:pt x="416" y="4"/>
                  </a:cubicBezTo>
                  <a:cubicBezTo>
                    <a:pt x="416" y="4"/>
                    <a:pt x="419" y="6"/>
                    <a:pt x="419" y="6"/>
                  </a:cubicBezTo>
                  <a:cubicBezTo>
                    <a:pt x="419" y="7"/>
                    <a:pt x="415" y="8"/>
                    <a:pt x="415" y="9"/>
                  </a:cubicBezTo>
                  <a:cubicBezTo>
                    <a:pt x="415" y="9"/>
                    <a:pt x="418" y="11"/>
                    <a:pt x="419" y="11"/>
                  </a:cubicBezTo>
                  <a:cubicBezTo>
                    <a:pt x="419" y="11"/>
                    <a:pt x="422" y="9"/>
                    <a:pt x="423" y="9"/>
                  </a:cubicBezTo>
                  <a:cubicBezTo>
                    <a:pt x="424" y="9"/>
                    <a:pt x="426" y="11"/>
                    <a:pt x="427" y="11"/>
                  </a:cubicBezTo>
                  <a:cubicBezTo>
                    <a:pt x="427" y="11"/>
                    <a:pt x="428" y="10"/>
                    <a:pt x="429" y="10"/>
                  </a:cubicBezTo>
                  <a:cubicBezTo>
                    <a:pt x="430" y="9"/>
                    <a:pt x="431" y="9"/>
                    <a:pt x="431" y="9"/>
                  </a:cubicBezTo>
                  <a:cubicBezTo>
                    <a:pt x="431" y="9"/>
                    <a:pt x="427" y="7"/>
                    <a:pt x="427" y="7"/>
                  </a:cubicBezTo>
                  <a:cubicBezTo>
                    <a:pt x="426" y="7"/>
                    <a:pt x="425" y="9"/>
                    <a:pt x="423" y="9"/>
                  </a:cubicBezTo>
                  <a:cubicBezTo>
                    <a:pt x="423" y="9"/>
                    <a:pt x="419" y="7"/>
                    <a:pt x="419" y="6"/>
                  </a:cubicBezTo>
                  <a:cubicBezTo>
                    <a:pt x="419" y="6"/>
                    <a:pt x="423" y="5"/>
                    <a:pt x="423" y="4"/>
                  </a:cubicBezTo>
                  <a:cubicBezTo>
                    <a:pt x="424" y="4"/>
                    <a:pt x="427" y="2"/>
                    <a:pt x="428" y="2"/>
                  </a:cubicBezTo>
                  <a:cubicBezTo>
                    <a:pt x="429" y="2"/>
                    <a:pt x="430" y="5"/>
                    <a:pt x="431" y="5"/>
                  </a:cubicBezTo>
                  <a:cubicBezTo>
                    <a:pt x="432" y="4"/>
                    <a:pt x="434" y="7"/>
                    <a:pt x="435" y="7"/>
                  </a:cubicBezTo>
                  <a:cubicBezTo>
                    <a:pt x="436" y="7"/>
                    <a:pt x="439" y="5"/>
                    <a:pt x="439" y="5"/>
                  </a:cubicBezTo>
                  <a:cubicBezTo>
                    <a:pt x="440" y="4"/>
                    <a:pt x="442" y="3"/>
                    <a:pt x="443" y="3"/>
                  </a:cubicBezTo>
                  <a:cubicBezTo>
                    <a:pt x="444" y="2"/>
                    <a:pt x="446" y="5"/>
                    <a:pt x="447" y="5"/>
                  </a:cubicBezTo>
                  <a:cubicBezTo>
                    <a:pt x="448" y="5"/>
                    <a:pt x="450" y="3"/>
                    <a:pt x="451" y="3"/>
                  </a:cubicBezTo>
                  <a:cubicBezTo>
                    <a:pt x="452" y="3"/>
                    <a:pt x="454" y="5"/>
                    <a:pt x="455" y="5"/>
                  </a:cubicBezTo>
                  <a:cubicBezTo>
                    <a:pt x="455" y="5"/>
                    <a:pt x="458" y="7"/>
                    <a:pt x="459" y="7"/>
                  </a:cubicBezTo>
                  <a:cubicBezTo>
                    <a:pt x="460" y="7"/>
                    <a:pt x="461" y="9"/>
                    <a:pt x="462" y="9"/>
                  </a:cubicBezTo>
                  <a:cubicBezTo>
                    <a:pt x="463" y="9"/>
                    <a:pt x="466" y="7"/>
                    <a:pt x="466" y="7"/>
                  </a:cubicBezTo>
                  <a:cubicBezTo>
                    <a:pt x="466" y="7"/>
                    <a:pt x="465" y="7"/>
                    <a:pt x="465" y="6"/>
                  </a:cubicBezTo>
                  <a:cubicBezTo>
                    <a:pt x="464" y="6"/>
                    <a:pt x="463" y="5"/>
                    <a:pt x="463" y="5"/>
                  </a:cubicBezTo>
                  <a:cubicBezTo>
                    <a:pt x="464" y="5"/>
                    <a:pt x="466" y="3"/>
                    <a:pt x="467" y="3"/>
                  </a:cubicBezTo>
                  <a:cubicBezTo>
                    <a:pt x="468" y="3"/>
                    <a:pt x="469" y="5"/>
                    <a:pt x="471" y="5"/>
                  </a:cubicBezTo>
                  <a:cubicBezTo>
                    <a:pt x="472" y="5"/>
                    <a:pt x="473" y="3"/>
                    <a:pt x="475" y="3"/>
                  </a:cubicBezTo>
                  <a:cubicBezTo>
                    <a:pt x="476" y="3"/>
                    <a:pt x="477" y="5"/>
                    <a:pt x="478" y="5"/>
                  </a:cubicBezTo>
                  <a:cubicBezTo>
                    <a:pt x="480" y="5"/>
                    <a:pt x="481" y="3"/>
                    <a:pt x="482" y="3"/>
                  </a:cubicBezTo>
                  <a:cubicBezTo>
                    <a:pt x="484" y="3"/>
                    <a:pt x="485" y="6"/>
                    <a:pt x="486" y="6"/>
                  </a:cubicBezTo>
                  <a:cubicBezTo>
                    <a:pt x="487" y="6"/>
                    <a:pt x="489" y="3"/>
                    <a:pt x="490" y="3"/>
                  </a:cubicBezTo>
                  <a:cubicBezTo>
                    <a:pt x="491" y="4"/>
                    <a:pt x="493" y="6"/>
                    <a:pt x="494" y="6"/>
                  </a:cubicBezTo>
                  <a:cubicBezTo>
                    <a:pt x="495" y="5"/>
                    <a:pt x="497" y="4"/>
                    <a:pt x="498" y="4"/>
                  </a:cubicBezTo>
                  <a:cubicBezTo>
                    <a:pt x="502" y="2"/>
                    <a:pt x="502" y="2"/>
                    <a:pt x="502" y="2"/>
                  </a:cubicBezTo>
                  <a:cubicBezTo>
                    <a:pt x="510" y="6"/>
                    <a:pt x="510" y="6"/>
                    <a:pt x="510" y="6"/>
                  </a:cubicBezTo>
                  <a:cubicBezTo>
                    <a:pt x="506" y="8"/>
                    <a:pt x="506" y="8"/>
                    <a:pt x="506" y="8"/>
                  </a:cubicBezTo>
                  <a:cubicBezTo>
                    <a:pt x="505" y="8"/>
                    <a:pt x="502" y="10"/>
                    <a:pt x="502" y="10"/>
                  </a:cubicBezTo>
                  <a:cubicBezTo>
                    <a:pt x="502" y="10"/>
                    <a:pt x="505" y="12"/>
                    <a:pt x="505" y="12"/>
                  </a:cubicBezTo>
                  <a:cubicBezTo>
                    <a:pt x="506" y="13"/>
                    <a:pt x="508" y="10"/>
                    <a:pt x="509" y="10"/>
                  </a:cubicBezTo>
                  <a:cubicBezTo>
                    <a:pt x="510" y="10"/>
                    <a:pt x="513" y="12"/>
                    <a:pt x="513" y="13"/>
                  </a:cubicBezTo>
                  <a:cubicBezTo>
                    <a:pt x="514" y="13"/>
                    <a:pt x="516" y="14"/>
                    <a:pt x="517" y="15"/>
                  </a:cubicBezTo>
                  <a:cubicBezTo>
                    <a:pt x="517" y="14"/>
                    <a:pt x="521" y="13"/>
                    <a:pt x="521" y="13"/>
                  </a:cubicBezTo>
                  <a:cubicBezTo>
                    <a:pt x="521" y="12"/>
                    <a:pt x="517" y="11"/>
                    <a:pt x="517" y="11"/>
                  </a:cubicBezTo>
                  <a:cubicBezTo>
                    <a:pt x="518" y="10"/>
                    <a:pt x="521" y="9"/>
                    <a:pt x="521" y="8"/>
                  </a:cubicBezTo>
                  <a:cubicBezTo>
                    <a:pt x="521" y="8"/>
                    <a:pt x="520" y="8"/>
                    <a:pt x="519" y="7"/>
                  </a:cubicBezTo>
                  <a:cubicBezTo>
                    <a:pt x="519" y="7"/>
                    <a:pt x="518" y="6"/>
                    <a:pt x="518" y="6"/>
                  </a:cubicBezTo>
                  <a:cubicBezTo>
                    <a:pt x="519" y="6"/>
                    <a:pt x="521" y="4"/>
                    <a:pt x="522" y="4"/>
                  </a:cubicBezTo>
                  <a:cubicBezTo>
                    <a:pt x="523" y="4"/>
                    <a:pt x="524" y="6"/>
                    <a:pt x="525" y="6"/>
                  </a:cubicBezTo>
                  <a:cubicBezTo>
                    <a:pt x="526" y="6"/>
                    <a:pt x="529" y="4"/>
                    <a:pt x="530" y="4"/>
                  </a:cubicBezTo>
                  <a:cubicBezTo>
                    <a:pt x="530" y="4"/>
                    <a:pt x="533" y="6"/>
                    <a:pt x="533" y="6"/>
                  </a:cubicBezTo>
                  <a:cubicBezTo>
                    <a:pt x="533" y="7"/>
                    <a:pt x="529" y="8"/>
                    <a:pt x="529" y="9"/>
                  </a:cubicBezTo>
                  <a:cubicBezTo>
                    <a:pt x="529" y="9"/>
                    <a:pt x="533" y="11"/>
                    <a:pt x="533" y="11"/>
                  </a:cubicBezTo>
                  <a:cubicBezTo>
                    <a:pt x="534" y="11"/>
                    <a:pt x="536" y="9"/>
                    <a:pt x="537" y="9"/>
                  </a:cubicBezTo>
                  <a:cubicBezTo>
                    <a:pt x="541" y="7"/>
                    <a:pt x="541" y="7"/>
                    <a:pt x="541" y="7"/>
                  </a:cubicBezTo>
                  <a:cubicBezTo>
                    <a:pt x="545" y="4"/>
                    <a:pt x="545" y="4"/>
                    <a:pt x="545" y="4"/>
                  </a:cubicBezTo>
                  <a:cubicBezTo>
                    <a:pt x="546" y="4"/>
                    <a:pt x="549" y="2"/>
                    <a:pt x="549" y="2"/>
                  </a:cubicBezTo>
                  <a:cubicBezTo>
                    <a:pt x="551" y="2"/>
                    <a:pt x="552" y="5"/>
                    <a:pt x="553" y="5"/>
                  </a:cubicBezTo>
                  <a:cubicBezTo>
                    <a:pt x="554" y="5"/>
                    <a:pt x="557" y="2"/>
                    <a:pt x="557" y="3"/>
                  </a:cubicBezTo>
                  <a:cubicBezTo>
                    <a:pt x="558" y="3"/>
                    <a:pt x="561" y="5"/>
                    <a:pt x="561" y="5"/>
                  </a:cubicBezTo>
                  <a:cubicBezTo>
                    <a:pt x="561" y="5"/>
                    <a:pt x="560" y="5"/>
                    <a:pt x="559" y="6"/>
                  </a:cubicBezTo>
                  <a:cubicBezTo>
                    <a:pt x="558" y="6"/>
                    <a:pt x="557" y="7"/>
                    <a:pt x="557" y="7"/>
                  </a:cubicBezTo>
                  <a:cubicBezTo>
                    <a:pt x="558" y="7"/>
                    <a:pt x="560" y="9"/>
                    <a:pt x="561" y="9"/>
                  </a:cubicBezTo>
                  <a:cubicBezTo>
                    <a:pt x="562" y="9"/>
                    <a:pt x="564" y="7"/>
                    <a:pt x="565" y="7"/>
                  </a:cubicBezTo>
                  <a:cubicBezTo>
                    <a:pt x="566" y="7"/>
                    <a:pt x="567" y="9"/>
                    <a:pt x="568" y="9"/>
                  </a:cubicBezTo>
                  <a:cubicBezTo>
                    <a:pt x="569" y="9"/>
                    <a:pt x="572" y="7"/>
                    <a:pt x="572" y="7"/>
                  </a:cubicBezTo>
                  <a:cubicBezTo>
                    <a:pt x="573" y="7"/>
                    <a:pt x="568" y="5"/>
                    <a:pt x="569" y="5"/>
                  </a:cubicBezTo>
                  <a:cubicBezTo>
                    <a:pt x="569" y="5"/>
                    <a:pt x="572" y="3"/>
                    <a:pt x="573" y="3"/>
                  </a:cubicBezTo>
                  <a:cubicBezTo>
                    <a:pt x="574" y="3"/>
                    <a:pt x="576" y="5"/>
                    <a:pt x="577" y="5"/>
                  </a:cubicBezTo>
                  <a:cubicBezTo>
                    <a:pt x="578" y="5"/>
                    <a:pt x="580" y="4"/>
                    <a:pt x="581" y="3"/>
                  </a:cubicBezTo>
                  <a:cubicBezTo>
                    <a:pt x="581" y="3"/>
                    <a:pt x="584" y="1"/>
                    <a:pt x="585" y="1"/>
                  </a:cubicBezTo>
                  <a:cubicBezTo>
                    <a:pt x="585" y="1"/>
                    <a:pt x="588" y="3"/>
                    <a:pt x="589" y="3"/>
                  </a:cubicBezTo>
                  <a:cubicBezTo>
                    <a:pt x="589" y="3"/>
                    <a:pt x="592" y="5"/>
                    <a:pt x="592" y="5"/>
                  </a:cubicBezTo>
                  <a:cubicBezTo>
                    <a:pt x="593" y="5"/>
                    <a:pt x="596" y="4"/>
                    <a:pt x="596" y="3"/>
                  </a:cubicBezTo>
                  <a:cubicBezTo>
                    <a:pt x="597" y="3"/>
                    <a:pt x="600" y="1"/>
                    <a:pt x="600" y="1"/>
                  </a:cubicBezTo>
                  <a:cubicBezTo>
                    <a:pt x="602" y="1"/>
                    <a:pt x="603" y="3"/>
                    <a:pt x="604" y="3"/>
                  </a:cubicBezTo>
                  <a:cubicBezTo>
                    <a:pt x="606" y="3"/>
                    <a:pt x="607" y="1"/>
                    <a:pt x="608" y="1"/>
                  </a:cubicBezTo>
                  <a:cubicBezTo>
                    <a:pt x="610" y="1"/>
                    <a:pt x="611" y="4"/>
                    <a:pt x="612" y="4"/>
                  </a:cubicBezTo>
                  <a:cubicBezTo>
                    <a:pt x="613" y="4"/>
                    <a:pt x="615" y="1"/>
                    <a:pt x="616" y="1"/>
                  </a:cubicBezTo>
                  <a:cubicBezTo>
                    <a:pt x="617" y="2"/>
                    <a:pt x="619" y="4"/>
                    <a:pt x="620" y="4"/>
                  </a:cubicBezTo>
                  <a:cubicBezTo>
                    <a:pt x="621" y="4"/>
                    <a:pt x="623" y="2"/>
                    <a:pt x="624" y="2"/>
                  </a:cubicBezTo>
                  <a:cubicBezTo>
                    <a:pt x="625" y="2"/>
                    <a:pt x="626" y="4"/>
                    <a:pt x="628" y="4"/>
                  </a:cubicBezTo>
                  <a:cubicBezTo>
                    <a:pt x="629" y="4"/>
                    <a:pt x="631" y="2"/>
                    <a:pt x="632" y="2"/>
                  </a:cubicBezTo>
                  <a:cubicBezTo>
                    <a:pt x="633" y="2"/>
                    <a:pt x="634" y="4"/>
                    <a:pt x="636" y="4"/>
                  </a:cubicBezTo>
                  <a:cubicBezTo>
                    <a:pt x="637" y="4"/>
                    <a:pt x="638" y="2"/>
                    <a:pt x="640" y="2"/>
                  </a:cubicBezTo>
                  <a:cubicBezTo>
                    <a:pt x="641" y="2"/>
                    <a:pt x="642" y="4"/>
                    <a:pt x="643" y="4"/>
                  </a:cubicBezTo>
                  <a:cubicBezTo>
                    <a:pt x="645" y="4"/>
                    <a:pt x="646" y="2"/>
                    <a:pt x="648" y="2"/>
                  </a:cubicBezTo>
                  <a:cubicBezTo>
                    <a:pt x="649" y="2"/>
                    <a:pt x="650" y="4"/>
                    <a:pt x="651" y="4"/>
                  </a:cubicBezTo>
                  <a:cubicBezTo>
                    <a:pt x="653" y="4"/>
                    <a:pt x="654" y="2"/>
                    <a:pt x="655" y="2"/>
                  </a:cubicBezTo>
                  <a:cubicBezTo>
                    <a:pt x="657" y="2"/>
                    <a:pt x="658" y="4"/>
                    <a:pt x="659" y="4"/>
                  </a:cubicBezTo>
                  <a:cubicBezTo>
                    <a:pt x="660" y="5"/>
                    <a:pt x="662" y="2"/>
                    <a:pt x="663" y="2"/>
                  </a:cubicBezTo>
                  <a:cubicBezTo>
                    <a:pt x="664" y="2"/>
                    <a:pt x="667" y="4"/>
                    <a:pt x="667" y="5"/>
                  </a:cubicBezTo>
                  <a:cubicBezTo>
                    <a:pt x="667" y="5"/>
                    <a:pt x="663" y="6"/>
                    <a:pt x="663" y="7"/>
                  </a:cubicBezTo>
                  <a:cubicBezTo>
                    <a:pt x="663" y="7"/>
                    <a:pt x="666" y="9"/>
                    <a:pt x="667" y="9"/>
                  </a:cubicBezTo>
                  <a:cubicBezTo>
                    <a:pt x="667" y="9"/>
                    <a:pt x="670" y="7"/>
                    <a:pt x="671" y="7"/>
                  </a:cubicBezTo>
                  <a:cubicBezTo>
                    <a:pt x="671" y="7"/>
                    <a:pt x="675" y="5"/>
                    <a:pt x="675" y="5"/>
                  </a:cubicBezTo>
                  <a:cubicBezTo>
                    <a:pt x="675" y="5"/>
                    <a:pt x="671" y="3"/>
                    <a:pt x="671" y="3"/>
                  </a:cubicBezTo>
                  <a:cubicBezTo>
                    <a:pt x="672" y="3"/>
                    <a:pt x="674" y="0"/>
                    <a:pt x="675" y="0"/>
                  </a:cubicBezTo>
                  <a:cubicBezTo>
                    <a:pt x="676" y="0"/>
                    <a:pt x="678" y="2"/>
                    <a:pt x="679" y="3"/>
                  </a:cubicBezTo>
                  <a:cubicBezTo>
                    <a:pt x="679" y="3"/>
                    <a:pt x="683" y="5"/>
                    <a:pt x="683" y="5"/>
                  </a:cubicBezTo>
                  <a:cubicBezTo>
                    <a:pt x="683" y="5"/>
                    <a:pt x="679" y="7"/>
                    <a:pt x="679" y="7"/>
                  </a:cubicBezTo>
                  <a:cubicBezTo>
                    <a:pt x="680" y="7"/>
                    <a:pt x="681" y="9"/>
                    <a:pt x="682" y="9"/>
                  </a:cubicBezTo>
                  <a:cubicBezTo>
                    <a:pt x="683" y="9"/>
                    <a:pt x="685" y="7"/>
                    <a:pt x="686" y="7"/>
                  </a:cubicBezTo>
                  <a:cubicBezTo>
                    <a:pt x="687" y="7"/>
                    <a:pt x="689" y="10"/>
                    <a:pt x="690" y="9"/>
                  </a:cubicBezTo>
                  <a:cubicBezTo>
                    <a:pt x="691" y="9"/>
                    <a:pt x="693" y="8"/>
                    <a:pt x="694" y="7"/>
                  </a:cubicBezTo>
                  <a:cubicBezTo>
                    <a:pt x="698" y="5"/>
                    <a:pt x="698" y="5"/>
                    <a:pt x="698" y="5"/>
                  </a:cubicBezTo>
                  <a:cubicBezTo>
                    <a:pt x="702" y="3"/>
                    <a:pt x="702" y="3"/>
                    <a:pt x="702" y="3"/>
                  </a:cubicBezTo>
                  <a:cubicBezTo>
                    <a:pt x="703" y="3"/>
                    <a:pt x="706" y="1"/>
                    <a:pt x="707" y="1"/>
                  </a:cubicBezTo>
                  <a:cubicBezTo>
                    <a:pt x="707" y="1"/>
                    <a:pt x="710" y="3"/>
                    <a:pt x="710" y="3"/>
                  </a:cubicBezTo>
                  <a:cubicBezTo>
                    <a:pt x="711" y="4"/>
                    <a:pt x="713" y="5"/>
                    <a:pt x="714" y="6"/>
                  </a:cubicBezTo>
                  <a:cubicBezTo>
                    <a:pt x="715" y="6"/>
                    <a:pt x="717" y="3"/>
                    <a:pt x="718" y="3"/>
                  </a:cubicBezTo>
                  <a:cubicBezTo>
                    <a:pt x="719" y="3"/>
                    <a:pt x="721" y="6"/>
                    <a:pt x="722" y="6"/>
                  </a:cubicBezTo>
                  <a:cubicBezTo>
                    <a:pt x="723" y="6"/>
                    <a:pt x="724" y="8"/>
                    <a:pt x="726" y="8"/>
                  </a:cubicBezTo>
                  <a:cubicBezTo>
                    <a:pt x="726" y="8"/>
                    <a:pt x="729" y="6"/>
                    <a:pt x="730" y="6"/>
                  </a:cubicBezTo>
                  <a:cubicBezTo>
                    <a:pt x="731" y="5"/>
                    <a:pt x="733" y="4"/>
                    <a:pt x="734" y="4"/>
                  </a:cubicBezTo>
                  <a:cubicBezTo>
                    <a:pt x="735" y="4"/>
                    <a:pt x="736" y="6"/>
                    <a:pt x="738" y="6"/>
                  </a:cubicBezTo>
                  <a:cubicBezTo>
                    <a:pt x="739" y="6"/>
                    <a:pt x="741" y="4"/>
                    <a:pt x="742" y="4"/>
                  </a:cubicBezTo>
                  <a:cubicBezTo>
                    <a:pt x="743" y="4"/>
                    <a:pt x="744" y="6"/>
                    <a:pt x="745" y="6"/>
                  </a:cubicBezTo>
                  <a:cubicBezTo>
                    <a:pt x="747" y="6"/>
                    <a:pt x="748" y="4"/>
                    <a:pt x="750" y="4"/>
                  </a:cubicBezTo>
                  <a:cubicBezTo>
                    <a:pt x="751" y="4"/>
                    <a:pt x="752" y="6"/>
                    <a:pt x="753" y="6"/>
                  </a:cubicBezTo>
                  <a:cubicBezTo>
                    <a:pt x="755" y="6"/>
                    <a:pt x="756" y="4"/>
                    <a:pt x="757" y="4"/>
                  </a:cubicBezTo>
                  <a:cubicBezTo>
                    <a:pt x="759" y="4"/>
                    <a:pt x="760" y="6"/>
                    <a:pt x="761" y="6"/>
                  </a:cubicBezTo>
                  <a:cubicBezTo>
                    <a:pt x="762" y="6"/>
                    <a:pt x="764" y="4"/>
                    <a:pt x="765" y="4"/>
                  </a:cubicBezTo>
                  <a:cubicBezTo>
                    <a:pt x="766" y="4"/>
                    <a:pt x="769" y="6"/>
                    <a:pt x="769" y="7"/>
                  </a:cubicBezTo>
                  <a:cubicBezTo>
                    <a:pt x="769" y="7"/>
                    <a:pt x="765" y="8"/>
                    <a:pt x="765" y="9"/>
                  </a:cubicBezTo>
                  <a:cubicBezTo>
                    <a:pt x="765" y="10"/>
                    <a:pt x="768" y="10"/>
                    <a:pt x="769" y="11"/>
                  </a:cubicBezTo>
                  <a:cubicBezTo>
                    <a:pt x="768" y="12"/>
                    <a:pt x="765" y="12"/>
                    <a:pt x="765" y="13"/>
                  </a:cubicBezTo>
                  <a:cubicBezTo>
                    <a:pt x="765" y="13"/>
                    <a:pt x="768" y="15"/>
                    <a:pt x="768" y="15"/>
                  </a:cubicBezTo>
                  <a:cubicBezTo>
                    <a:pt x="770" y="15"/>
                    <a:pt x="771" y="13"/>
                    <a:pt x="772" y="13"/>
                  </a:cubicBezTo>
                  <a:cubicBezTo>
                    <a:pt x="772" y="12"/>
                    <a:pt x="769" y="12"/>
                    <a:pt x="769" y="11"/>
                  </a:cubicBezTo>
                  <a:cubicBezTo>
                    <a:pt x="769" y="10"/>
                    <a:pt x="772" y="9"/>
                    <a:pt x="773" y="9"/>
                  </a:cubicBezTo>
                  <a:cubicBezTo>
                    <a:pt x="774" y="8"/>
                    <a:pt x="775" y="7"/>
                    <a:pt x="777" y="7"/>
                  </a:cubicBezTo>
                  <a:cubicBezTo>
                    <a:pt x="775" y="6"/>
                    <a:pt x="775" y="5"/>
                    <a:pt x="773" y="4"/>
                  </a:cubicBezTo>
                  <a:cubicBezTo>
                    <a:pt x="774" y="5"/>
                    <a:pt x="776" y="2"/>
                    <a:pt x="777" y="2"/>
                  </a:cubicBezTo>
                  <a:cubicBezTo>
                    <a:pt x="778" y="2"/>
                    <a:pt x="780" y="5"/>
                    <a:pt x="781" y="5"/>
                  </a:cubicBezTo>
                  <a:cubicBezTo>
                    <a:pt x="781" y="5"/>
                    <a:pt x="785" y="2"/>
                    <a:pt x="785" y="3"/>
                  </a:cubicBezTo>
                  <a:cubicBezTo>
                    <a:pt x="785" y="3"/>
                    <a:pt x="789" y="4"/>
                    <a:pt x="789" y="5"/>
                  </a:cubicBezTo>
                  <a:cubicBezTo>
                    <a:pt x="789" y="5"/>
                    <a:pt x="785" y="7"/>
                    <a:pt x="785" y="7"/>
                  </a:cubicBezTo>
                  <a:cubicBezTo>
                    <a:pt x="786" y="7"/>
                    <a:pt x="787" y="9"/>
                    <a:pt x="788" y="9"/>
                  </a:cubicBezTo>
                  <a:cubicBezTo>
                    <a:pt x="789" y="9"/>
                    <a:pt x="791" y="7"/>
                    <a:pt x="792" y="7"/>
                  </a:cubicBezTo>
                  <a:cubicBezTo>
                    <a:pt x="794" y="7"/>
                    <a:pt x="795" y="9"/>
                    <a:pt x="796" y="9"/>
                  </a:cubicBezTo>
                  <a:cubicBezTo>
                    <a:pt x="797" y="9"/>
                    <a:pt x="800" y="8"/>
                    <a:pt x="800" y="7"/>
                  </a:cubicBezTo>
                  <a:cubicBezTo>
                    <a:pt x="804" y="5"/>
                    <a:pt x="804" y="5"/>
                    <a:pt x="804" y="5"/>
                  </a:cubicBezTo>
                  <a:cubicBezTo>
                    <a:pt x="805" y="5"/>
                    <a:pt x="808" y="3"/>
                    <a:pt x="809" y="3"/>
                  </a:cubicBezTo>
                  <a:cubicBezTo>
                    <a:pt x="810" y="3"/>
                    <a:pt x="811" y="5"/>
                    <a:pt x="812" y="5"/>
                  </a:cubicBezTo>
                  <a:cubicBezTo>
                    <a:pt x="813" y="5"/>
                    <a:pt x="815" y="3"/>
                    <a:pt x="816" y="3"/>
                  </a:cubicBezTo>
                  <a:cubicBezTo>
                    <a:pt x="818" y="3"/>
                    <a:pt x="819" y="5"/>
                    <a:pt x="820" y="5"/>
                  </a:cubicBezTo>
                  <a:cubicBezTo>
                    <a:pt x="821" y="5"/>
                    <a:pt x="823" y="3"/>
                    <a:pt x="824" y="3"/>
                  </a:cubicBezTo>
                  <a:cubicBezTo>
                    <a:pt x="825" y="3"/>
                    <a:pt x="827" y="5"/>
                    <a:pt x="828" y="6"/>
                  </a:cubicBezTo>
                  <a:cubicBezTo>
                    <a:pt x="829" y="6"/>
                    <a:pt x="831" y="8"/>
                    <a:pt x="832" y="8"/>
                  </a:cubicBezTo>
                  <a:cubicBezTo>
                    <a:pt x="832" y="8"/>
                    <a:pt x="835" y="6"/>
                    <a:pt x="836" y="6"/>
                  </a:cubicBezTo>
                  <a:cubicBezTo>
                    <a:pt x="837" y="5"/>
                    <a:pt x="839" y="4"/>
                    <a:pt x="840" y="4"/>
                  </a:cubicBezTo>
                  <a:cubicBezTo>
                    <a:pt x="841" y="3"/>
                    <a:pt x="843" y="6"/>
                    <a:pt x="844" y="6"/>
                  </a:cubicBezTo>
                  <a:cubicBezTo>
                    <a:pt x="844" y="6"/>
                    <a:pt x="847" y="4"/>
                    <a:pt x="848" y="4"/>
                  </a:cubicBezTo>
                  <a:cubicBezTo>
                    <a:pt x="849" y="4"/>
                    <a:pt x="851" y="5"/>
                    <a:pt x="851" y="6"/>
                  </a:cubicBezTo>
                  <a:cubicBezTo>
                    <a:pt x="852" y="6"/>
                    <a:pt x="854" y="8"/>
                    <a:pt x="855" y="8"/>
                  </a:cubicBezTo>
                  <a:cubicBezTo>
                    <a:pt x="855" y="8"/>
                    <a:pt x="859" y="6"/>
                    <a:pt x="859" y="6"/>
                  </a:cubicBezTo>
                  <a:cubicBezTo>
                    <a:pt x="859" y="6"/>
                    <a:pt x="856" y="4"/>
                    <a:pt x="856" y="4"/>
                  </a:cubicBezTo>
                  <a:cubicBezTo>
                    <a:pt x="857" y="4"/>
                    <a:pt x="858" y="2"/>
                    <a:pt x="860" y="2"/>
                  </a:cubicBezTo>
                  <a:cubicBezTo>
                    <a:pt x="861" y="2"/>
                    <a:pt x="863" y="4"/>
                    <a:pt x="863" y="4"/>
                  </a:cubicBezTo>
                  <a:cubicBezTo>
                    <a:pt x="865" y="4"/>
                    <a:pt x="866" y="6"/>
                    <a:pt x="867" y="6"/>
                  </a:cubicBezTo>
                  <a:cubicBezTo>
                    <a:pt x="868" y="7"/>
                    <a:pt x="870" y="8"/>
                    <a:pt x="871" y="8"/>
                  </a:cubicBezTo>
                  <a:cubicBezTo>
                    <a:pt x="872" y="9"/>
                    <a:pt x="873" y="11"/>
                    <a:pt x="875" y="11"/>
                  </a:cubicBezTo>
                  <a:cubicBezTo>
                    <a:pt x="876" y="11"/>
                    <a:pt x="878" y="9"/>
                    <a:pt x="879" y="9"/>
                  </a:cubicBezTo>
                  <a:cubicBezTo>
                    <a:pt x="880" y="8"/>
                    <a:pt x="882" y="7"/>
                    <a:pt x="883" y="7"/>
                  </a:cubicBezTo>
                  <a:cubicBezTo>
                    <a:pt x="884" y="6"/>
                    <a:pt x="886" y="5"/>
                    <a:pt x="887" y="4"/>
                  </a:cubicBezTo>
                  <a:cubicBezTo>
                    <a:pt x="888" y="4"/>
                    <a:pt x="890" y="7"/>
                    <a:pt x="891" y="7"/>
                  </a:cubicBezTo>
                  <a:cubicBezTo>
                    <a:pt x="892" y="7"/>
                    <a:pt x="894" y="5"/>
                    <a:pt x="895" y="5"/>
                  </a:cubicBezTo>
                  <a:cubicBezTo>
                    <a:pt x="896" y="5"/>
                    <a:pt x="897" y="7"/>
                    <a:pt x="899" y="7"/>
                  </a:cubicBezTo>
                  <a:cubicBezTo>
                    <a:pt x="900" y="7"/>
                    <a:pt x="901" y="5"/>
                    <a:pt x="903" y="5"/>
                  </a:cubicBezTo>
                  <a:cubicBezTo>
                    <a:pt x="904" y="5"/>
                    <a:pt x="905" y="7"/>
                    <a:pt x="906" y="7"/>
                  </a:cubicBezTo>
                  <a:cubicBezTo>
                    <a:pt x="907" y="7"/>
                    <a:pt x="910" y="5"/>
                    <a:pt x="911" y="5"/>
                  </a:cubicBezTo>
                  <a:cubicBezTo>
                    <a:pt x="911" y="5"/>
                    <a:pt x="914" y="3"/>
                    <a:pt x="915" y="3"/>
                  </a:cubicBezTo>
                  <a:cubicBezTo>
                    <a:pt x="915" y="3"/>
                    <a:pt x="918" y="5"/>
                    <a:pt x="918" y="5"/>
                  </a:cubicBezTo>
                  <a:cubicBezTo>
                    <a:pt x="918" y="5"/>
                    <a:pt x="915" y="7"/>
                    <a:pt x="914" y="7"/>
                  </a:cubicBezTo>
                  <a:cubicBezTo>
                    <a:pt x="916" y="7"/>
                    <a:pt x="917" y="9"/>
                    <a:pt x="918" y="9"/>
                  </a:cubicBezTo>
                  <a:cubicBezTo>
                    <a:pt x="919" y="9"/>
                    <a:pt x="921" y="8"/>
                    <a:pt x="922" y="7"/>
                  </a:cubicBezTo>
                  <a:cubicBezTo>
                    <a:pt x="924" y="7"/>
                    <a:pt x="925" y="6"/>
                    <a:pt x="926" y="5"/>
                  </a:cubicBezTo>
                  <a:cubicBezTo>
                    <a:pt x="927" y="5"/>
                    <a:pt x="929" y="3"/>
                    <a:pt x="930" y="3"/>
                  </a:cubicBezTo>
                  <a:cubicBezTo>
                    <a:pt x="931" y="3"/>
                    <a:pt x="933" y="5"/>
                    <a:pt x="934" y="5"/>
                  </a:cubicBezTo>
                  <a:cubicBezTo>
                    <a:pt x="935" y="5"/>
                    <a:pt x="938" y="3"/>
                    <a:pt x="938" y="3"/>
                  </a:cubicBezTo>
                  <a:cubicBezTo>
                    <a:pt x="939" y="3"/>
                    <a:pt x="941" y="1"/>
                    <a:pt x="942" y="1"/>
                  </a:cubicBezTo>
                  <a:cubicBezTo>
                    <a:pt x="943" y="1"/>
                    <a:pt x="946" y="3"/>
                    <a:pt x="946" y="3"/>
                  </a:cubicBezTo>
                  <a:cubicBezTo>
                    <a:pt x="947" y="4"/>
                    <a:pt x="949" y="5"/>
                    <a:pt x="950" y="6"/>
                  </a:cubicBezTo>
                  <a:cubicBezTo>
                    <a:pt x="950" y="6"/>
                    <a:pt x="953" y="4"/>
                    <a:pt x="954" y="4"/>
                  </a:cubicBezTo>
                  <a:cubicBezTo>
                    <a:pt x="955" y="4"/>
                    <a:pt x="956" y="6"/>
                    <a:pt x="958" y="6"/>
                  </a:cubicBezTo>
                  <a:cubicBezTo>
                    <a:pt x="959" y="6"/>
                    <a:pt x="960" y="8"/>
                    <a:pt x="961" y="8"/>
                  </a:cubicBezTo>
                  <a:cubicBezTo>
                    <a:pt x="962" y="8"/>
                    <a:pt x="965" y="6"/>
                    <a:pt x="965" y="6"/>
                  </a:cubicBezTo>
                  <a:cubicBezTo>
                    <a:pt x="966" y="5"/>
                    <a:pt x="968" y="4"/>
                    <a:pt x="970" y="4"/>
                  </a:cubicBezTo>
                  <a:cubicBezTo>
                    <a:pt x="970" y="4"/>
                    <a:pt x="972" y="6"/>
                    <a:pt x="973" y="6"/>
                  </a:cubicBezTo>
                  <a:cubicBezTo>
                    <a:pt x="974" y="6"/>
                    <a:pt x="977" y="4"/>
                    <a:pt x="977" y="4"/>
                  </a:cubicBezTo>
                  <a:cubicBezTo>
                    <a:pt x="978" y="4"/>
                    <a:pt x="981" y="6"/>
                    <a:pt x="981" y="6"/>
                  </a:cubicBezTo>
                  <a:cubicBezTo>
                    <a:pt x="981" y="6"/>
                    <a:pt x="977" y="8"/>
                    <a:pt x="977" y="8"/>
                  </a:cubicBezTo>
                  <a:cubicBezTo>
                    <a:pt x="978" y="8"/>
                    <a:pt x="979" y="11"/>
                    <a:pt x="981" y="11"/>
                  </a:cubicBezTo>
                  <a:cubicBezTo>
                    <a:pt x="982" y="11"/>
                    <a:pt x="984" y="9"/>
                    <a:pt x="985" y="8"/>
                  </a:cubicBezTo>
                  <a:cubicBezTo>
                    <a:pt x="986" y="8"/>
                    <a:pt x="988" y="7"/>
                    <a:pt x="989" y="6"/>
                  </a:cubicBezTo>
                  <a:cubicBezTo>
                    <a:pt x="990" y="6"/>
                    <a:pt x="992" y="4"/>
                    <a:pt x="993" y="4"/>
                  </a:cubicBezTo>
                  <a:cubicBezTo>
                    <a:pt x="994" y="4"/>
                    <a:pt x="996" y="7"/>
                    <a:pt x="997" y="7"/>
                  </a:cubicBezTo>
                  <a:cubicBezTo>
                    <a:pt x="998" y="7"/>
                    <a:pt x="1000" y="4"/>
                    <a:pt x="1001" y="4"/>
                  </a:cubicBezTo>
                  <a:cubicBezTo>
                    <a:pt x="1002" y="5"/>
                    <a:pt x="1004" y="6"/>
                    <a:pt x="1005" y="7"/>
                  </a:cubicBezTo>
                  <a:cubicBezTo>
                    <a:pt x="1005" y="7"/>
                    <a:pt x="1008" y="9"/>
                    <a:pt x="1008" y="9"/>
                  </a:cubicBezTo>
                  <a:cubicBezTo>
                    <a:pt x="1009" y="9"/>
                    <a:pt x="1012" y="7"/>
                    <a:pt x="1012" y="7"/>
                  </a:cubicBezTo>
                  <a:cubicBezTo>
                    <a:pt x="1013" y="7"/>
                    <a:pt x="1009" y="5"/>
                    <a:pt x="1009" y="5"/>
                  </a:cubicBezTo>
                  <a:cubicBezTo>
                    <a:pt x="1010" y="5"/>
                    <a:pt x="1011" y="2"/>
                    <a:pt x="1013" y="2"/>
                  </a:cubicBezTo>
                  <a:cubicBezTo>
                    <a:pt x="1014" y="2"/>
                    <a:pt x="1016" y="5"/>
                    <a:pt x="1017" y="5"/>
                  </a:cubicBezTo>
                  <a:cubicBezTo>
                    <a:pt x="1017" y="5"/>
                    <a:pt x="1020" y="3"/>
                    <a:pt x="1021" y="3"/>
                  </a:cubicBezTo>
                  <a:cubicBezTo>
                    <a:pt x="1021" y="3"/>
                    <a:pt x="1024" y="5"/>
                    <a:pt x="1024" y="5"/>
                  </a:cubicBezTo>
                  <a:cubicBezTo>
                    <a:pt x="1024" y="5"/>
                    <a:pt x="1021" y="7"/>
                    <a:pt x="1020" y="7"/>
                  </a:cubicBezTo>
                  <a:cubicBezTo>
                    <a:pt x="1022" y="7"/>
                    <a:pt x="1023" y="9"/>
                    <a:pt x="1024" y="9"/>
                  </a:cubicBezTo>
                  <a:cubicBezTo>
                    <a:pt x="1025" y="9"/>
                    <a:pt x="1027" y="7"/>
                    <a:pt x="1028" y="7"/>
                  </a:cubicBezTo>
                  <a:cubicBezTo>
                    <a:pt x="1030" y="7"/>
                    <a:pt x="1031" y="6"/>
                    <a:pt x="1032" y="5"/>
                  </a:cubicBezTo>
                  <a:cubicBezTo>
                    <a:pt x="1033" y="5"/>
                    <a:pt x="1035" y="3"/>
                    <a:pt x="1036" y="3"/>
                  </a:cubicBezTo>
                  <a:cubicBezTo>
                    <a:pt x="1037" y="3"/>
                    <a:pt x="1039" y="5"/>
                    <a:pt x="1040" y="5"/>
                  </a:cubicBezTo>
                  <a:cubicBezTo>
                    <a:pt x="1041" y="5"/>
                    <a:pt x="1043" y="3"/>
                    <a:pt x="1044" y="3"/>
                  </a:cubicBezTo>
                  <a:cubicBezTo>
                    <a:pt x="1046" y="3"/>
                    <a:pt x="1047" y="5"/>
                    <a:pt x="1048" y="5"/>
                  </a:cubicBezTo>
                  <a:cubicBezTo>
                    <a:pt x="1049" y="5"/>
                    <a:pt x="1051" y="3"/>
                    <a:pt x="1052" y="3"/>
                  </a:cubicBezTo>
                  <a:cubicBezTo>
                    <a:pt x="1053" y="3"/>
                    <a:pt x="1055" y="5"/>
                    <a:pt x="1056" y="5"/>
                  </a:cubicBezTo>
                  <a:cubicBezTo>
                    <a:pt x="1057" y="5"/>
                    <a:pt x="1059" y="3"/>
                    <a:pt x="1060" y="3"/>
                  </a:cubicBezTo>
                  <a:cubicBezTo>
                    <a:pt x="1061" y="4"/>
                    <a:pt x="1063" y="5"/>
                    <a:pt x="1064" y="6"/>
                  </a:cubicBezTo>
                  <a:cubicBezTo>
                    <a:pt x="1067" y="8"/>
                    <a:pt x="1067" y="8"/>
                    <a:pt x="1067" y="8"/>
                  </a:cubicBezTo>
                  <a:cubicBezTo>
                    <a:pt x="1069" y="9"/>
                    <a:pt x="1070" y="9"/>
                    <a:pt x="1071" y="10"/>
                  </a:cubicBezTo>
                  <a:cubicBezTo>
                    <a:pt x="1072" y="10"/>
                    <a:pt x="1074" y="8"/>
                    <a:pt x="1075" y="8"/>
                  </a:cubicBezTo>
                  <a:cubicBezTo>
                    <a:pt x="1076" y="8"/>
                    <a:pt x="1078" y="10"/>
                    <a:pt x="1079" y="10"/>
                  </a:cubicBezTo>
                  <a:cubicBezTo>
                    <a:pt x="1079" y="10"/>
                    <a:pt x="1083" y="8"/>
                    <a:pt x="1083" y="8"/>
                  </a:cubicBezTo>
                  <a:cubicBezTo>
                    <a:pt x="1083" y="8"/>
                    <a:pt x="1080" y="6"/>
                    <a:pt x="1079" y="6"/>
                  </a:cubicBezTo>
                  <a:cubicBezTo>
                    <a:pt x="1079" y="6"/>
                    <a:pt x="1078" y="6"/>
                    <a:pt x="1077" y="7"/>
                  </a:cubicBezTo>
                  <a:cubicBezTo>
                    <a:pt x="1076" y="7"/>
                    <a:pt x="1075" y="8"/>
                    <a:pt x="1075" y="8"/>
                  </a:cubicBezTo>
                  <a:cubicBezTo>
                    <a:pt x="1075" y="7"/>
                    <a:pt x="1071" y="6"/>
                    <a:pt x="1071" y="6"/>
                  </a:cubicBezTo>
                  <a:cubicBezTo>
                    <a:pt x="1072" y="6"/>
                    <a:pt x="1075" y="4"/>
                    <a:pt x="1076" y="4"/>
                  </a:cubicBezTo>
                  <a:cubicBezTo>
                    <a:pt x="1077" y="4"/>
                    <a:pt x="1078" y="6"/>
                    <a:pt x="1079" y="6"/>
                  </a:cubicBezTo>
                  <a:cubicBezTo>
                    <a:pt x="1081" y="6"/>
                    <a:pt x="1082" y="4"/>
                    <a:pt x="1083" y="4"/>
                  </a:cubicBezTo>
                  <a:cubicBezTo>
                    <a:pt x="1085" y="4"/>
                    <a:pt x="1086" y="6"/>
                    <a:pt x="1087" y="6"/>
                  </a:cubicBezTo>
                  <a:cubicBezTo>
                    <a:pt x="1089" y="6"/>
                    <a:pt x="1090" y="8"/>
                    <a:pt x="1091" y="8"/>
                  </a:cubicBezTo>
                  <a:cubicBezTo>
                    <a:pt x="1092" y="8"/>
                    <a:pt x="1094" y="7"/>
                    <a:pt x="1095" y="6"/>
                  </a:cubicBezTo>
                  <a:cubicBezTo>
                    <a:pt x="1096" y="6"/>
                    <a:pt x="1098" y="4"/>
                    <a:pt x="1099" y="4"/>
                  </a:cubicBezTo>
                  <a:cubicBezTo>
                    <a:pt x="1100" y="4"/>
                    <a:pt x="1102" y="6"/>
                    <a:pt x="1103" y="6"/>
                  </a:cubicBezTo>
                  <a:cubicBezTo>
                    <a:pt x="1104" y="6"/>
                    <a:pt x="1106" y="4"/>
                    <a:pt x="1107" y="4"/>
                  </a:cubicBezTo>
                  <a:cubicBezTo>
                    <a:pt x="1108" y="4"/>
                    <a:pt x="1109" y="7"/>
                    <a:pt x="1111" y="7"/>
                  </a:cubicBezTo>
                  <a:cubicBezTo>
                    <a:pt x="1112" y="6"/>
                    <a:pt x="1113" y="9"/>
                    <a:pt x="1114" y="9"/>
                  </a:cubicBezTo>
                  <a:cubicBezTo>
                    <a:pt x="1116" y="9"/>
                    <a:pt x="1117" y="7"/>
                    <a:pt x="1119" y="7"/>
                  </a:cubicBezTo>
                  <a:cubicBezTo>
                    <a:pt x="1120" y="7"/>
                    <a:pt x="1121" y="5"/>
                    <a:pt x="1123" y="5"/>
                  </a:cubicBezTo>
                  <a:cubicBezTo>
                    <a:pt x="1124" y="5"/>
                    <a:pt x="1125" y="7"/>
                    <a:pt x="1126" y="7"/>
                  </a:cubicBezTo>
                  <a:cubicBezTo>
                    <a:pt x="1128" y="7"/>
                    <a:pt x="1129" y="5"/>
                    <a:pt x="1131" y="5"/>
                  </a:cubicBezTo>
                  <a:cubicBezTo>
                    <a:pt x="1132" y="5"/>
                    <a:pt x="1133" y="7"/>
                    <a:pt x="1134" y="7"/>
                  </a:cubicBezTo>
                  <a:cubicBezTo>
                    <a:pt x="1135" y="7"/>
                    <a:pt x="1138" y="5"/>
                    <a:pt x="1138" y="5"/>
                  </a:cubicBezTo>
                  <a:cubicBezTo>
                    <a:pt x="1140" y="5"/>
                    <a:pt x="1141" y="7"/>
                    <a:pt x="1142" y="7"/>
                  </a:cubicBezTo>
                  <a:cubicBezTo>
                    <a:pt x="1143" y="8"/>
                    <a:pt x="1145" y="9"/>
                    <a:pt x="1146" y="9"/>
                  </a:cubicBezTo>
                  <a:cubicBezTo>
                    <a:pt x="1146" y="10"/>
                    <a:pt x="1142" y="11"/>
                    <a:pt x="1142" y="11"/>
                  </a:cubicBezTo>
                  <a:cubicBezTo>
                    <a:pt x="1142" y="12"/>
                    <a:pt x="1145" y="13"/>
                    <a:pt x="1146" y="14"/>
                  </a:cubicBezTo>
                  <a:cubicBezTo>
                    <a:pt x="1146" y="14"/>
                    <a:pt x="1148" y="16"/>
                    <a:pt x="1149" y="16"/>
                  </a:cubicBezTo>
                  <a:cubicBezTo>
                    <a:pt x="1151" y="16"/>
                    <a:pt x="1152" y="14"/>
                    <a:pt x="1153" y="14"/>
                  </a:cubicBezTo>
                  <a:cubicBezTo>
                    <a:pt x="1155" y="15"/>
                    <a:pt x="1156" y="15"/>
                    <a:pt x="1157" y="16"/>
                  </a:cubicBezTo>
                  <a:cubicBezTo>
                    <a:pt x="1157" y="16"/>
                    <a:pt x="1161" y="14"/>
                    <a:pt x="1161" y="14"/>
                  </a:cubicBezTo>
                  <a:cubicBezTo>
                    <a:pt x="1161" y="14"/>
                    <a:pt x="1158" y="12"/>
                    <a:pt x="1157" y="12"/>
                  </a:cubicBezTo>
                  <a:cubicBezTo>
                    <a:pt x="1157" y="12"/>
                    <a:pt x="1154" y="14"/>
                    <a:pt x="1153" y="14"/>
                  </a:cubicBezTo>
                  <a:cubicBezTo>
                    <a:pt x="1153" y="14"/>
                    <a:pt x="1150" y="12"/>
                    <a:pt x="1150" y="12"/>
                  </a:cubicBezTo>
                  <a:cubicBezTo>
                    <a:pt x="1149" y="11"/>
                    <a:pt x="1146" y="10"/>
                    <a:pt x="1146" y="9"/>
                  </a:cubicBezTo>
                  <a:cubicBezTo>
                    <a:pt x="1146" y="9"/>
                    <a:pt x="1150" y="8"/>
                    <a:pt x="1150" y="7"/>
                  </a:cubicBezTo>
                  <a:cubicBezTo>
                    <a:pt x="1150" y="6"/>
                    <a:pt x="1147" y="6"/>
                    <a:pt x="1146" y="5"/>
                  </a:cubicBezTo>
                  <a:cubicBezTo>
                    <a:pt x="1146" y="5"/>
                    <a:pt x="1150" y="3"/>
                    <a:pt x="1150" y="3"/>
                  </a:cubicBezTo>
                  <a:cubicBezTo>
                    <a:pt x="1154" y="5"/>
                    <a:pt x="1154" y="5"/>
                    <a:pt x="1154" y="5"/>
                  </a:cubicBezTo>
                  <a:cubicBezTo>
                    <a:pt x="1155" y="5"/>
                    <a:pt x="1157" y="7"/>
                    <a:pt x="1158" y="7"/>
                  </a:cubicBezTo>
                  <a:cubicBezTo>
                    <a:pt x="1158" y="7"/>
                    <a:pt x="1161" y="6"/>
                    <a:pt x="1162" y="5"/>
                  </a:cubicBezTo>
                  <a:cubicBezTo>
                    <a:pt x="1163" y="5"/>
                    <a:pt x="1165" y="3"/>
                    <a:pt x="1166" y="3"/>
                  </a:cubicBezTo>
                  <a:cubicBezTo>
                    <a:pt x="1167" y="3"/>
                    <a:pt x="1169" y="5"/>
                    <a:pt x="1170" y="5"/>
                  </a:cubicBezTo>
                  <a:cubicBezTo>
                    <a:pt x="1171" y="5"/>
                    <a:pt x="1172" y="8"/>
                    <a:pt x="1173" y="8"/>
                  </a:cubicBezTo>
                  <a:cubicBezTo>
                    <a:pt x="1174" y="8"/>
                    <a:pt x="1177" y="6"/>
                    <a:pt x="1178" y="6"/>
                  </a:cubicBezTo>
                  <a:cubicBezTo>
                    <a:pt x="1179" y="5"/>
                    <a:pt x="1180" y="4"/>
                    <a:pt x="1182" y="4"/>
                  </a:cubicBezTo>
                  <a:cubicBezTo>
                    <a:pt x="1183" y="3"/>
                    <a:pt x="1184" y="6"/>
                    <a:pt x="1185" y="6"/>
                  </a:cubicBezTo>
                  <a:cubicBezTo>
                    <a:pt x="1187" y="6"/>
                    <a:pt x="1188" y="4"/>
                    <a:pt x="1190" y="4"/>
                  </a:cubicBezTo>
                  <a:cubicBezTo>
                    <a:pt x="1190" y="4"/>
                    <a:pt x="1193" y="6"/>
                    <a:pt x="1193" y="6"/>
                  </a:cubicBezTo>
                  <a:cubicBezTo>
                    <a:pt x="1194" y="6"/>
                    <a:pt x="1196" y="8"/>
                    <a:pt x="1197" y="8"/>
                  </a:cubicBezTo>
                  <a:cubicBezTo>
                    <a:pt x="1198" y="8"/>
                    <a:pt x="1201" y="6"/>
                    <a:pt x="1201" y="6"/>
                  </a:cubicBezTo>
                  <a:cubicBezTo>
                    <a:pt x="1202" y="6"/>
                    <a:pt x="1205" y="4"/>
                    <a:pt x="1205" y="4"/>
                  </a:cubicBezTo>
                  <a:cubicBezTo>
                    <a:pt x="1205" y="4"/>
                    <a:pt x="1209" y="6"/>
                    <a:pt x="1209" y="6"/>
                  </a:cubicBezTo>
                  <a:cubicBezTo>
                    <a:pt x="1209" y="6"/>
                    <a:pt x="1205" y="8"/>
                    <a:pt x="1205" y="8"/>
                  </a:cubicBezTo>
                  <a:cubicBezTo>
                    <a:pt x="1206" y="8"/>
                    <a:pt x="1207" y="11"/>
                    <a:pt x="1209" y="11"/>
                  </a:cubicBezTo>
                  <a:cubicBezTo>
                    <a:pt x="1209" y="11"/>
                    <a:pt x="1213" y="9"/>
                    <a:pt x="1213" y="8"/>
                  </a:cubicBezTo>
                  <a:cubicBezTo>
                    <a:pt x="1213" y="8"/>
                    <a:pt x="1212" y="8"/>
                    <a:pt x="1211" y="7"/>
                  </a:cubicBezTo>
                  <a:cubicBezTo>
                    <a:pt x="1210" y="7"/>
                    <a:pt x="1209" y="6"/>
                    <a:pt x="1209" y="6"/>
                  </a:cubicBezTo>
                  <a:cubicBezTo>
                    <a:pt x="1210" y="6"/>
                    <a:pt x="1212" y="4"/>
                    <a:pt x="1213" y="4"/>
                  </a:cubicBezTo>
                  <a:cubicBezTo>
                    <a:pt x="1214" y="4"/>
                    <a:pt x="1216" y="6"/>
                    <a:pt x="1217" y="6"/>
                  </a:cubicBezTo>
                  <a:cubicBezTo>
                    <a:pt x="1218" y="6"/>
                    <a:pt x="1220" y="5"/>
                    <a:pt x="1221" y="4"/>
                  </a:cubicBezTo>
                  <a:cubicBezTo>
                    <a:pt x="1221" y="4"/>
                    <a:pt x="1225" y="2"/>
                    <a:pt x="1225" y="2"/>
                  </a:cubicBezTo>
                  <a:cubicBezTo>
                    <a:pt x="1226" y="2"/>
                    <a:pt x="1228" y="4"/>
                    <a:pt x="1229" y="4"/>
                  </a:cubicBezTo>
                  <a:cubicBezTo>
                    <a:pt x="1232" y="7"/>
                    <a:pt x="1232" y="7"/>
                    <a:pt x="1232" y="7"/>
                  </a:cubicBezTo>
                  <a:cubicBezTo>
                    <a:pt x="1236" y="9"/>
                    <a:pt x="1236" y="9"/>
                    <a:pt x="1236" y="9"/>
                  </a:cubicBezTo>
                  <a:cubicBezTo>
                    <a:pt x="1237" y="9"/>
                    <a:pt x="1239" y="11"/>
                    <a:pt x="1240" y="11"/>
                  </a:cubicBezTo>
                  <a:cubicBezTo>
                    <a:pt x="1241" y="11"/>
                    <a:pt x="1243" y="9"/>
                    <a:pt x="1244" y="9"/>
                  </a:cubicBezTo>
                  <a:cubicBezTo>
                    <a:pt x="1248" y="7"/>
                    <a:pt x="1248" y="7"/>
                    <a:pt x="1248" y="7"/>
                  </a:cubicBezTo>
                  <a:cubicBezTo>
                    <a:pt x="1252" y="5"/>
                    <a:pt x="1252" y="5"/>
                    <a:pt x="1252" y="5"/>
                  </a:cubicBezTo>
                  <a:cubicBezTo>
                    <a:pt x="1253" y="4"/>
                    <a:pt x="1255" y="3"/>
                    <a:pt x="1256" y="3"/>
                  </a:cubicBezTo>
                  <a:cubicBezTo>
                    <a:pt x="1257" y="3"/>
                    <a:pt x="1260" y="5"/>
                    <a:pt x="1260" y="5"/>
                  </a:cubicBezTo>
                  <a:cubicBezTo>
                    <a:pt x="1261" y="5"/>
                    <a:pt x="1263" y="7"/>
                    <a:pt x="1264" y="7"/>
                  </a:cubicBezTo>
                  <a:cubicBezTo>
                    <a:pt x="1265" y="7"/>
                    <a:pt x="1267" y="5"/>
                    <a:pt x="1268" y="5"/>
                  </a:cubicBezTo>
                  <a:cubicBezTo>
                    <a:pt x="1268" y="5"/>
                    <a:pt x="1272" y="3"/>
                    <a:pt x="1272" y="3"/>
                  </a:cubicBezTo>
                  <a:cubicBezTo>
                    <a:pt x="1273" y="3"/>
                    <a:pt x="1275" y="5"/>
                    <a:pt x="1276" y="5"/>
                  </a:cubicBezTo>
                  <a:cubicBezTo>
                    <a:pt x="1277" y="6"/>
                    <a:pt x="1278" y="7"/>
                    <a:pt x="1280" y="8"/>
                  </a:cubicBezTo>
                  <a:cubicBezTo>
                    <a:pt x="1280" y="8"/>
                    <a:pt x="1282" y="10"/>
                    <a:pt x="1283" y="10"/>
                  </a:cubicBezTo>
                  <a:cubicBezTo>
                    <a:pt x="1284" y="10"/>
                    <a:pt x="1287" y="8"/>
                    <a:pt x="1287" y="8"/>
                  </a:cubicBezTo>
                  <a:cubicBezTo>
                    <a:pt x="1289" y="8"/>
                    <a:pt x="1290" y="9"/>
                    <a:pt x="1291" y="10"/>
                  </a:cubicBezTo>
                  <a:cubicBezTo>
                    <a:pt x="1292" y="10"/>
                    <a:pt x="1294" y="12"/>
                    <a:pt x="1295" y="12"/>
                  </a:cubicBezTo>
                  <a:cubicBezTo>
                    <a:pt x="1295" y="12"/>
                    <a:pt x="1299" y="10"/>
                    <a:pt x="1299" y="10"/>
                  </a:cubicBezTo>
                  <a:cubicBezTo>
                    <a:pt x="1299" y="10"/>
                    <a:pt x="1295" y="8"/>
                    <a:pt x="1295" y="8"/>
                  </a:cubicBezTo>
                  <a:cubicBezTo>
                    <a:pt x="1297" y="8"/>
                    <a:pt x="1298" y="6"/>
                    <a:pt x="1299" y="6"/>
                  </a:cubicBezTo>
                  <a:cubicBezTo>
                    <a:pt x="1301" y="6"/>
                    <a:pt x="1302" y="8"/>
                    <a:pt x="1303" y="8"/>
                  </a:cubicBezTo>
                  <a:cubicBezTo>
                    <a:pt x="1304" y="8"/>
                    <a:pt x="1306" y="10"/>
                    <a:pt x="1307" y="10"/>
                  </a:cubicBezTo>
                  <a:cubicBezTo>
                    <a:pt x="1308" y="10"/>
                    <a:pt x="1310" y="8"/>
                    <a:pt x="1311" y="8"/>
                  </a:cubicBezTo>
                  <a:cubicBezTo>
                    <a:pt x="1312" y="8"/>
                    <a:pt x="1313" y="10"/>
                    <a:pt x="1315" y="10"/>
                  </a:cubicBezTo>
                  <a:cubicBezTo>
                    <a:pt x="1316" y="10"/>
                    <a:pt x="1318" y="8"/>
                    <a:pt x="1319" y="8"/>
                  </a:cubicBezTo>
                  <a:cubicBezTo>
                    <a:pt x="1320" y="8"/>
                    <a:pt x="1322" y="11"/>
                    <a:pt x="1323" y="11"/>
                  </a:cubicBezTo>
                  <a:cubicBezTo>
                    <a:pt x="1324" y="10"/>
                    <a:pt x="1326" y="9"/>
                    <a:pt x="1327" y="8"/>
                  </a:cubicBezTo>
                  <a:cubicBezTo>
                    <a:pt x="1331" y="6"/>
                    <a:pt x="1331" y="6"/>
                    <a:pt x="1331" y="6"/>
                  </a:cubicBezTo>
                  <a:cubicBezTo>
                    <a:pt x="1331" y="6"/>
                    <a:pt x="1334" y="4"/>
                    <a:pt x="1335" y="4"/>
                  </a:cubicBezTo>
                  <a:cubicBezTo>
                    <a:pt x="1336" y="4"/>
                    <a:pt x="1337" y="6"/>
                    <a:pt x="1339" y="6"/>
                  </a:cubicBezTo>
                  <a:cubicBezTo>
                    <a:pt x="1339" y="6"/>
                    <a:pt x="1342" y="4"/>
                    <a:pt x="1343" y="4"/>
                  </a:cubicBezTo>
                  <a:cubicBezTo>
                    <a:pt x="1344" y="5"/>
                    <a:pt x="1346" y="6"/>
                    <a:pt x="1346" y="7"/>
                  </a:cubicBezTo>
                  <a:cubicBezTo>
                    <a:pt x="1347" y="7"/>
                    <a:pt x="1349" y="9"/>
                    <a:pt x="1350" y="9"/>
                  </a:cubicBezTo>
                  <a:cubicBezTo>
                    <a:pt x="1351" y="9"/>
                    <a:pt x="1354" y="7"/>
                    <a:pt x="1354" y="7"/>
                  </a:cubicBezTo>
                  <a:cubicBezTo>
                    <a:pt x="1355" y="6"/>
                    <a:pt x="1357" y="5"/>
                    <a:pt x="1358" y="5"/>
                  </a:cubicBezTo>
                  <a:cubicBezTo>
                    <a:pt x="1359" y="5"/>
                    <a:pt x="1361" y="7"/>
                    <a:pt x="1362" y="7"/>
                  </a:cubicBezTo>
                  <a:cubicBezTo>
                    <a:pt x="1363" y="7"/>
                    <a:pt x="1365" y="5"/>
                    <a:pt x="1366" y="5"/>
                  </a:cubicBezTo>
                  <a:cubicBezTo>
                    <a:pt x="1368" y="5"/>
                    <a:pt x="1369" y="7"/>
                    <a:pt x="1370" y="7"/>
                  </a:cubicBezTo>
                  <a:cubicBezTo>
                    <a:pt x="1371" y="7"/>
                    <a:pt x="1373" y="5"/>
                    <a:pt x="1374" y="5"/>
                  </a:cubicBezTo>
                  <a:cubicBezTo>
                    <a:pt x="1375" y="5"/>
                    <a:pt x="1377" y="7"/>
                    <a:pt x="1378" y="7"/>
                  </a:cubicBezTo>
                  <a:cubicBezTo>
                    <a:pt x="1379" y="7"/>
                    <a:pt x="1381" y="5"/>
                    <a:pt x="1382" y="5"/>
                  </a:cubicBezTo>
                  <a:cubicBezTo>
                    <a:pt x="1383" y="5"/>
                    <a:pt x="1385" y="3"/>
                    <a:pt x="1386" y="3"/>
                  </a:cubicBezTo>
                  <a:cubicBezTo>
                    <a:pt x="1386" y="3"/>
                    <a:pt x="1390" y="5"/>
                    <a:pt x="1390" y="5"/>
                  </a:cubicBezTo>
                  <a:cubicBezTo>
                    <a:pt x="1390" y="5"/>
                    <a:pt x="1386" y="7"/>
                    <a:pt x="1386" y="7"/>
                  </a:cubicBezTo>
                  <a:cubicBezTo>
                    <a:pt x="1386" y="8"/>
                    <a:pt x="1389" y="10"/>
                    <a:pt x="1389" y="10"/>
                  </a:cubicBezTo>
                  <a:cubicBezTo>
                    <a:pt x="1390" y="10"/>
                    <a:pt x="1392" y="7"/>
                    <a:pt x="1393" y="8"/>
                  </a:cubicBezTo>
                  <a:cubicBezTo>
                    <a:pt x="1395" y="8"/>
                    <a:pt x="1396" y="10"/>
                    <a:pt x="1397" y="10"/>
                  </a:cubicBezTo>
                  <a:cubicBezTo>
                    <a:pt x="1398" y="10"/>
                    <a:pt x="1400" y="8"/>
                    <a:pt x="1401" y="8"/>
                  </a:cubicBezTo>
                  <a:cubicBezTo>
                    <a:pt x="1403" y="8"/>
                    <a:pt x="1404" y="10"/>
                    <a:pt x="1405" y="10"/>
                  </a:cubicBezTo>
                  <a:cubicBezTo>
                    <a:pt x="1406" y="10"/>
                    <a:pt x="1408" y="8"/>
                    <a:pt x="1409" y="8"/>
                  </a:cubicBezTo>
                  <a:cubicBezTo>
                    <a:pt x="1410" y="8"/>
                    <a:pt x="1412" y="10"/>
                    <a:pt x="1413" y="10"/>
                  </a:cubicBezTo>
                  <a:cubicBezTo>
                    <a:pt x="1413" y="10"/>
                    <a:pt x="1417" y="8"/>
                    <a:pt x="1417" y="8"/>
                  </a:cubicBezTo>
                  <a:cubicBezTo>
                    <a:pt x="1417" y="8"/>
                    <a:pt x="1413" y="6"/>
                    <a:pt x="1413" y="6"/>
                  </a:cubicBezTo>
                  <a:cubicBezTo>
                    <a:pt x="1415" y="6"/>
                    <a:pt x="1416" y="4"/>
                    <a:pt x="1417" y="4"/>
                  </a:cubicBezTo>
                  <a:cubicBezTo>
                    <a:pt x="1418" y="4"/>
                    <a:pt x="1421" y="6"/>
                    <a:pt x="1421" y="6"/>
                  </a:cubicBezTo>
                  <a:cubicBezTo>
                    <a:pt x="1422" y="6"/>
                    <a:pt x="1424" y="8"/>
                    <a:pt x="1425" y="8"/>
                  </a:cubicBezTo>
                  <a:cubicBezTo>
                    <a:pt x="1426" y="8"/>
                    <a:pt x="1428" y="6"/>
                    <a:pt x="1429" y="6"/>
                  </a:cubicBezTo>
                  <a:cubicBezTo>
                    <a:pt x="1429" y="6"/>
                    <a:pt x="1433" y="4"/>
                    <a:pt x="1433" y="4"/>
                  </a:cubicBezTo>
                  <a:cubicBezTo>
                    <a:pt x="1433" y="4"/>
                    <a:pt x="1437" y="6"/>
                    <a:pt x="1437" y="6"/>
                  </a:cubicBezTo>
                  <a:cubicBezTo>
                    <a:pt x="1437" y="6"/>
                    <a:pt x="1433" y="8"/>
                    <a:pt x="1433" y="8"/>
                  </a:cubicBezTo>
                  <a:cubicBezTo>
                    <a:pt x="1434" y="8"/>
                    <a:pt x="1435" y="10"/>
                    <a:pt x="1436" y="11"/>
                  </a:cubicBezTo>
                  <a:cubicBezTo>
                    <a:pt x="1437" y="11"/>
                    <a:pt x="1441" y="9"/>
                    <a:pt x="1441" y="8"/>
                  </a:cubicBezTo>
                  <a:cubicBezTo>
                    <a:pt x="1441" y="8"/>
                    <a:pt x="1437" y="6"/>
                    <a:pt x="1437" y="6"/>
                  </a:cubicBezTo>
                  <a:cubicBezTo>
                    <a:pt x="1438" y="6"/>
                    <a:pt x="1440" y="4"/>
                    <a:pt x="1441" y="4"/>
                  </a:cubicBezTo>
                  <a:cubicBezTo>
                    <a:pt x="1442" y="4"/>
                    <a:pt x="1444" y="6"/>
                    <a:pt x="1445" y="6"/>
                  </a:cubicBezTo>
                  <a:cubicBezTo>
                    <a:pt x="1445" y="6"/>
                    <a:pt x="1448" y="4"/>
                    <a:pt x="1449" y="4"/>
                  </a:cubicBezTo>
                  <a:cubicBezTo>
                    <a:pt x="1450" y="4"/>
                    <a:pt x="1452" y="6"/>
                    <a:pt x="1452" y="6"/>
                  </a:cubicBezTo>
                  <a:cubicBezTo>
                    <a:pt x="1453" y="7"/>
                    <a:pt x="1455" y="9"/>
                    <a:pt x="1456" y="9"/>
                  </a:cubicBezTo>
                  <a:cubicBezTo>
                    <a:pt x="1456" y="9"/>
                    <a:pt x="1460" y="7"/>
                    <a:pt x="1460" y="7"/>
                  </a:cubicBezTo>
                  <a:cubicBezTo>
                    <a:pt x="1460" y="6"/>
                    <a:pt x="1457" y="4"/>
                    <a:pt x="1457" y="4"/>
                  </a:cubicBezTo>
                  <a:cubicBezTo>
                    <a:pt x="1458" y="4"/>
                    <a:pt x="1459" y="2"/>
                    <a:pt x="1461" y="2"/>
                  </a:cubicBezTo>
                  <a:cubicBezTo>
                    <a:pt x="1461" y="2"/>
                    <a:pt x="1464" y="4"/>
                    <a:pt x="1464" y="5"/>
                  </a:cubicBezTo>
                  <a:cubicBezTo>
                    <a:pt x="1465" y="5"/>
                    <a:pt x="1467" y="7"/>
                    <a:pt x="1468" y="7"/>
                  </a:cubicBezTo>
                  <a:cubicBezTo>
                    <a:pt x="1469" y="7"/>
                    <a:pt x="1471" y="5"/>
                    <a:pt x="1472" y="5"/>
                  </a:cubicBezTo>
                  <a:cubicBezTo>
                    <a:pt x="1474" y="5"/>
                    <a:pt x="1475" y="7"/>
                    <a:pt x="1476" y="7"/>
                  </a:cubicBezTo>
                  <a:cubicBezTo>
                    <a:pt x="1477" y="7"/>
                    <a:pt x="1479" y="5"/>
                    <a:pt x="1480" y="5"/>
                  </a:cubicBezTo>
                  <a:cubicBezTo>
                    <a:pt x="1481" y="5"/>
                    <a:pt x="1483" y="7"/>
                    <a:pt x="1484" y="7"/>
                  </a:cubicBezTo>
                  <a:cubicBezTo>
                    <a:pt x="1485" y="7"/>
                    <a:pt x="1487" y="5"/>
                    <a:pt x="1488" y="5"/>
                  </a:cubicBezTo>
                  <a:cubicBezTo>
                    <a:pt x="1488" y="5"/>
                    <a:pt x="1492" y="3"/>
                    <a:pt x="1492" y="3"/>
                  </a:cubicBezTo>
                  <a:cubicBezTo>
                    <a:pt x="1492" y="3"/>
                    <a:pt x="1496" y="5"/>
                    <a:pt x="1496" y="5"/>
                  </a:cubicBezTo>
                  <a:cubicBezTo>
                    <a:pt x="1496" y="5"/>
                    <a:pt x="1492" y="7"/>
                    <a:pt x="1492" y="7"/>
                  </a:cubicBezTo>
                  <a:cubicBezTo>
                    <a:pt x="1492" y="8"/>
                    <a:pt x="1495" y="9"/>
                    <a:pt x="1495" y="9"/>
                  </a:cubicBezTo>
                  <a:cubicBezTo>
                    <a:pt x="1496" y="9"/>
                    <a:pt x="1499" y="8"/>
                    <a:pt x="1500" y="7"/>
                  </a:cubicBezTo>
                  <a:cubicBezTo>
                    <a:pt x="1500" y="7"/>
                    <a:pt x="1503" y="5"/>
                    <a:pt x="1504" y="5"/>
                  </a:cubicBezTo>
                  <a:cubicBezTo>
                    <a:pt x="1505" y="5"/>
                    <a:pt x="1507" y="7"/>
                    <a:pt x="1507" y="8"/>
                  </a:cubicBezTo>
                  <a:cubicBezTo>
                    <a:pt x="1509" y="8"/>
                    <a:pt x="1510" y="9"/>
                    <a:pt x="1511" y="10"/>
                  </a:cubicBezTo>
                  <a:cubicBezTo>
                    <a:pt x="1510" y="10"/>
                    <a:pt x="1508" y="12"/>
                    <a:pt x="1507" y="12"/>
                  </a:cubicBezTo>
                  <a:cubicBezTo>
                    <a:pt x="1506" y="12"/>
                    <a:pt x="1504" y="10"/>
                    <a:pt x="1503" y="10"/>
                  </a:cubicBezTo>
                  <a:cubicBezTo>
                    <a:pt x="1503" y="10"/>
                    <a:pt x="1499" y="11"/>
                    <a:pt x="1499" y="12"/>
                  </a:cubicBezTo>
                  <a:cubicBezTo>
                    <a:pt x="1499" y="12"/>
                    <a:pt x="1503" y="14"/>
                    <a:pt x="1503" y="14"/>
                  </a:cubicBezTo>
                  <a:cubicBezTo>
                    <a:pt x="1504" y="14"/>
                    <a:pt x="1506" y="12"/>
                    <a:pt x="1507" y="12"/>
                  </a:cubicBezTo>
                  <a:cubicBezTo>
                    <a:pt x="1508" y="12"/>
                    <a:pt x="1510" y="14"/>
                    <a:pt x="1511" y="14"/>
                  </a:cubicBezTo>
                  <a:cubicBezTo>
                    <a:pt x="1512" y="14"/>
                    <a:pt x="1514" y="12"/>
                    <a:pt x="1515" y="12"/>
                  </a:cubicBezTo>
                  <a:cubicBezTo>
                    <a:pt x="1515" y="11"/>
                    <a:pt x="1511" y="10"/>
                    <a:pt x="1511" y="10"/>
                  </a:cubicBezTo>
                  <a:cubicBezTo>
                    <a:pt x="1511" y="9"/>
                    <a:pt x="1515" y="8"/>
                    <a:pt x="1515" y="8"/>
                  </a:cubicBezTo>
                  <a:cubicBezTo>
                    <a:pt x="1516" y="7"/>
                    <a:pt x="1518" y="6"/>
                    <a:pt x="1519" y="6"/>
                  </a:cubicBezTo>
                  <a:cubicBezTo>
                    <a:pt x="1520" y="5"/>
                    <a:pt x="1522" y="8"/>
                    <a:pt x="1523" y="8"/>
                  </a:cubicBezTo>
                  <a:cubicBezTo>
                    <a:pt x="1524" y="8"/>
                    <a:pt x="1527" y="6"/>
                    <a:pt x="1527" y="6"/>
                  </a:cubicBezTo>
                  <a:cubicBezTo>
                    <a:pt x="1528" y="5"/>
                    <a:pt x="1530" y="4"/>
                    <a:pt x="1531" y="4"/>
                  </a:cubicBezTo>
                  <a:cubicBezTo>
                    <a:pt x="1532" y="4"/>
                    <a:pt x="1535" y="6"/>
                    <a:pt x="1535" y="6"/>
                  </a:cubicBezTo>
                  <a:cubicBezTo>
                    <a:pt x="1536" y="6"/>
                    <a:pt x="1538" y="8"/>
                    <a:pt x="1539" y="8"/>
                  </a:cubicBezTo>
                  <a:cubicBezTo>
                    <a:pt x="1539" y="8"/>
                    <a:pt x="1542" y="6"/>
                    <a:pt x="1543" y="6"/>
                  </a:cubicBezTo>
                  <a:cubicBezTo>
                    <a:pt x="1544" y="5"/>
                    <a:pt x="1546" y="4"/>
                    <a:pt x="1547" y="4"/>
                  </a:cubicBezTo>
                  <a:cubicBezTo>
                    <a:pt x="1548" y="4"/>
                    <a:pt x="1550" y="6"/>
                    <a:pt x="1551" y="6"/>
                  </a:cubicBezTo>
                  <a:cubicBezTo>
                    <a:pt x="1552" y="6"/>
                    <a:pt x="1553" y="4"/>
                    <a:pt x="1555" y="4"/>
                  </a:cubicBezTo>
                  <a:cubicBezTo>
                    <a:pt x="1556" y="4"/>
                    <a:pt x="1557" y="6"/>
                    <a:pt x="1559" y="6"/>
                  </a:cubicBezTo>
                  <a:cubicBezTo>
                    <a:pt x="1560" y="6"/>
                    <a:pt x="1561" y="4"/>
                    <a:pt x="1563" y="4"/>
                  </a:cubicBezTo>
                  <a:cubicBezTo>
                    <a:pt x="1564" y="4"/>
                    <a:pt x="1565" y="6"/>
                    <a:pt x="1566" y="6"/>
                  </a:cubicBezTo>
                  <a:cubicBezTo>
                    <a:pt x="1567" y="6"/>
                    <a:pt x="1570" y="4"/>
                    <a:pt x="1570" y="4"/>
                  </a:cubicBezTo>
                  <a:cubicBezTo>
                    <a:pt x="1571" y="4"/>
                    <a:pt x="1574" y="6"/>
                    <a:pt x="1574" y="7"/>
                  </a:cubicBezTo>
                  <a:cubicBezTo>
                    <a:pt x="1574" y="7"/>
                    <a:pt x="1570" y="8"/>
                    <a:pt x="1570" y="9"/>
                  </a:cubicBezTo>
                  <a:cubicBezTo>
                    <a:pt x="1570" y="9"/>
                    <a:pt x="1574" y="11"/>
                    <a:pt x="1574" y="11"/>
                  </a:cubicBezTo>
                  <a:cubicBezTo>
                    <a:pt x="1574" y="11"/>
                    <a:pt x="1578" y="9"/>
                    <a:pt x="1578" y="9"/>
                  </a:cubicBezTo>
                  <a:cubicBezTo>
                    <a:pt x="1578" y="8"/>
                    <a:pt x="1574" y="7"/>
                    <a:pt x="1574" y="7"/>
                  </a:cubicBezTo>
                  <a:cubicBezTo>
                    <a:pt x="1574" y="6"/>
                    <a:pt x="1578" y="5"/>
                    <a:pt x="1578" y="4"/>
                  </a:cubicBezTo>
                  <a:cubicBezTo>
                    <a:pt x="1579" y="4"/>
                    <a:pt x="1582" y="7"/>
                    <a:pt x="1582" y="7"/>
                  </a:cubicBezTo>
                  <a:cubicBezTo>
                    <a:pt x="1583" y="7"/>
                    <a:pt x="1586" y="5"/>
                    <a:pt x="1586" y="5"/>
                  </a:cubicBezTo>
                  <a:cubicBezTo>
                    <a:pt x="1587" y="4"/>
                    <a:pt x="1589" y="3"/>
                    <a:pt x="1590" y="3"/>
                  </a:cubicBezTo>
                  <a:cubicBezTo>
                    <a:pt x="1591" y="3"/>
                    <a:pt x="1594" y="5"/>
                    <a:pt x="1594" y="5"/>
                  </a:cubicBezTo>
                  <a:cubicBezTo>
                    <a:pt x="1598" y="7"/>
                    <a:pt x="1598" y="7"/>
                    <a:pt x="1598" y="7"/>
                  </a:cubicBezTo>
                  <a:cubicBezTo>
                    <a:pt x="1599" y="8"/>
                    <a:pt x="1600" y="9"/>
                    <a:pt x="1602" y="9"/>
                  </a:cubicBezTo>
                  <a:cubicBezTo>
                    <a:pt x="1602" y="10"/>
                    <a:pt x="1605" y="12"/>
                    <a:pt x="1605" y="12"/>
                  </a:cubicBezTo>
                  <a:cubicBezTo>
                    <a:pt x="1606" y="12"/>
                    <a:pt x="1609" y="10"/>
                    <a:pt x="1609" y="9"/>
                  </a:cubicBezTo>
                  <a:cubicBezTo>
                    <a:pt x="1613" y="7"/>
                    <a:pt x="1613" y="7"/>
                    <a:pt x="1613" y="7"/>
                  </a:cubicBezTo>
                  <a:cubicBezTo>
                    <a:pt x="1618" y="5"/>
                    <a:pt x="1618" y="5"/>
                    <a:pt x="1618" y="5"/>
                  </a:cubicBezTo>
                  <a:cubicBezTo>
                    <a:pt x="1618" y="5"/>
                    <a:pt x="1620" y="3"/>
                    <a:pt x="1622" y="3"/>
                  </a:cubicBezTo>
                  <a:cubicBezTo>
                    <a:pt x="1622" y="3"/>
                    <a:pt x="1625" y="5"/>
                    <a:pt x="1625" y="5"/>
                  </a:cubicBezTo>
                  <a:cubicBezTo>
                    <a:pt x="1626" y="6"/>
                    <a:pt x="1628" y="8"/>
                    <a:pt x="1629" y="8"/>
                  </a:cubicBezTo>
                  <a:cubicBezTo>
                    <a:pt x="1630" y="8"/>
                    <a:pt x="1633" y="6"/>
                    <a:pt x="1633" y="6"/>
                  </a:cubicBezTo>
                  <a:cubicBezTo>
                    <a:pt x="1634" y="5"/>
                    <a:pt x="1637" y="3"/>
                    <a:pt x="1637" y="3"/>
                  </a:cubicBezTo>
                  <a:cubicBezTo>
                    <a:pt x="1638" y="4"/>
                    <a:pt x="1640" y="5"/>
                    <a:pt x="1641" y="6"/>
                  </a:cubicBezTo>
                  <a:cubicBezTo>
                    <a:pt x="1642" y="6"/>
                    <a:pt x="1643" y="7"/>
                    <a:pt x="1645" y="8"/>
                  </a:cubicBezTo>
                  <a:cubicBezTo>
                    <a:pt x="1646" y="8"/>
                    <a:pt x="1648" y="10"/>
                    <a:pt x="1649" y="10"/>
                  </a:cubicBezTo>
                  <a:cubicBezTo>
                    <a:pt x="1649" y="10"/>
                    <a:pt x="1652" y="8"/>
                    <a:pt x="1653" y="8"/>
                  </a:cubicBezTo>
                  <a:cubicBezTo>
                    <a:pt x="1654" y="8"/>
                    <a:pt x="1656" y="10"/>
                    <a:pt x="1656" y="10"/>
                  </a:cubicBezTo>
                  <a:cubicBezTo>
                    <a:pt x="1657" y="11"/>
                    <a:pt x="1660" y="13"/>
                    <a:pt x="1660" y="13"/>
                  </a:cubicBezTo>
                  <a:cubicBezTo>
                    <a:pt x="1660" y="13"/>
                    <a:pt x="1664" y="11"/>
                    <a:pt x="1664" y="10"/>
                  </a:cubicBezTo>
                  <a:cubicBezTo>
                    <a:pt x="1664" y="10"/>
                    <a:pt x="1663" y="10"/>
                    <a:pt x="1662" y="9"/>
                  </a:cubicBezTo>
                  <a:cubicBezTo>
                    <a:pt x="1661" y="9"/>
                    <a:pt x="1661" y="8"/>
                    <a:pt x="1661" y="8"/>
                  </a:cubicBezTo>
                  <a:cubicBezTo>
                    <a:pt x="1661" y="8"/>
                    <a:pt x="1664" y="6"/>
                    <a:pt x="1665" y="6"/>
                  </a:cubicBezTo>
                  <a:cubicBezTo>
                    <a:pt x="1665" y="6"/>
                    <a:pt x="1668" y="8"/>
                    <a:pt x="1668" y="8"/>
                  </a:cubicBezTo>
                  <a:cubicBezTo>
                    <a:pt x="1669" y="9"/>
                    <a:pt x="1672" y="11"/>
                    <a:pt x="1672" y="11"/>
                  </a:cubicBezTo>
                  <a:cubicBezTo>
                    <a:pt x="1672" y="11"/>
                    <a:pt x="1676" y="9"/>
                    <a:pt x="1676" y="9"/>
                  </a:cubicBezTo>
                  <a:cubicBezTo>
                    <a:pt x="1676" y="8"/>
                    <a:pt x="1672" y="7"/>
                    <a:pt x="1672" y="6"/>
                  </a:cubicBezTo>
                  <a:cubicBezTo>
                    <a:pt x="1673" y="6"/>
                    <a:pt x="1676" y="4"/>
                    <a:pt x="1677" y="4"/>
                  </a:cubicBezTo>
                  <a:cubicBezTo>
                    <a:pt x="1677" y="4"/>
                    <a:pt x="1680" y="6"/>
                    <a:pt x="1680" y="6"/>
                  </a:cubicBezTo>
                  <a:cubicBezTo>
                    <a:pt x="1681" y="6"/>
                    <a:pt x="1683" y="4"/>
                    <a:pt x="1684" y="4"/>
                  </a:cubicBezTo>
                  <a:cubicBezTo>
                    <a:pt x="1685" y="4"/>
                    <a:pt x="1688" y="6"/>
                    <a:pt x="1688" y="7"/>
                  </a:cubicBezTo>
                  <a:cubicBezTo>
                    <a:pt x="1688" y="7"/>
                    <a:pt x="1684" y="8"/>
                    <a:pt x="1684" y="9"/>
                  </a:cubicBezTo>
                  <a:cubicBezTo>
                    <a:pt x="1684" y="9"/>
                    <a:pt x="1687" y="10"/>
                    <a:pt x="1688" y="11"/>
                  </a:cubicBezTo>
                  <a:cubicBezTo>
                    <a:pt x="1689" y="12"/>
                    <a:pt x="1690" y="12"/>
                    <a:pt x="1692" y="13"/>
                  </a:cubicBezTo>
                  <a:cubicBezTo>
                    <a:pt x="1695" y="15"/>
                    <a:pt x="1695" y="15"/>
                    <a:pt x="1695" y="15"/>
                  </a:cubicBezTo>
                  <a:cubicBezTo>
                    <a:pt x="1696" y="15"/>
                    <a:pt x="1699" y="14"/>
                    <a:pt x="1699" y="13"/>
                  </a:cubicBezTo>
                  <a:cubicBezTo>
                    <a:pt x="1699" y="13"/>
                    <a:pt x="1696" y="11"/>
                    <a:pt x="1696" y="11"/>
                  </a:cubicBezTo>
                  <a:cubicBezTo>
                    <a:pt x="1695" y="11"/>
                    <a:pt x="1692" y="9"/>
                    <a:pt x="1692" y="9"/>
                  </a:cubicBezTo>
                  <a:cubicBezTo>
                    <a:pt x="1692" y="8"/>
                    <a:pt x="1695" y="7"/>
                    <a:pt x="1696" y="7"/>
                  </a:cubicBezTo>
                  <a:cubicBezTo>
                    <a:pt x="1700" y="5"/>
                    <a:pt x="1700" y="5"/>
                    <a:pt x="1700" y="5"/>
                  </a:cubicBezTo>
                  <a:cubicBezTo>
                    <a:pt x="1700" y="5"/>
                    <a:pt x="1704" y="6"/>
                    <a:pt x="1704" y="7"/>
                  </a:cubicBezTo>
                  <a:cubicBezTo>
                    <a:pt x="1704" y="8"/>
                    <a:pt x="1700" y="8"/>
                    <a:pt x="1700" y="9"/>
                  </a:cubicBezTo>
                  <a:cubicBezTo>
                    <a:pt x="1701" y="9"/>
                    <a:pt x="1702" y="11"/>
                    <a:pt x="1704" y="11"/>
                  </a:cubicBezTo>
                  <a:cubicBezTo>
                    <a:pt x="1704" y="11"/>
                    <a:pt x="1708" y="9"/>
                    <a:pt x="1708" y="9"/>
                  </a:cubicBezTo>
                  <a:cubicBezTo>
                    <a:pt x="1708" y="9"/>
                    <a:pt x="1704" y="7"/>
                    <a:pt x="1704" y="7"/>
                  </a:cubicBezTo>
                  <a:cubicBezTo>
                    <a:pt x="1705" y="7"/>
                    <a:pt x="1707" y="5"/>
                    <a:pt x="1708" y="5"/>
                  </a:cubicBezTo>
                  <a:cubicBezTo>
                    <a:pt x="1709" y="5"/>
                    <a:pt x="1711" y="7"/>
                    <a:pt x="1712" y="7"/>
                  </a:cubicBezTo>
                  <a:cubicBezTo>
                    <a:pt x="1712" y="7"/>
                    <a:pt x="1715" y="9"/>
                    <a:pt x="1715" y="9"/>
                  </a:cubicBezTo>
                  <a:cubicBezTo>
                    <a:pt x="1716" y="9"/>
                    <a:pt x="1719" y="7"/>
                    <a:pt x="1720" y="7"/>
                  </a:cubicBezTo>
                  <a:cubicBezTo>
                    <a:pt x="1720" y="7"/>
                    <a:pt x="1723" y="5"/>
                    <a:pt x="1724" y="5"/>
                  </a:cubicBezTo>
                  <a:cubicBezTo>
                    <a:pt x="1725" y="5"/>
                    <a:pt x="1726" y="7"/>
                    <a:pt x="1727" y="7"/>
                  </a:cubicBezTo>
                  <a:cubicBezTo>
                    <a:pt x="1729" y="7"/>
                    <a:pt x="1730" y="5"/>
                    <a:pt x="1732" y="5"/>
                  </a:cubicBezTo>
                  <a:cubicBezTo>
                    <a:pt x="1733" y="5"/>
                    <a:pt x="1734" y="7"/>
                    <a:pt x="1735" y="7"/>
                  </a:cubicBezTo>
                  <a:cubicBezTo>
                    <a:pt x="1737" y="7"/>
                    <a:pt x="1738" y="5"/>
                    <a:pt x="1739" y="5"/>
                  </a:cubicBezTo>
                  <a:cubicBezTo>
                    <a:pt x="1740" y="5"/>
                    <a:pt x="1742" y="8"/>
                    <a:pt x="1743" y="8"/>
                  </a:cubicBezTo>
                  <a:cubicBezTo>
                    <a:pt x="1744" y="8"/>
                    <a:pt x="1747" y="6"/>
                    <a:pt x="1747" y="6"/>
                  </a:cubicBezTo>
                  <a:cubicBezTo>
                    <a:pt x="1748" y="5"/>
                    <a:pt x="1751" y="3"/>
                    <a:pt x="1751" y="3"/>
                  </a:cubicBezTo>
                  <a:cubicBezTo>
                    <a:pt x="1752" y="3"/>
                    <a:pt x="1755" y="6"/>
                    <a:pt x="1755" y="6"/>
                  </a:cubicBezTo>
                  <a:cubicBezTo>
                    <a:pt x="1755" y="6"/>
                    <a:pt x="1751" y="8"/>
                    <a:pt x="1751" y="8"/>
                  </a:cubicBezTo>
                  <a:cubicBezTo>
                    <a:pt x="1752" y="8"/>
                    <a:pt x="1753" y="10"/>
                    <a:pt x="1755" y="10"/>
                  </a:cubicBezTo>
                  <a:cubicBezTo>
                    <a:pt x="1756" y="10"/>
                    <a:pt x="1758" y="8"/>
                    <a:pt x="1759" y="8"/>
                  </a:cubicBezTo>
                  <a:cubicBezTo>
                    <a:pt x="1760" y="7"/>
                    <a:pt x="1762" y="6"/>
                    <a:pt x="1763" y="6"/>
                  </a:cubicBezTo>
                  <a:cubicBezTo>
                    <a:pt x="1764" y="5"/>
                    <a:pt x="1766" y="4"/>
                    <a:pt x="1767" y="4"/>
                  </a:cubicBezTo>
                  <a:cubicBezTo>
                    <a:pt x="1768" y="4"/>
                    <a:pt x="1770" y="6"/>
                    <a:pt x="1771" y="6"/>
                  </a:cubicBezTo>
                  <a:cubicBezTo>
                    <a:pt x="1772" y="7"/>
                    <a:pt x="1773" y="7"/>
                    <a:pt x="1774" y="8"/>
                  </a:cubicBezTo>
                  <a:cubicBezTo>
                    <a:pt x="1775" y="9"/>
                    <a:pt x="1778" y="10"/>
                    <a:pt x="1778" y="10"/>
                  </a:cubicBezTo>
                  <a:cubicBezTo>
                    <a:pt x="1779" y="10"/>
                    <a:pt x="1782" y="9"/>
                    <a:pt x="1782" y="8"/>
                  </a:cubicBezTo>
                  <a:cubicBezTo>
                    <a:pt x="1786" y="6"/>
                    <a:pt x="1786" y="6"/>
                    <a:pt x="1786" y="6"/>
                  </a:cubicBezTo>
                  <a:cubicBezTo>
                    <a:pt x="1787" y="6"/>
                    <a:pt x="1790" y="4"/>
                    <a:pt x="1791" y="4"/>
                  </a:cubicBezTo>
                  <a:cubicBezTo>
                    <a:pt x="1791" y="4"/>
                    <a:pt x="1794" y="6"/>
                    <a:pt x="1794" y="6"/>
                  </a:cubicBezTo>
                  <a:cubicBezTo>
                    <a:pt x="1795" y="7"/>
                    <a:pt x="1797" y="8"/>
                    <a:pt x="1798" y="9"/>
                  </a:cubicBezTo>
                  <a:cubicBezTo>
                    <a:pt x="1799" y="9"/>
                    <a:pt x="1801" y="11"/>
                    <a:pt x="1802" y="11"/>
                  </a:cubicBezTo>
                  <a:cubicBezTo>
                    <a:pt x="1803" y="11"/>
                    <a:pt x="1805" y="9"/>
                    <a:pt x="1806" y="9"/>
                  </a:cubicBezTo>
                  <a:cubicBezTo>
                    <a:pt x="1807" y="9"/>
                    <a:pt x="1809" y="11"/>
                    <a:pt x="1810" y="11"/>
                  </a:cubicBezTo>
                  <a:cubicBezTo>
                    <a:pt x="1811" y="11"/>
                    <a:pt x="1812" y="9"/>
                    <a:pt x="1814" y="9"/>
                  </a:cubicBezTo>
                  <a:cubicBezTo>
                    <a:pt x="1813" y="9"/>
                    <a:pt x="1811" y="7"/>
                    <a:pt x="1810" y="7"/>
                  </a:cubicBezTo>
                  <a:cubicBezTo>
                    <a:pt x="1811" y="7"/>
                    <a:pt x="1813" y="5"/>
                    <a:pt x="1814" y="5"/>
                  </a:cubicBezTo>
                  <a:cubicBezTo>
                    <a:pt x="1814" y="5"/>
                    <a:pt x="1818" y="7"/>
                    <a:pt x="1818" y="7"/>
                  </a:cubicBezTo>
                  <a:cubicBezTo>
                    <a:pt x="1818" y="7"/>
                    <a:pt x="1814" y="9"/>
                    <a:pt x="1814" y="9"/>
                  </a:cubicBezTo>
                  <a:cubicBezTo>
                    <a:pt x="1815" y="9"/>
                    <a:pt x="1816" y="11"/>
                    <a:pt x="1817" y="11"/>
                  </a:cubicBezTo>
                  <a:cubicBezTo>
                    <a:pt x="1818" y="11"/>
                    <a:pt x="1821" y="9"/>
                    <a:pt x="1822" y="9"/>
                  </a:cubicBezTo>
                  <a:cubicBezTo>
                    <a:pt x="1822" y="9"/>
                    <a:pt x="1826" y="7"/>
                    <a:pt x="1826" y="7"/>
                  </a:cubicBezTo>
                  <a:cubicBezTo>
                    <a:pt x="1826" y="7"/>
                    <a:pt x="1822" y="5"/>
                    <a:pt x="1822" y="5"/>
                  </a:cubicBezTo>
                  <a:cubicBezTo>
                    <a:pt x="1823" y="5"/>
                    <a:pt x="1825" y="3"/>
                    <a:pt x="1826" y="3"/>
                  </a:cubicBezTo>
                  <a:cubicBezTo>
                    <a:pt x="1827" y="3"/>
                    <a:pt x="1829" y="5"/>
                    <a:pt x="1830" y="5"/>
                  </a:cubicBezTo>
                  <a:cubicBezTo>
                    <a:pt x="1831" y="5"/>
                    <a:pt x="1832" y="7"/>
                    <a:pt x="1833" y="7"/>
                  </a:cubicBezTo>
                  <a:cubicBezTo>
                    <a:pt x="1834" y="7"/>
                    <a:pt x="1837" y="5"/>
                    <a:pt x="1838" y="5"/>
                  </a:cubicBezTo>
                  <a:cubicBezTo>
                    <a:pt x="1838" y="5"/>
                    <a:pt x="1841" y="7"/>
                    <a:pt x="1841" y="7"/>
                  </a:cubicBezTo>
                  <a:cubicBezTo>
                    <a:pt x="1842" y="8"/>
                    <a:pt x="1845" y="10"/>
                    <a:pt x="1845" y="10"/>
                  </a:cubicBezTo>
                  <a:cubicBezTo>
                    <a:pt x="1846" y="9"/>
                    <a:pt x="1848" y="8"/>
                    <a:pt x="1849" y="7"/>
                  </a:cubicBezTo>
                  <a:cubicBezTo>
                    <a:pt x="1853" y="5"/>
                    <a:pt x="1853" y="5"/>
                    <a:pt x="1853" y="5"/>
                  </a:cubicBezTo>
                  <a:cubicBezTo>
                    <a:pt x="1854" y="5"/>
                    <a:pt x="1857" y="3"/>
                    <a:pt x="1857" y="3"/>
                  </a:cubicBezTo>
                  <a:cubicBezTo>
                    <a:pt x="1858" y="3"/>
                    <a:pt x="1861" y="5"/>
                    <a:pt x="1861" y="6"/>
                  </a:cubicBezTo>
                  <a:cubicBezTo>
                    <a:pt x="1861" y="6"/>
                    <a:pt x="1857" y="8"/>
                    <a:pt x="1857" y="8"/>
                  </a:cubicBezTo>
                  <a:cubicBezTo>
                    <a:pt x="1858" y="8"/>
                    <a:pt x="1859" y="10"/>
                    <a:pt x="1861" y="10"/>
                  </a:cubicBezTo>
                  <a:cubicBezTo>
                    <a:pt x="1862" y="10"/>
                    <a:pt x="1864" y="8"/>
                    <a:pt x="1865" y="8"/>
                  </a:cubicBezTo>
                  <a:cubicBezTo>
                    <a:pt x="1866" y="7"/>
                    <a:pt x="1868" y="6"/>
                    <a:pt x="1869" y="6"/>
                  </a:cubicBezTo>
                  <a:cubicBezTo>
                    <a:pt x="1870" y="5"/>
                    <a:pt x="1872" y="4"/>
                    <a:pt x="1873" y="4"/>
                  </a:cubicBezTo>
                  <a:cubicBezTo>
                    <a:pt x="1874" y="4"/>
                    <a:pt x="1876" y="6"/>
                    <a:pt x="1877" y="6"/>
                  </a:cubicBezTo>
                  <a:cubicBezTo>
                    <a:pt x="1878" y="6"/>
                    <a:pt x="1880" y="4"/>
                    <a:pt x="1881" y="4"/>
                  </a:cubicBezTo>
                  <a:cubicBezTo>
                    <a:pt x="1882" y="4"/>
                    <a:pt x="1884" y="6"/>
                    <a:pt x="1885" y="6"/>
                  </a:cubicBezTo>
                  <a:cubicBezTo>
                    <a:pt x="1886" y="7"/>
                    <a:pt x="1887" y="8"/>
                    <a:pt x="1888" y="8"/>
                  </a:cubicBezTo>
                  <a:cubicBezTo>
                    <a:pt x="1889" y="9"/>
                    <a:pt x="1891" y="10"/>
                    <a:pt x="1892" y="10"/>
                  </a:cubicBezTo>
                  <a:cubicBezTo>
                    <a:pt x="1893" y="11"/>
                    <a:pt x="1895" y="8"/>
                    <a:pt x="1896" y="8"/>
                  </a:cubicBezTo>
                  <a:cubicBezTo>
                    <a:pt x="1898" y="8"/>
                    <a:pt x="1899" y="11"/>
                    <a:pt x="1900" y="11"/>
                  </a:cubicBezTo>
                  <a:cubicBezTo>
                    <a:pt x="1901" y="11"/>
                    <a:pt x="1903" y="8"/>
                    <a:pt x="1904" y="8"/>
                  </a:cubicBezTo>
                  <a:cubicBezTo>
                    <a:pt x="1905" y="9"/>
                    <a:pt x="1907" y="11"/>
                    <a:pt x="1908" y="11"/>
                  </a:cubicBezTo>
                  <a:cubicBezTo>
                    <a:pt x="1908" y="11"/>
                    <a:pt x="1912" y="9"/>
                    <a:pt x="1912" y="9"/>
                  </a:cubicBezTo>
                  <a:cubicBezTo>
                    <a:pt x="1912" y="8"/>
                    <a:pt x="1908" y="7"/>
                    <a:pt x="1908" y="6"/>
                  </a:cubicBezTo>
                  <a:cubicBezTo>
                    <a:pt x="1908" y="6"/>
                    <a:pt x="1912" y="4"/>
                    <a:pt x="1912" y="4"/>
                  </a:cubicBezTo>
                  <a:cubicBezTo>
                    <a:pt x="1913" y="4"/>
                    <a:pt x="1915" y="7"/>
                    <a:pt x="1916" y="7"/>
                  </a:cubicBezTo>
                  <a:cubicBezTo>
                    <a:pt x="1917" y="7"/>
                    <a:pt x="1919" y="4"/>
                    <a:pt x="1920" y="4"/>
                  </a:cubicBezTo>
                  <a:cubicBezTo>
                    <a:pt x="1920" y="4"/>
                    <a:pt x="1924" y="7"/>
                    <a:pt x="1924" y="7"/>
                  </a:cubicBezTo>
                  <a:cubicBezTo>
                    <a:pt x="1924" y="7"/>
                    <a:pt x="1920" y="9"/>
                    <a:pt x="1920" y="9"/>
                  </a:cubicBezTo>
                  <a:cubicBezTo>
                    <a:pt x="1921" y="9"/>
                    <a:pt x="1922" y="11"/>
                    <a:pt x="1924" y="11"/>
                  </a:cubicBezTo>
                  <a:cubicBezTo>
                    <a:pt x="1924" y="11"/>
                    <a:pt x="1927" y="9"/>
                    <a:pt x="1928" y="9"/>
                  </a:cubicBezTo>
                  <a:cubicBezTo>
                    <a:pt x="1929" y="9"/>
                    <a:pt x="1931" y="7"/>
                    <a:pt x="1932" y="7"/>
                  </a:cubicBezTo>
                  <a:cubicBezTo>
                    <a:pt x="1933" y="6"/>
                    <a:pt x="1935" y="5"/>
                    <a:pt x="1936" y="5"/>
                  </a:cubicBezTo>
                  <a:cubicBezTo>
                    <a:pt x="1937" y="5"/>
                    <a:pt x="1939" y="7"/>
                    <a:pt x="1940" y="7"/>
                  </a:cubicBezTo>
                  <a:cubicBezTo>
                    <a:pt x="1941" y="7"/>
                    <a:pt x="1942" y="5"/>
                    <a:pt x="1944" y="5"/>
                  </a:cubicBezTo>
                  <a:cubicBezTo>
                    <a:pt x="1945" y="5"/>
                    <a:pt x="1946" y="7"/>
                    <a:pt x="1947" y="7"/>
                  </a:cubicBezTo>
                  <a:cubicBezTo>
                    <a:pt x="1949" y="7"/>
                    <a:pt x="1950" y="5"/>
                    <a:pt x="1951" y="5"/>
                  </a:cubicBezTo>
                  <a:cubicBezTo>
                    <a:pt x="1953" y="5"/>
                    <a:pt x="1954" y="7"/>
                    <a:pt x="1955" y="7"/>
                  </a:cubicBezTo>
                  <a:cubicBezTo>
                    <a:pt x="1956" y="7"/>
                    <a:pt x="1959" y="5"/>
                    <a:pt x="1959" y="5"/>
                  </a:cubicBezTo>
                  <a:cubicBezTo>
                    <a:pt x="1960" y="5"/>
                    <a:pt x="1963" y="7"/>
                    <a:pt x="1963" y="7"/>
                  </a:cubicBezTo>
                  <a:cubicBezTo>
                    <a:pt x="1963" y="8"/>
                    <a:pt x="1959" y="9"/>
                    <a:pt x="1959" y="10"/>
                  </a:cubicBezTo>
                  <a:cubicBezTo>
                    <a:pt x="1959" y="10"/>
                    <a:pt x="1962" y="12"/>
                    <a:pt x="1963" y="12"/>
                  </a:cubicBezTo>
                  <a:cubicBezTo>
                    <a:pt x="1963" y="12"/>
                    <a:pt x="1966" y="10"/>
                    <a:pt x="1967" y="10"/>
                  </a:cubicBezTo>
                  <a:cubicBezTo>
                    <a:pt x="1971" y="8"/>
                    <a:pt x="1971" y="8"/>
                    <a:pt x="1971" y="8"/>
                  </a:cubicBezTo>
                  <a:cubicBezTo>
                    <a:pt x="1972" y="7"/>
                    <a:pt x="1974" y="6"/>
                    <a:pt x="1975" y="5"/>
                  </a:cubicBezTo>
                  <a:cubicBezTo>
                    <a:pt x="1976" y="5"/>
                    <a:pt x="1978" y="8"/>
                    <a:pt x="1979" y="8"/>
                  </a:cubicBezTo>
                  <a:cubicBezTo>
                    <a:pt x="1980" y="8"/>
                    <a:pt x="1982" y="5"/>
                    <a:pt x="1983" y="6"/>
                  </a:cubicBezTo>
                  <a:cubicBezTo>
                    <a:pt x="1984" y="6"/>
                    <a:pt x="1986" y="8"/>
                    <a:pt x="1987" y="8"/>
                  </a:cubicBezTo>
                  <a:cubicBezTo>
                    <a:pt x="1987" y="8"/>
                    <a:pt x="1983" y="10"/>
                    <a:pt x="1983" y="10"/>
                  </a:cubicBezTo>
                  <a:cubicBezTo>
                    <a:pt x="1983" y="10"/>
                    <a:pt x="1986" y="12"/>
                    <a:pt x="1986" y="12"/>
                  </a:cubicBezTo>
                  <a:cubicBezTo>
                    <a:pt x="1987" y="12"/>
                    <a:pt x="1990" y="10"/>
                    <a:pt x="1990" y="10"/>
                  </a:cubicBezTo>
                  <a:cubicBezTo>
                    <a:pt x="1992" y="10"/>
                    <a:pt x="1993" y="8"/>
                    <a:pt x="1994" y="8"/>
                  </a:cubicBezTo>
                  <a:cubicBezTo>
                    <a:pt x="1995" y="8"/>
                    <a:pt x="1998" y="6"/>
                    <a:pt x="1999" y="6"/>
                  </a:cubicBezTo>
                  <a:cubicBezTo>
                    <a:pt x="2000" y="6"/>
                    <a:pt x="2001" y="8"/>
                    <a:pt x="2002" y="8"/>
                  </a:cubicBezTo>
                  <a:cubicBezTo>
                    <a:pt x="2004" y="8"/>
                    <a:pt x="2005" y="6"/>
                    <a:pt x="2006" y="6"/>
                  </a:cubicBezTo>
                  <a:cubicBezTo>
                    <a:pt x="2008" y="6"/>
                    <a:pt x="2009" y="8"/>
                    <a:pt x="2010" y="8"/>
                  </a:cubicBezTo>
                  <a:cubicBezTo>
                    <a:pt x="2011" y="8"/>
                    <a:pt x="2014" y="6"/>
                    <a:pt x="2014" y="6"/>
                  </a:cubicBezTo>
                  <a:cubicBezTo>
                    <a:pt x="2015" y="6"/>
                    <a:pt x="2018" y="8"/>
                    <a:pt x="2018" y="8"/>
                  </a:cubicBezTo>
                  <a:cubicBezTo>
                    <a:pt x="2018" y="9"/>
                    <a:pt x="2014" y="10"/>
                    <a:pt x="2014" y="11"/>
                  </a:cubicBezTo>
                  <a:cubicBezTo>
                    <a:pt x="2014" y="11"/>
                    <a:pt x="2017" y="13"/>
                    <a:pt x="2018" y="13"/>
                  </a:cubicBezTo>
                  <a:cubicBezTo>
                    <a:pt x="2018" y="13"/>
                    <a:pt x="2021" y="11"/>
                    <a:pt x="2022" y="11"/>
                  </a:cubicBezTo>
                  <a:cubicBezTo>
                    <a:pt x="2022" y="10"/>
                    <a:pt x="2025" y="9"/>
                    <a:pt x="2026" y="9"/>
                  </a:cubicBezTo>
                  <a:cubicBezTo>
                    <a:pt x="2026" y="9"/>
                    <a:pt x="2029" y="11"/>
                    <a:pt x="2030" y="11"/>
                  </a:cubicBezTo>
                  <a:cubicBezTo>
                    <a:pt x="2030" y="11"/>
                    <a:pt x="2034" y="9"/>
                    <a:pt x="2034" y="9"/>
                  </a:cubicBezTo>
                  <a:cubicBezTo>
                    <a:pt x="2034" y="9"/>
                    <a:pt x="2030" y="7"/>
                    <a:pt x="2030" y="7"/>
                  </a:cubicBezTo>
                  <a:cubicBezTo>
                    <a:pt x="2031" y="7"/>
                    <a:pt x="2033" y="4"/>
                    <a:pt x="2034" y="4"/>
                  </a:cubicBezTo>
                  <a:cubicBezTo>
                    <a:pt x="2035" y="4"/>
                    <a:pt x="2036" y="7"/>
                    <a:pt x="2038" y="7"/>
                  </a:cubicBezTo>
                  <a:cubicBezTo>
                    <a:pt x="2039" y="7"/>
                    <a:pt x="2040" y="9"/>
                    <a:pt x="2042" y="9"/>
                  </a:cubicBezTo>
                  <a:cubicBezTo>
                    <a:pt x="2042" y="9"/>
                    <a:pt x="2045" y="7"/>
                    <a:pt x="2046" y="7"/>
                  </a:cubicBezTo>
                  <a:cubicBezTo>
                    <a:pt x="2046" y="7"/>
                    <a:pt x="2049" y="9"/>
                    <a:pt x="2049" y="9"/>
                  </a:cubicBezTo>
                  <a:cubicBezTo>
                    <a:pt x="2049" y="10"/>
                    <a:pt x="2045" y="11"/>
                    <a:pt x="2045" y="11"/>
                  </a:cubicBezTo>
                  <a:cubicBezTo>
                    <a:pt x="2045" y="11"/>
                    <a:pt x="2049" y="13"/>
                    <a:pt x="2049" y="13"/>
                  </a:cubicBezTo>
                  <a:cubicBezTo>
                    <a:pt x="2050" y="13"/>
                    <a:pt x="2053" y="12"/>
                    <a:pt x="2053" y="11"/>
                  </a:cubicBezTo>
                  <a:cubicBezTo>
                    <a:pt x="2057" y="9"/>
                    <a:pt x="2057" y="9"/>
                    <a:pt x="2057" y="9"/>
                  </a:cubicBezTo>
                  <a:cubicBezTo>
                    <a:pt x="2061" y="7"/>
                    <a:pt x="2061" y="7"/>
                    <a:pt x="2061" y="7"/>
                  </a:cubicBezTo>
                  <a:cubicBezTo>
                    <a:pt x="2062" y="7"/>
                    <a:pt x="2064" y="5"/>
                    <a:pt x="2065" y="5"/>
                  </a:cubicBezTo>
                  <a:cubicBezTo>
                    <a:pt x="2066" y="5"/>
                    <a:pt x="2069" y="7"/>
                    <a:pt x="2069" y="7"/>
                  </a:cubicBezTo>
                  <a:cubicBezTo>
                    <a:pt x="2070" y="8"/>
                    <a:pt x="2072" y="9"/>
                    <a:pt x="2073" y="10"/>
                  </a:cubicBezTo>
                  <a:cubicBezTo>
                    <a:pt x="2074" y="10"/>
                    <a:pt x="2076" y="7"/>
                    <a:pt x="2077" y="7"/>
                  </a:cubicBezTo>
                  <a:cubicBezTo>
                    <a:pt x="2078" y="7"/>
                    <a:pt x="2079" y="10"/>
                    <a:pt x="2081" y="10"/>
                  </a:cubicBezTo>
                  <a:cubicBezTo>
                    <a:pt x="2082" y="10"/>
                    <a:pt x="2084" y="8"/>
                    <a:pt x="2085" y="8"/>
                  </a:cubicBezTo>
                  <a:cubicBezTo>
                    <a:pt x="2086" y="8"/>
                    <a:pt x="2087" y="10"/>
                    <a:pt x="2089" y="10"/>
                  </a:cubicBezTo>
                  <a:cubicBezTo>
                    <a:pt x="2090" y="10"/>
                    <a:pt x="2091" y="8"/>
                    <a:pt x="2093" y="8"/>
                  </a:cubicBezTo>
                  <a:cubicBezTo>
                    <a:pt x="2094" y="8"/>
                    <a:pt x="2095" y="10"/>
                    <a:pt x="2096" y="10"/>
                  </a:cubicBezTo>
                  <a:cubicBezTo>
                    <a:pt x="2097" y="10"/>
                    <a:pt x="2100" y="8"/>
                    <a:pt x="2101" y="8"/>
                  </a:cubicBezTo>
                  <a:cubicBezTo>
                    <a:pt x="2102" y="7"/>
                    <a:pt x="2103" y="6"/>
                    <a:pt x="2105" y="6"/>
                  </a:cubicBezTo>
                  <a:cubicBezTo>
                    <a:pt x="2105" y="6"/>
                    <a:pt x="2108" y="8"/>
                    <a:pt x="2108" y="8"/>
                  </a:cubicBezTo>
                  <a:cubicBezTo>
                    <a:pt x="2110" y="8"/>
                    <a:pt x="2111" y="6"/>
                    <a:pt x="2112" y="6"/>
                  </a:cubicBezTo>
                  <a:cubicBezTo>
                    <a:pt x="2114" y="6"/>
                    <a:pt x="2115" y="8"/>
                    <a:pt x="2116" y="8"/>
                  </a:cubicBezTo>
                  <a:cubicBezTo>
                    <a:pt x="2118" y="8"/>
                    <a:pt x="2119" y="6"/>
                    <a:pt x="2120" y="6"/>
                  </a:cubicBezTo>
                  <a:cubicBezTo>
                    <a:pt x="2122" y="6"/>
                    <a:pt x="2123" y="8"/>
                    <a:pt x="2124" y="8"/>
                  </a:cubicBezTo>
                  <a:cubicBezTo>
                    <a:pt x="2125" y="8"/>
                    <a:pt x="2127" y="6"/>
                    <a:pt x="2128" y="6"/>
                  </a:cubicBezTo>
                  <a:cubicBezTo>
                    <a:pt x="2129" y="6"/>
                    <a:pt x="2132" y="8"/>
                    <a:pt x="2132" y="8"/>
                  </a:cubicBezTo>
                  <a:cubicBezTo>
                    <a:pt x="2132" y="9"/>
                    <a:pt x="2128" y="11"/>
                    <a:pt x="2128" y="11"/>
                  </a:cubicBezTo>
                  <a:cubicBezTo>
                    <a:pt x="2127" y="10"/>
                    <a:pt x="2125" y="8"/>
                    <a:pt x="2124" y="8"/>
                  </a:cubicBezTo>
                  <a:cubicBezTo>
                    <a:pt x="2123" y="8"/>
                    <a:pt x="2121" y="10"/>
                    <a:pt x="2120" y="10"/>
                  </a:cubicBezTo>
                  <a:cubicBezTo>
                    <a:pt x="2119" y="10"/>
                    <a:pt x="2117" y="8"/>
                    <a:pt x="2116" y="8"/>
                  </a:cubicBezTo>
                  <a:cubicBezTo>
                    <a:pt x="2115" y="8"/>
                    <a:pt x="2114" y="10"/>
                    <a:pt x="2112" y="10"/>
                  </a:cubicBezTo>
                  <a:cubicBezTo>
                    <a:pt x="2113" y="10"/>
                    <a:pt x="2115" y="12"/>
                    <a:pt x="2116" y="13"/>
                  </a:cubicBezTo>
                  <a:cubicBezTo>
                    <a:pt x="2117" y="13"/>
                    <a:pt x="2119" y="10"/>
                    <a:pt x="2120" y="10"/>
                  </a:cubicBezTo>
                  <a:cubicBezTo>
                    <a:pt x="2121" y="11"/>
                    <a:pt x="2122" y="13"/>
                    <a:pt x="2124" y="13"/>
                  </a:cubicBezTo>
                  <a:cubicBezTo>
                    <a:pt x="2125" y="13"/>
                    <a:pt x="2127" y="11"/>
                    <a:pt x="2128" y="11"/>
                  </a:cubicBezTo>
                  <a:cubicBezTo>
                    <a:pt x="2129" y="11"/>
                    <a:pt x="2131" y="13"/>
                    <a:pt x="2132" y="13"/>
                  </a:cubicBezTo>
                  <a:cubicBezTo>
                    <a:pt x="2133" y="13"/>
                    <a:pt x="2135" y="11"/>
                    <a:pt x="2136" y="11"/>
                  </a:cubicBezTo>
                  <a:cubicBezTo>
                    <a:pt x="2137" y="10"/>
                    <a:pt x="2138" y="9"/>
                    <a:pt x="2140" y="9"/>
                  </a:cubicBezTo>
                  <a:cubicBezTo>
                    <a:pt x="2140" y="8"/>
                    <a:pt x="2143" y="7"/>
                    <a:pt x="2144" y="7"/>
                  </a:cubicBezTo>
                  <a:cubicBezTo>
                    <a:pt x="2145" y="6"/>
                    <a:pt x="2146" y="9"/>
                    <a:pt x="2148" y="9"/>
                  </a:cubicBezTo>
                  <a:cubicBezTo>
                    <a:pt x="2149" y="9"/>
                    <a:pt x="2151" y="7"/>
                    <a:pt x="2152" y="7"/>
                  </a:cubicBezTo>
                  <a:cubicBezTo>
                    <a:pt x="2153" y="7"/>
                    <a:pt x="2154" y="9"/>
                    <a:pt x="2155" y="9"/>
                  </a:cubicBezTo>
                  <a:cubicBezTo>
                    <a:pt x="2157" y="9"/>
                    <a:pt x="2158" y="11"/>
                    <a:pt x="2159" y="11"/>
                  </a:cubicBezTo>
                  <a:cubicBezTo>
                    <a:pt x="2160" y="11"/>
                    <a:pt x="2163" y="9"/>
                    <a:pt x="2163" y="9"/>
                  </a:cubicBezTo>
                  <a:cubicBezTo>
                    <a:pt x="2164" y="9"/>
                    <a:pt x="2167" y="7"/>
                    <a:pt x="2167" y="7"/>
                  </a:cubicBezTo>
                  <a:cubicBezTo>
                    <a:pt x="2168" y="7"/>
                    <a:pt x="2171" y="9"/>
                    <a:pt x="2171" y="9"/>
                  </a:cubicBezTo>
                  <a:cubicBezTo>
                    <a:pt x="2171" y="10"/>
                    <a:pt x="2167" y="11"/>
                    <a:pt x="2167" y="11"/>
                  </a:cubicBezTo>
                  <a:cubicBezTo>
                    <a:pt x="2167" y="12"/>
                    <a:pt x="2170" y="14"/>
                    <a:pt x="2171" y="14"/>
                  </a:cubicBezTo>
                  <a:cubicBezTo>
                    <a:pt x="2172" y="14"/>
                    <a:pt x="2174" y="11"/>
                    <a:pt x="2175" y="11"/>
                  </a:cubicBezTo>
                  <a:cubicBezTo>
                    <a:pt x="2176" y="12"/>
                    <a:pt x="2177" y="13"/>
                    <a:pt x="2179" y="14"/>
                  </a:cubicBezTo>
                  <a:cubicBezTo>
                    <a:pt x="2186" y="18"/>
                    <a:pt x="2186" y="18"/>
                    <a:pt x="2186" y="18"/>
                  </a:cubicBezTo>
                  <a:cubicBezTo>
                    <a:pt x="2187" y="17"/>
                    <a:pt x="2189" y="17"/>
                    <a:pt x="2190" y="16"/>
                  </a:cubicBezTo>
                  <a:cubicBezTo>
                    <a:pt x="2191" y="16"/>
                    <a:pt x="2194" y="14"/>
                    <a:pt x="2194" y="14"/>
                  </a:cubicBezTo>
                  <a:cubicBezTo>
                    <a:pt x="2194" y="14"/>
                    <a:pt x="2191" y="12"/>
                    <a:pt x="2191" y="12"/>
                  </a:cubicBezTo>
                  <a:cubicBezTo>
                    <a:pt x="2190" y="12"/>
                    <a:pt x="2187" y="14"/>
                    <a:pt x="2187" y="14"/>
                  </a:cubicBezTo>
                  <a:cubicBezTo>
                    <a:pt x="2185" y="13"/>
                    <a:pt x="2184" y="12"/>
                    <a:pt x="2183" y="12"/>
                  </a:cubicBezTo>
                  <a:cubicBezTo>
                    <a:pt x="2182" y="11"/>
                    <a:pt x="2180" y="10"/>
                    <a:pt x="2179" y="9"/>
                  </a:cubicBezTo>
                  <a:cubicBezTo>
                    <a:pt x="2179" y="9"/>
                    <a:pt x="2180" y="9"/>
                    <a:pt x="2181" y="8"/>
                  </a:cubicBezTo>
                  <a:cubicBezTo>
                    <a:pt x="2182" y="8"/>
                    <a:pt x="2183" y="7"/>
                    <a:pt x="2183" y="7"/>
                  </a:cubicBezTo>
                  <a:cubicBezTo>
                    <a:pt x="2184" y="7"/>
                    <a:pt x="2186" y="9"/>
                    <a:pt x="2187" y="10"/>
                  </a:cubicBezTo>
                  <a:cubicBezTo>
                    <a:pt x="2188" y="9"/>
                    <a:pt x="2190" y="7"/>
                    <a:pt x="2191" y="7"/>
                  </a:cubicBezTo>
                  <a:cubicBezTo>
                    <a:pt x="2192" y="7"/>
                    <a:pt x="2193" y="10"/>
                    <a:pt x="2195" y="10"/>
                  </a:cubicBezTo>
                  <a:cubicBezTo>
                    <a:pt x="2196" y="10"/>
                    <a:pt x="2197" y="8"/>
                    <a:pt x="2199" y="8"/>
                  </a:cubicBezTo>
                  <a:cubicBezTo>
                    <a:pt x="2200" y="8"/>
                    <a:pt x="2201" y="10"/>
                    <a:pt x="2203" y="10"/>
                  </a:cubicBezTo>
                  <a:cubicBezTo>
                    <a:pt x="2204" y="10"/>
                    <a:pt x="2206" y="8"/>
                    <a:pt x="2207" y="8"/>
                  </a:cubicBezTo>
                  <a:cubicBezTo>
                    <a:pt x="2207" y="8"/>
                    <a:pt x="2210" y="10"/>
                    <a:pt x="2210" y="10"/>
                  </a:cubicBezTo>
                  <a:cubicBezTo>
                    <a:pt x="2211" y="10"/>
                    <a:pt x="2213" y="12"/>
                    <a:pt x="2214" y="12"/>
                  </a:cubicBezTo>
                  <a:cubicBezTo>
                    <a:pt x="2215" y="12"/>
                    <a:pt x="2217" y="10"/>
                    <a:pt x="2218" y="10"/>
                  </a:cubicBezTo>
                  <a:cubicBezTo>
                    <a:pt x="2219" y="10"/>
                    <a:pt x="2221" y="12"/>
                    <a:pt x="2222" y="12"/>
                  </a:cubicBezTo>
                  <a:cubicBezTo>
                    <a:pt x="2223" y="12"/>
                    <a:pt x="2225" y="11"/>
                    <a:pt x="2226" y="10"/>
                  </a:cubicBezTo>
                  <a:cubicBezTo>
                    <a:pt x="2227" y="10"/>
                    <a:pt x="2229" y="8"/>
                    <a:pt x="2230" y="8"/>
                  </a:cubicBezTo>
                  <a:cubicBezTo>
                    <a:pt x="2231" y="8"/>
                    <a:pt x="2233" y="10"/>
                    <a:pt x="2234" y="10"/>
                  </a:cubicBezTo>
                  <a:cubicBezTo>
                    <a:pt x="2235" y="10"/>
                    <a:pt x="2237" y="8"/>
                    <a:pt x="2238" y="8"/>
                  </a:cubicBezTo>
                  <a:cubicBezTo>
                    <a:pt x="2239" y="9"/>
                    <a:pt x="2241" y="10"/>
                    <a:pt x="2242" y="11"/>
                  </a:cubicBezTo>
                  <a:cubicBezTo>
                    <a:pt x="2242" y="11"/>
                    <a:pt x="2245" y="13"/>
                    <a:pt x="2246" y="13"/>
                  </a:cubicBezTo>
                  <a:cubicBezTo>
                    <a:pt x="2246" y="13"/>
                    <a:pt x="2249" y="11"/>
                    <a:pt x="2250" y="11"/>
                  </a:cubicBezTo>
                  <a:cubicBezTo>
                    <a:pt x="2254" y="9"/>
                    <a:pt x="2254" y="9"/>
                    <a:pt x="2254" y="9"/>
                  </a:cubicBezTo>
                  <a:cubicBezTo>
                    <a:pt x="2254" y="8"/>
                    <a:pt x="2257" y="6"/>
                    <a:pt x="2258" y="6"/>
                  </a:cubicBezTo>
                  <a:cubicBezTo>
                    <a:pt x="2258" y="7"/>
                    <a:pt x="2262" y="9"/>
                    <a:pt x="2262" y="9"/>
                  </a:cubicBezTo>
                  <a:cubicBezTo>
                    <a:pt x="2262" y="9"/>
                    <a:pt x="2257" y="10"/>
                    <a:pt x="2257" y="11"/>
                  </a:cubicBezTo>
                  <a:cubicBezTo>
                    <a:pt x="2258" y="12"/>
                    <a:pt x="2260" y="13"/>
                    <a:pt x="2261" y="13"/>
                  </a:cubicBezTo>
                  <a:cubicBezTo>
                    <a:pt x="2262" y="14"/>
                    <a:pt x="2264" y="15"/>
                    <a:pt x="2265" y="15"/>
                  </a:cubicBezTo>
                  <a:cubicBezTo>
                    <a:pt x="2266" y="16"/>
                    <a:pt x="2267" y="17"/>
                    <a:pt x="2269" y="18"/>
                  </a:cubicBezTo>
                  <a:cubicBezTo>
                    <a:pt x="2271" y="16"/>
                    <a:pt x="2274" y="15"/>
                    <a:pt x="2277" y="13"/>
                  </a:cubicBezTo>
                  <a:cubicBezTo>
                    <a:pt x="2278" y="13"/>
                    <a:pt x="2280" y="12"/>
                    <a:pt x="2281" y="11"/>
                  </a:cubicBezTo>
                  <a:cubicBezTo>
                    <a:pt x="2282" y="11"/>
                    <a:pt x="2284" y="14"/>
                    <a:pt x="2285" y="14"/>
                  </a:cubicBezTo>
                  <a:cubicBezTo>
                    <a:pt x="2285" y="14"/>
                    <a:pt x="2288" y="11"/>
                    <a:pt x="2289" y="11"/>
                  </a:cubicBezTo>
                  <a:cubicBezTo>
                    <a:pt x="2289" y="12"/>
                    <a:pt x="2293" y="13"/>
                    <a:pt x="2293" y="14"/>
                  </a:cubicBezTo>
                  <a:cubicBezTo>
                    <a:pt x="2293" y="14"/>
                    <a:pt x="2288" y="15"/>
                    <a:pt x="2288" y="16"/>
                  </a:cubicBezTo>
                  <a:cubicBezTo>
                    <a:pt x="2289" y="16"/>
                    <a:pt x="2292" y="17"/>
                    <a:pt x="2292" y="18"/>
                  </a:cubicBezTo>
                  <a:cubicBezTo>
                    <a:pt x="2292" y="18"/>
                    <a:pt x="2296" y="16"/>
                    <a:pt x="2296" y="16"/>
                  </a:cubicBezTo>
                  <a:cubicBezTo>
                    <a:pt x="2296" y="15"/>
                    <a:pt x="2293" y="14"/>
                    <a:pt x="2293" y="14"/>
                  </a:cubicBezTo>
                  <a:cubicBezTo>
                    <a:pt x="2294" y="14"/>
                    <a:pt x="2295" y="12"/>
                    <a:pt x="2297" y="12"/>
                  </a:cubicBezTo>
                  <a:cubicBezTo>
                    <a:pt x="2298" y="12"/>
                    <a:pt x="2299" y="14"/>
                    <a:pt x="2300" y="14"/>
                  </a:cubicBezTo>
                  <a:cubicBezTo>
                    <a:pt x="2301" y="14"/>
                    <a:pt x="2304" y="12"/>
                    <a:pt x="2305" y="12"/>
                  </a:cubicBezTo>
                  <a:cubicBezTo>
                    <a:pt x="2306" y="12"/>
                    <a:pt x="2307" y="13"/>
                    <a:pt x="2308" y="14"/>
                  </a:cubicBezTo>
                  <a:cubicBezTo>
                    <a:pt x="2309" y="14"/>
                    <a:pt x="2311" y="16"/>
                    <a:pt x="2312" y="16"/>
                  </a:cubicBezTo>
                  <a:cubicBezTo>
                    <a:pt x="2313" y="16"/>
                    <a:pt x="2314" y="18"/>
                    <a:pt x="2316" y="18"/>
                  </a:cubicBezTo>
                  <a:cubicBezTo>
                    <a:pt x="2317" y="19"/>
                    <a:pt x="2319" y="16"/>
                    <a:pt x="2320" y="16"/>
                  </a:cubicBezTo>
                  <a:cubicBezTo>
                    <a:pt x="2321" y="16"/>
                    <a:pt x="2322" y="19"/>
                    <a:pt x="2324" y="19"/>
                  </a:cubicBezTo>
                  <a:cubicBezTo>
                    <a:pt x="2325" y="19"/>
                    <a:pt x="2326" y="17"/>
                    <a:pt x="2328" y="17"/>
                  </a:cubicBezTo>
                  <a:cubicBezTo>
                    <a:pt x="2329" y="17"/>
                    <a:pt x="2331" y="19"/>
                    <a:pt x="2331" y="19"/>
                  </a:cubicBezTo>
                  <a:cubicBezTo>
                    <a:pt x="2333" y="19"/>
                    <a:pt x="2335" y="17"/>
                    <a:pt x="2336" y="17"/>
                  </a:cubicBezTo>
                  <a:cubicBezTo>
                    <a:pt x="2340" y="15"/>
                    <a:pt x="2340" y="15"/>
                    <a:pt x="2340" y="15"/>
                  </a:cubicBezTo>
                  <a:cubicBezTo>
                    <a:pt x="2348" y="10"/>
                    <a:pt x="2348" y="10"/>
                    <a:pt x="2348" y="10"/>
                  </a:cubicBezTo>
                  <a:cubicBezTo>
                    <a:pt x="2355" y="15"/>
                    <a:pt x="2355" y="15"/>
                    <a:pt x="2355" y="15"/>
                  </a:cubicBezTo>
                  <a:cubicBezTo>
                    <a:pt x="2354" y="15"/>
                    <a:pt x="2353" y="17"/>
                    <a:pt x="2351" y="17"/>
                  </a:cubicBezTo>
                  <a:cubicBezTo>
                    <a:pt x="2351" y="17"/>
                    <a:pt x="2347" y="15"/>
                    <a:pt x="2347" y="15"/>
                  </a:cubicBezTo>
                  <a:cubicBezTo>
                    <a:pt x="2347" y="16"/>
                    <a:pt x="2344" y="16"/>
                    <a:pt x="2343" y="17"/>
                  </a:cubicBezTo>
                  <a:cubicBezTo>
                    <a:pt x="2343" y="17"/>
                    <a:pt x="2347" y="18"/>
                    <a:pt x="2347" y="19"/>
                  </a:cubicBezTo>
                  <a:cubicBezTo>
                    <a:pt x="2347" y="20"/>
                    <a:pt x="2343" y="21"/>
                    <a:pt x="2343" y="21"/>
                  </a:cubicBezTo>
                  <a:cubicBezTo>
                    <a:pt x="2343" y="22"/>
                    <a:pt x="2346" y="23"/>
                    <a:pt x="2347" y="23"/>
                  </a:cubicBezTo>
                  <a:cubicBezTo>
                    <a:pt x="2348" y="24"/>
                    <a:pt x="2349" y="25"/>
                    <a:pt x="2351" y="26"/>
                  </a:cubicBezTo>
                  <a:cubicBezTo>
                    <a:pt x="2352" y="26"/>
                    <a:pt x="2354" y="27"/>
                    <a:pt x="2354" y="28"/>
                  </a:cubicBezTo>
                  <a:cubicBezTo>
                    <a:pt x="2355" y="28"/>
                    <a:pt x="2350" y="30"/>
                    <a:pt x="2350" y="30"/>
                  </a:cubicBezTo>
                  <a:cubicBezTo>
                    <a:pt x="2350" y="30"/>
                    <a:pt x="2353" y="32"/>
                    <a:pt x="2354" y="32"/>
                  </a:cubicBezTo>
                  <a:cubicBezTo>
                    <a:pt x="2355" y="33"/>
                    <a:pt x="2358" y="34"/>
                    <a:pt x="2358" y="35"/>
                  </a:cubicBezTo>
                  <a:cubicBezTo>
                    <a:pt x="2358" y="35"/>
                    <a:pt x="2354" y="36"/>
                    <a:pt x="2354" y="37"/>
                  </a:cubicBezTo>
                  <a:cubicBezTo>
                    <a:pt x="2354" y="37"/>
                    <a:pt x="2358" y="38"/>
                    <a:pt x="2357" y="39"/>
                  </a:cubicBezTo>
                  <a:cubicBezTo>
                    <a:pt x="2357" y="39"/>
                    <a:pt x="2353" y="41"/>
                    <a:pt x="2353" y="41"/>
                  </a:cubicBezTo>
                  <a:cubicBezTo>
                    <a:pt x="2354" y="41"/>
                    <a:pt x="2356" y="43"/>
                    <a:pt x="2357" y="43"/>
                  </a:cubicBezTo>
                  <a:cubicBezTo>
                    <a:pt x="2358" y="43"/>
                    <a:pt x="2360" y="41"/>
                    <a:pt x="2361" y="41"/>
                  </a:cubicBezTo>
                  <a:cubicBezTo>
                    <a:pt x="2362" y="41"/>
                    <a:pt x="2364" y="43"/>
                    <a:pt x="2365" y="43"/>
                  </a:cubicBezTo>
                  <a:cubicBezTo>
                    <a:pt x="2366" y="43"/>
                    <a:pt x="2368" y="42"/>
                    <a:pt x="2369" y="41"/>
                  </a:cubicBezTo>
                  <a:cubicBezTo>
                    <a:pt x="2370" y="41"/>
                    <a:pt x="2373" y="40"/>
                    <a:pt x="2373" y="39"/>
                  </a:cubicBezTo>
                  <a:cubicBezTo>
                    <a:pt x="2373" y="39"/>
                    <a:pt x="2369" y="37"/>
                    <a:pt x="2369" y="37"/>
                  </a:cubicBezTo>
                  <a:cubicBezTo>
                    <a:pt x="2369" y="36"/>
                    <a:pt x="2373" y="35"/>
                    <a:pt x="2373" y="35"/>
                  </a:cubicBezTo>
                  <a:cubicBezTo>
                    <a:pt x="2374" y="34"/>
                    <a:pt x="2370" y="33"/>
                    <a:pt x="2370" y="33"/>
                  </a:cubicBezTo>
                  <a:cubicBezTo>
                    <a:pt x="2370" y="32"/>
                    <a:pt x="2374" y="30"/>
                    <a:pt x="2374" y="30"/>
                  </a:cubicBezTo>
                  <a:cubicBezTo>
                    <a:pt x="2374" y="31"/>
                    <a:pt x="2377" y="32"/>
                    <a:pt x="2378" y="33"/>
                  </a:cubicBezTo>
                  <a:cubicBezTo>
                    <a:pt x="2378" y="33"/>
                    <a:pt x="2373" y="34"/>
                    <a:pt x="2373" y="35"/>
                  </a:cubicBezTo>
                  <a:cubicBezTo>
                    <a:pt x="2373" y="36"/>
                    <a:pt x="2377" y="36"/>
                    <a:pt x="2377" y="37"/>
                  </a:cubicBezTo>
                  <a:cubicBezTo>
                    <a:pt x="2377" y="38"/>
                    <a:pt x="2373" y="38"/>
                    <a:pt x="2373" y="39"/>
                  </a:cubicBezTo>
                  <a:cubicBezTo>
                    <a:pt x="2373" y="39"/>
                    <a:pt x="2377" y="41"/>
                    <a:pt x="2377" y="41"/>
                  </a:cubicBezTo>
                  <a:cubicBezTo>
                    <a:pt x="2376" y="42"/>
                    <a:pt x="2374" y="43"/>
                    <a:pt x="2373" y="44"/>
                  </a:cubicBezTo>
                  <a:cubicBezTo>
                    <a:pt x="2372" y="44"/>
                    <a:pt x="2369" y="46"/>
                    <a:pt x="2369" y="46"/>
                  </a:cubicBezTo>
                  <a:cubicBezTo>
                    <a:pt x="2368" y="46"/>
                    <a:pt x="2365" y="43"/>
                    <a:pt x="2365" y="43"/>
                  </a:cubicBezTo>
                  <a:cubicBezTo>
                    <a:pt x="2363" y="44"/>
                    <a:pt x="2362" y="45"/>
                    <a:pt x="2361" y="45"/>
                  </a:cubicBezTo>
                  <a:cubicBezTo>
                    <a:pt x="2357" y="48"/>
                    <a:pt x="2357" y="48"/>
                    <a:pt x="2357" y="48"/>
                  </a:cubicBezTo>
                  <a:cubicBezTo>
                    <a:pt x="2355" y="48"/>
                    <a:pt x="2354" y="49"/>
                    <a:pt x="2353" y="50"/>
                  </a:cubicBezTo>
                  <a:cubicBezTo>
                    <a:pt x="2351" y="49"/>
                    <a:pt x="2350" y="47"/>
                    <a:pt x="2349" y="47"/>
                  </a:cubicBezTo>
                  <a:cubicBezTo>
                    <a:pt x="2349" y="47"/>
                    <a:pt x="2345" y="50"/>
                    <a:pt x="2345" y="50"/>
                  </a:cubicBezTo>
                  <a:cubicBezTo>
                    <a:pt x="2344" y="49"/>
                    <a:pt x="2341" y="48"/>
                    <a:pt x="2341" y="47"/>
                  </a:cubicBezTo>
                  <a:cubicBezTo>
                    <a:pt x="2341" y="47"/>
                    <a:pt x="2345" y="46"/>
                    <a:pt x="2345" y="45"/>
                  </a:cubicBezTo>
                  <a:cubicBezTo>
                    <a:pt x="2345" y="44"/>
                    <a:pt x="2341" y="44"/>
                    <a:pt x="2341" y="43"/>
                  </a:cubicBezTo>
                  <a:cubicBezTo>
                    <a:pt x="2341" y="42"/>
                    <a:pt x="2345" y="41"/>
                    <a:pt x="2345" y="41"/>
                  </a:cubicBezTo>
                  <a:cubicBezTo>
                    <a:pt x="2345" y="41"/>
                    <a:pt x="2349" y="43"/>
                    <a:pt x="2349" y="43"/>
                  </a:cubicBezTo>
                  <a:cubicBezTo>
                    <a:pt x="2350" y="43"/>
                    <a:pt x="2353" y="41"/>
                    <a:pt x="2353" y="41"/>
                  </a:cubicBezTo>
                  <a:cubicBezTo>
                    <a:pt x="2354" y="41"/>
                    <a:pt x="2350" y="39"/>
                    <a:pt x="2350" y="39"/>
                  </a:cubicBezTo>
                  <a:cubicBezTo>
                    <a:pt x="2350" y="38"/>
                    <a:pt x="2353" y="37"/>
                    <a:pt x="2354" y="37"/>
                  </a:cubicBezTo>
                  <a:cubicBezTo>
                    <a:pt x="2354" y="36"/>
                    <a:pt x="2350" y="35"/>
                    <a:pt x="2350" y="34"/>
                  </a:cubicBezTo>
                  <a:cubicBezTo>
                    <a:pt x="2349" y="35"/>
                    <a:pt x="2347" y="36"/>
                    <a:pt x="2346" y="36"/>
                  </a:cubicBezTo>
                  <a:cubicBezTo>
                    <a:pt x="2345" y="37"/>
                    <a:pt x="2342" y="39"/>
                    <a:pt x="2342" y="39"/>
                  </a:cubicBezTo>
                  <a:cubicBezTo>
                    <a:pt x="2341" y="39"/>
                    <a:pt x="2338" y="36"/>
                    <a:pt x="2338" y="36"/>
                  </a:cubicBezTo>
                  <a:cubicBezTo>
                    <a:pt x="2337" y="37"/>
                    <a:pt x="2335" y="38"/>
                    <a:pt x="2334" y="38"/>
                  </a:cubicBezTo>
                  <a:cubicBezTo>
                    <a:pt x="2330" y="41"/>
                    <a:pt x="2330" y="41"/>
                    <a:pt x="2330" y="41"/>
                  </a:cubicBezTo>
                  <a:cubicBezTo>
                    <a:pt x="2330" y="40"/>
                    <a:pt x="2326" y="39"/>
                    <a:pt x="2326" y="38"/>
                  </a:cubicBezTo>
                  <a:cubicBezTo>
                    <a:pt x="2326" y="38"/>
                    <a:pt x="2330" y="36"/>
                    <a:pt x="2330" y="36"/>
                  </a:cubicBezTo>
                  <a:cubicBezTo>
                    <a:pt x="2331" y="35"/>
                    <a:pt x="2333" y="35"/>
                    <a:pt x="2334" y="34"/>
                  </a:cubicBezTo>
                  <a:cubicBezTo>
                    <a:pt x="2335" y="34"/>
                    <a:pt x="2337" y="32"/>
                    <a:pt x="2338" y="32"/>
                  </a:cubicBezTo>
                  <a:cubicBezTo>
                    <a:pt x="2339" y="32"/>
                    <a:pt x="2341" y="34"/>
                    <a:pt x="2342" y="34"/>
                  </a:cubicBezTo>
                  <a:cubicBezTo>
                    <a:pt x="2342" y="34"/>
                    <a:pt x="2346" y="32"/>
                    <a:pt x="2346" y="32"/>
                  </a:cubicBezTo>
                  <a:cubicBezTo>
                    <a:pt x="2346" y="32"/>
                    <a:pt x="2343" y="30"/>
                    <a:pt x="2342" y="30"/>
                  </a:cubicBezTo>
                  <a:cubicBezTo>
                    <a:pt x="2342" y="30"/>
                    <a:pt x="2339" y="32"/>
                    <a:pt x="2338" y="32"/>
                  </a:cubicBezTo>
                  <a:cubicBezTo>
                    <a:pt x="2337" y="32"/>
                    <a:pt x="2335" y="30"/>
                    <a:pt x="2335" y="30"/>
                  </a:cubicBezTo>
                  <a:cubicBezTo>
                    <a:pt x="2334" y="29"/>
                    <a:pt x="2331" y="28"/>
                    <a:pt x="2331" y="27"/>
                  </a:cubicBezTo>
                  <a:cubicBezTo>
                    <a:pt x="2331" y="27"/>
                    <a:pt x="2334" y="26"/>
                    <a:pt x="2335" y="25"/>
                  </a:cubicBezTo>
                  <a:cubicBezTo>
                    <a:pt x="2336" y="25"/>
                    <a:pt x="2338" y="24"/>
                    <a:pt x="2339" y="23"/>
                  </a:cubicBezTo>
                  <a:cubicBezTo>
                    <a:pt x="2337" y="23"/>
                    <a:pt x="2337" y="21"/>
                    <a:pt x="2335" y="21"/>
                  </a:cubicBezTo>
                  <a:cubicBezTo>
                    <a:pt x="2334" y="21"/>
                    <a:pt x="2333" y="19"/>
                    <a:pt x="2331" y="19"/>
                  </a:cubicBezTo>
                  <a:cubicBezTo>
                    <a:pt x="2330" y="19"/>
                    <a:pt x="2328" y="21"/>
                    <a:pt x="2327" y="21"/>
                  </a:cubicBezTo>
                  <a:cubicBezTo>
                    <a:pt x="2327" y="21"/>
                    <a:pt x="2324" y="19"/>
                    <a:pt x="2324" y="19"/>
                  </a:cubicBezTo>
                  <a:cubicBezTo>
                    <a:pt x="2323" y="19"/>
                    <a:pt x="2320" y="20"/>
                    <a:pt x="2320" y="21"/>
                  </a:cubicBezTo>
                  <a:cubicBezTo>
                    <a:pt x="2319" y="21"/>
                    <a:pt x="2323" y="23"/>
                    <a:pt x="2323" y="23"/>
                  </a:cubicBezTo>
                  <a:cubicBezTo>
                    <a:pt x="2324" y="23"/>
                    <a:pt x="2327" y="25"/>
                    <a:pt x="2327" y="25"/>
                  </a:cubicBezTo>
                  <a:cubicBezTo>
                    <a:pt x="2327" y="25"/>
                    <a:pt x="2323" y="27"/>
                    <a:pt x="2323" y="27"/>
                  </a:cubicBezTo>
                  <a:cubicBezTo>
                    <a:pt x="2322" y="27"/>
                    <a:pt x="2320" y="25"/>
                    <a:pt x="2319" y="25"/>
                  </a:cubicBezTo>
                  <a:cubicBezTo>
                    <a:pt x="2318" y="25"/>
                    <a:pt x="2317" y="27"/>
                    <a:pt x="2315" y="27"/>
                  </a:cubicBezTo>
                  <a:cubicBezTo>
                    <a:pt x="2315" y="26"/>
                    <a:pt x="2311" y="26"/>
                    <a:pt x="2311" y="25"/>
                  </a:cubicBezTo>
                  <a:cubicBezTo>
                    <a:pt x="2311" y="24"/>
                    <a:pt x="2316" y="23"/>
                    <a:pt x="2315" y="23"/>
                  </a:cubicBezTo>
                  <a:cubicBezTo>
                    <a:pt x="2315" y="22"/>
                    <a:pt x="2312" y="21"/>
                    <a:pt x="2312" y="21"/>
                  </a:cubicBezTo>
                  <a:cubicBezTo>
                    <a:pt x="2311" y="20"/>
                    <a:pt x="2309" y="19"/>
                    <a:pt x="2308" y="18"/>
                  </a:cubicBezTo>
                  <a:cubicBezTo>
                    <a:pt x="2307" y="18"/>
                    <a:pt x="2305" y="16"/>
                    <a:pt x="2304" y="16"/>
                  </a:cubicBezTo>
                  <a:cubicBezTo>
                    <a:pt x="2304" y="16"/>
                    <a:pt x="2300" y="18"/>
                    <a:pt x="2300" y="18"/>
                  </a:cubicBezTo>
                  <a:cubicBezTo>
                    <a:pt x="2300" y="19"/>
                    <a:pt x="2304" y="20"/>
                    <a:pt x="2304" y="20"/>
                  </a:cubicBezTo>
                  <a:cubicBezTo>
                    <a:pt x="2303" y="21"/>
                    <a:pt x="2300" y="22"/>
                    <a:pt x="2300" y="23"/>
                  </a:cubicBezTo>
                  <a:cubicBezTo>
                    <a:pt x="2299" y="23"/>
                    <a:pt x="2304" y="24"/>
                    <a:pt x="2303" y="25"/>
                  </a:cubicBezTo>
                  <a:cubicBezTo>
                    <a:pt x="2303" y="25"/>
                    <a:pt x="2299" y="26"/>
                    <a:pt x="2299" y="27"/>
                  </a:cubicBezTo>
                  <a:cubicBezTo>
                    <a:pt x="2300" y="28"/>
                    <a:pt x="2302" y="29"/>
                    <a:pt x="2303" y="29"/>
                  </a:cubicBezTo>
                  <a:cubicBezTo>
                    <a:pt x="2304" y="30"/>
                    <a:pt x="2306" y="31"/>
                    <a:pt x="2307" y="31"/>
                  </a:cubicBezTo>
                  <a:cubicBezTo>
                    <a:pt x="2308" y="32"/>
                    <a:pt x="2310" y="34"/>
                    <a:pt x="2311" y="34"/>
                  </a:cubicBezTo>
                  <a:cubicBezTo>
                    <a:pt x="2311" y="34"/>
                    <a:pt x="2312" y="33"/>
                    <a:pt x="2313" y="33"/>
                  </a:cubicBezTo>
                  <a:cubicBezTo>
                    <a:pt x="2314" y="32"/>
                    <a:pt x="2315" y="32"/>
                    <a:pt x="2315" y="32"/>
                  </a:cubicBezTo>
                  <a:cubicBezTo>
                    <a:pt x="2315" y="32"/>
                    <a:pt x="2319" y="33"/>
                    <a:pt x="2318" y="34"/>
                  </a:cubicBezTo>
                  <a:cubicBezTo>
                    <a:pt x="2318" y="34"/>
                    <a:pt x="2314" y="35"/>
                    <a:pt x="2314" y="36"/>
                  </a:cubicBezTo>
                  <a:cubicBezTo>
                    <a:pt x="2315" y="37"/>
                    <a:pt x="2318" y="37"/>
                    <a:pt x="2318" y="38"/>
                  </a:cubicBezTo>
                  <a:cubicBezTo>
                    <a:pt x="2318" y="39"/>
                    <a:pt x="2314" y="39"/>
                    <a:pt x="2314" y="40"/>
                  </a:cubicBezTo>
                  <a:cubicBezTo>
                    <a:pt x="2314" y="41"/>
                    <a:pt x="2318" y="42"/>
                    <a:pt x="2318" y="42"/>
                  </a:cubicBezTo>
                  <a:cubicBezTo>
                    <a:pt x="2317" y="43"/>
                    <a:pt x="2314" y="44"/>
                    <a:pt x="2314" y="45"/>
                  </a:cubicBezTo>
                  <a:cubicBezTo>
                    <a:pt x="2313" y="45"/>
                    <a:pt x="2310" y="46"/>
                    <a:pt x="2310" y="47"/>
                  </a:cubicBezTo>
                  <a:cubicBezTo>
                    <a:pt x="2310" y="47"/>
                    <a:pt x="2314" y="49"/>
                    <a:pt x="2313" y="49"/>
                  </a:cubicBezTo>
                  <a:cubicBezTo>
                    <a:pt x="2313" y="49"/>
                    <a:pt x="2310" y="51"/>
                    <a:pt x="2309" y="51"/>
                  </a:cubicBezTo>
                  <a:cubicBezTo>
                    <a:pt x="2308" y="51"/>
                    <a:pt x="2307" y="49"/>
                    <a:pt x="2306" y="49"/>
                  </a:cubicBezTo>
                  <a:cubicBezTo>
                    <a:pt x="2304" y="49"/>
                    <a:pt x="2303" y="51"/>
                    <a:pt x="2301" y="51"/>
                  </a:cubicBezTo>
                  <a:cubicBezTo>
                    <a:pt x="2300" y="51"/>
                    <a:pt x="2299" y="49"/>
                    <a:pt x="2298" y="49"/>
                  </a:cubicBezTo>
                  <a:cubicBezTo>
                    <a:pt x="2297" y="49"/>
                    <a:pt x="2295" y="51"/>
                    <a:pt x="2294" y="51"/>
                  </a:cubicBezTo>
                  <a:cubicBezTo>
                    <a:pt x="2292" y="51"/>
                    <a:pt x="2291" y="48"/>
                    <a:pt x="2290" y="48"/>
                  </a:cubicBezTo>
                  <a:cubicBezTo>
                    <a:pt x="2289" y="48"/>
                    <a:pt x="2287" y="46"/>
                    <a:pt x="2286" y="46"/>
                  </a:cubicBezTo>
                  <a:cubicBezTo>
                    <a:pt x="2285" y="46"/>
                    <a:pt x="2283" y="48"/>
                    <a:pt x="2282" y="48"/>
                  </a:cubicBezTo>
                  <a:cubicBezTo>
                    <a:pt x="2282" y="48"/>
                    <a:pt x="2278" y="50"/>
                    <a:pt x="2278" y="50"/>
                  </a:cubicBezTo>
                  <a:cubicBezTo>
                    <a:pt x="2277" y="50"/>
                    <a:pt x="2274" y="48"/>
                    <a:pt x="2274" y="48"/>
                  </a:cubicBezTo>
                  <a:cubicBezTo>
                    <a:pt x="2274" y="48"/>
                    <a:pt x="2278" y="46"/>
                    <a:pt x="2278" y="46"/>
                  </a:cubicBezTo>
                  <a:cubicBezTo>
                    <a:pt x="2279" y="46"/>
                    <a:pt x="2282" y="44"/>
                    <a:pt x="2282" y="44"/>
                  </a:cubicBezTo>
                  <a:cubicBezTo>
                    <a:pt x="2282" y="44"/>
                    <a:pt x="2279" y="42"/>
                    <a:pt x="2279" y="42"/>
                  </a:cubicBezTo>
                  <a:cubicBezTo>
                    <a:pt x="2277" y="42"/>
                    <a:pt x="2276" y="44"/>
                    <a:pt x="2274" y="44"/>
                  </a:cubicBezTo>
                  <a:cubicBezTo>
                    <a:pt x="2273" y="44"/>
                    <a:pt x="2272" y="42"/>
                    <a:pt x="2271" y="42"/>
                  </a:cubicBezTo>
                  <a:cubicBezTo>
                    <a:pt x="2270" y="42"/>
                    <a:pt x="2267" y="44"/>
                    <a:pt x="2267" y="44"/>
                  </a:cubicBezTo>
                  <a:cubicBezTo>
                    <a:pt x="2266" y="43"/>
                    <a:pt x="2263" y="42"/>
                    <a:pt x="2263" y="41"/>
                  </a:cubicBezTo>
                  <a:cubicBezTo>
                    <a:pt x="2263" y="41"/>
                    <a:pt x="2267" y="39"/>
                    <a:pt x="2267" y="39"/>
                  </a:cubicBezTo>
                  <a:cubicBezTo>
                    <a:pt x="2268" y="39"/>
                    <a:pt x="2269" y="41"/>
                    <a:pt x="2271" y="42"/>
                  </a:cubicBezTo>
                  <a:cubicBezTo>
                    <a:pt x="2271" y="41"/>
                    <a:pt x="2275" y="40"/>
                    <a:pt x="2275" y="39"/>
                  </a:cubicBezTo>
                  <a:cubicBezTo>
                    <a:pt x="2275" y="39"/>
                    <a:pt x="2271" y="38"/>
                    <a:pt x="2271" y="37"/>
                  </a:cubicBezTo>
                  <a:cubicBezTo>
                    <a:pt x="2272" y="37"/>
                    <a:pt x="2274" y="36"/>
                    <a:pt x="2275" y="35"/>
                  </a:cubicBezTo>
                  <a:cubicBezTo>
                    <a:pt x="2276" y="34"/>
                    <a:pt x="2278" y="34"/>
                    <a:pt x="2279" y="33"/>
                  </a:cubicBezTo>
                  <a:cubicBezTo>
                    <a:pt x="2279" y="33"/>
                    <a:pt x="2283" y="35"/>
                    <a:pt x="2283" y="35"/>
                  </a:cubicBezTo>
                  <a:cubicBezTo>
                    <a:pt x="2284" y="36"/>
                    <a:pt x="2286" y="38"/>
                    <a:pt x="2287" y="38"/>
                  </a:cubicBezTo>
                  <a:cubicBezTo>
                    <a:pt x="2287" y="38"/>
                    <a:pt x="2291" y="36"/>
                    <a:pt x="2291" y="35"/>
                  </a:cubicBezTo>
                  <a:cubicBezTo>
                    <a:pt x="2291" y="35"/>
                    <a:pt x="2287" y="34"/>
                    <a:pt x="2287" y="33"/>
                  </a:cubicBezTo>
                  <a:cubicBezTo>
                    <a:pt x="2287" y="33"/>
                    <a:pt x="2291" y="32"/>
                    <a:pt x="2291" y="31"/>
                  </a:cubicBezTo>
                  <a:cubicBezTo>
                    <a:pt x="2292" y="30"/>
                    <a:pt x="2294" y="30"/>
                    <a:pt x="2295" y="29"/>
                  </a:cubicBezTo>
                  <a:cubicBezTo>
                    <a:pt x="2297" y="28"/>
                    <a:pt x="2298" y="28"/>
                    <a:pt x="2299" y="27"/>
                  </a:cubicBezTo>
                  <a:cubicBezTo>
                    <a:pt x="2299" y="26"/>
                    <a:pt x="2296" y="25"/>
                    <a:pt x="2296" y="25"/>
                  </a:cubicBezTo>
                  <a:cubicBezTo>
                    <a:pt x="2296" y="24"/>
                    <a:pt x="2300" y="23"/>
                    <a:pt x="2300" y="23"/>
                  </a:cubicBezTo>
                  <a:cubicBezTo>
                    <a:pt x="2299" y="22"/>
                    <a:pt x="2296" y="21"/>
                    <a:pt x="2296" y="20"/>
                  </a:cubicBezTo>
                  <a:cubicBezTo>
                    <a:pt x="2296" y="21"/>
                    <a:pt x="2292" y="22"/>
                    <a:pt x="2292" y="22"/>
                  </a:cubicBezTo>
                  <a:cubicBezTo>
                    <a:pt x="2292" y="23"/>
                    <a:pt x="2296" y="24"/>
                    <a:pt x="2296" y="25"/>
                  </a:cubicBezTo>
                  <a:cubicBezTo>
                    <a:pt x="2295" y="25"/>
                    <a:pt x="2293" y="26"/>
                    <a:pt x="2292" y="27"/>
                  </a:cubicBezTo>
                  <a:cubicBezTo>
                    <a:pt x="2291" y="27"/>
                    <a:pt x="2288" y="29"/>
                    <a:pt x="2287" y="29"/>
                  </a:cubicBezTo>
                  <a:cubicBezTo>
                    <a:pt x="2287" y="29"/>
                    <a:pt x="2284" y="27"/>
                    <a:pt x="2284" y="27"/>
                  </a:cubicBezTo>
                  <a:cubicBezTo>
                    <a:pt x="2284" y="26"/>
                    <a:pt x="2283" y="26"/>
                    <a:pt x="2282" y="25"/>
                  </a:cubicBezTo>
                  <a:cubicBezTo>
                    <a:pt x="2281" y="25"/>
                    <a:pt x="2280" y="24"/>
                    <a:pt x="2280" y="24"/>
                  </a:cubicBezTo>
                  <a:cubicBezTo>
                    <a:pt x="2278" y="25"/>
                    <a:pt x="2277" y="26"/>
                    <a:pt x="2276" y="26"/>
                  </a:cubicBezTo>
                  <a:cubicBezTo>
                    <a:pt x="2275" y="27"/>
                    <a:pt x="2272" y="28"/>
                    <a:pt x="2272" y="29"/>
                  </a:cubicBezTo>
                  <a:cubicBezTo>
                    <a:pt x="2271" y="29"/>
                    <a:pt x="2276" y="30"/>
                    <a:pt x="2276" y="31"/>
                  </a:cubicBezTo>
                  <a:cubicBezTo>
                    <a:pt x="2275" y="31"/>
                    <a:pt x="2272" y="33"/>
                    <a:pt x="2271" y="33"/>
                  </a:cubicBezTo>
                  <a:cubicBezTo>
                    <a:pt x="2270" y="34"/>
                    <a:pt x="2269" y="34"/>
                    <a:pt x="2267" y="35"/>
                  </a:cubicBezTo>
                  <a:cubicBezTo>
                    <a:pt x="2263" y="37"/>
                    <a:pt x="2263" y="37"/>
                    <a:pt x="2263" y="37"/>
                  </a:cubicBezTo>
                  <a:cubicBezTo>
                    <a:pt x="2262" y="38"/>
                    <a:pt x="2260" y="39"/>
                    <a:pt x="2259" y="39"/>
                  </a:cubicBezTo>
                  <a:cubicBezTo>
                    <a:pt x="2258" y="39"/>
                    <a:pt x="2256" y="37"/>
                    <a:pt x="2255" y="37"/>
                  </a:cubicBezTo>
                  <a:cubicBezTo>
                    <a:pt x="2255" y="37"/>
                    <a:pt x="2252" y="39"/>
                    <a:pt x="2251" y="39"/>
                  </a:cubicBezTo>
                  <a:cubicBezTo>
                    <a:pt x="2251" y="40"/>
                    <a:pt x="2247" y="41"/>
                    <a:pt x="2247" y="41"/>
                  </a:cubicBezTo>
                  <a:cubicBezTo>
                    <a:pt x="2247" y="41"/>
                    <a:pt x="2251" y="43"/>
                    <a:pt x="2251" y="43"/>
                  </a:cubicBezTo>
                  <a:cubicBezTo>
                    <a:pt x="2251" y="43"/>
                    <a:pt x="2252" y="43"/>
                    <a:pt x="2253" y="42"/>
                  </a:cubicBezTo>
                  <a:cubicBezTo>
                    <a:pt x="2254" y="42"/>
                    <a:pt x="2255" y="41"/>
                    <a:pt x="2255" y="41"/>
                  </a:cubicBezTo>
                  <a:cubicBezTo>
                    <a:pt x="2256" y="42"/>
                    <a:pt x="2259" y="43"/>
                    <a:pt x="2259" y="44"/>
                  </a:cubicBezTo>
                  <a:cubicBezTo>
                    <a:pt x="2259" y="44"/>
                    <a:pt x="2255" y="45"/>
                    <a:pt x="2255" y="46"/>
                  </a:cubicBezTo>
                  <a:cubicBezTo>
                    <a:pt x="2255" y="46"/>
                    <a:pt x="2258" y="47"/>
                    <a:pt x="2258" y="48"/>
                  </a:cubicBezTo>
                  <a:cubicBezTo>
                    <a:pt x="2258" y="48"/>
                    <a:pt x="2258" y="48"/>
                    <a:pt x="2257" y="49"/>
                  </a:cubicBezTo>
                  <a:cubicBezTo>
                    <a:pt x="2256" y="49"/>
                    <a:pt x="2254" y="50"/>
                    <a:pt x="2254" y="50"/>
                  </a:cubicBezTo>
                  <a:cubicBezTo>
                    <a:pt x="2253" y="50"/>
                    <a:pt x="2252" y="48"/>
                    <a:pt x="2251" y="48"/>
                  </a:cubicBezTo>
                  <a:cubicBezTo>
                    <a:pt x="2242" y="52"/>
                    <a:pt x="2242" y="52"/>
                    <a:pt x="2242" y="52"/>
                  </a:cubicBezTo>
                  <a:cubicBezTo>
                    <a:pt x="2239" y="50"/>
                    <a:pt x="2239" y="50"/>
                    <a:pt x="2239" y="50"/>
                  </a:cubicBezTo>
                  <a:cubicBezTo>
                    <a:pt x="2238" y="49"/>
                    <a:pt x="2235" y="48"/>
                    <a:pt x="2235" y="47"/>
                  </a:cubicBezTo>
                  <a:cubicBezTo>
                    <a:pt x="2235" y="47"/>
                    <a:pt x="2239" y="46"/>
                    <a:pt x="2239" y="45"/>
                  </a:cubicBezTo>
                  <a:cubicBezTo>
                    <a:pt x="2239" y="45"/>
                    <a:pt x="2235" y="44"/>
                    <a:pt x="2235" y="43"/>
                  </a:cubicBezTo>
                  <a:cubicBezTo>
                    <a:pt x="2235" y="43"/>
                    <a:pt x="2239" y="41"/>
                    <a:pt x="2239" y="41"/>
                  </a:cubicBezTo>
                  <a:cubicBezTo>
                    <a:pt x="2240" y="41"/>
                    <a:pt x="2243" y="39"/>
                    <a:pt x="2243" y="39"/>
                  </a:cubicBezTo>
                  <a:cubicBezTo>
                    <a:pt x="2243" y="38"/>
                    <a:pt x="2240" y="37"/>
                    <a:pt x="2240" y="37"/>
                  </a:cubicBezTo>
                  <a:cubicBezTo>
                    <a:pt x="2240" y="36"/>
                    <a:pt x="2236" y="35"/>
                    <a:pt x="2236" y="34"/>
                  </a:cubicBezTo>
                  <a:cubicBezTo>
                    <a:pt x="2232" y="36"/>
                    <a:pt x="2232" y="36"/>
                    <a:pt x="2232" y="36"/>
                  </a:cubicBezTo>
                  <a:cubicBezTo>
                    <a:pt x="2231" y="37"/>
                    <a:pt x="2228" y="38"/>
                    <a:pt x="2228" y="39"/>
                  </a:cubicBezTo>
                  <a:cubicBezTo>
                    <a:pt x="2227" y="39"/>
                    <a:pt x="2224" y="40"/>
                    <a:pt x="2224" y="41"/>
                  </a:cubicBezTo>
                  <a:cubicBezTo>
                    <a:pt x="2224" y="41"/>
                    <a:pt x="2227" y="43"/>
                    <a:pt x="2227" y="43"/>
                  </a:cubicBezTo>
                  <a:cubicBezTo>
                    <a:pt x="2228" y="43"/>
                    <a:pt x="2229" y="42"/>
                    <a:pt x="2230" y="42"/>
                  </a:cubicBezTo>
                  <a:cubicBezTo>
                    <a:pt x="2231" y="41"/>
                    <a:pt x="2232" y="41"/>
                    <a:pt x="2232" y="41"/>
                  </a:cubicBezTo>
                  <a:cubicBezTo>
                    <a:pt x="2232" y="41"/>
                    <a:pt x="2235" y="43"/>
                    <a:pt x="2235" y="43"/>
                  </a:cubicBezTo>
                  <a:cubicBezTo>
                    <a:pt x="2235" y="44"/>
                    <a:pt x="2231" y="45"/>
                    <a:pt x="2231" y="45"/>
                  </a:cubicBezTo>
                  <a:cubicBezTo>
                    <a:pt x="2231" y="46"/>
                    <a:pt x="2234" y="47"/>
                    <a:pt x="2235" y="47"/>
                  </a:cubicBezTo>
                  <a:cubicBezTo>
                    <a:pt x="2231" y="50"/>
                    <a:pt x="2231" y="50"/>
                    <a:pt x="2231" y="50"/>
                  </a:cubicBezTo>
                  <a:cubicBezTo>
                    <a:pt x="2230" y="50"/>
                    <a:pt x="2228" y="51"/>
                    <a:pt x="2227" y="52"/>
                  </a:cubicBezTo>
                  <a:cubicBezTo>
                    <a:pt x="2226" y="52"/>
                    <a:pt x="2224" y="49"/>
                    <a:pt x="2223" y="49"/>
                  </a:cubicBezTo>
                  <a:cubicBezTo>
                    <a:pt x="2222" y="49"/>
                    <a:pt x="2220" y="51"/>
                    <a:pt x="2219" y="51"/>
                  </a:cubicBezTo>
                  <a:cubicBezTo>
                    <a:pt x="2211" y="47"/>
                    <a:pt x="2211" y="47"/>
                    <a:pt x="2211" y="47"/>
                  </a:cubicBezTo>
                  <a:cubicBezTo>
                    <a:pt x="2213" y="46"/>
                    <a:pt x="2214" y="46"/>
                    <a:pt x="2215" y="45"/>
                  </a:cubicBezTo>
                  <a:cubicBezTo>
                    <a:pt x="2216" y="45"/>
                    <a:pt x="2220" y="43"/>
                    <a:pt x="2220" y="43"/>
                  </a:cubicBezTo>
                  <a:cubicBezTo>
                    <a:pt x="2220" y="42"/>
                    <a:pt x="2216" y="41"/>
                    <a:pt x="2216" y="41"/>
                  </a:cubicBezTo>
                  <a:cubicBezTo>
                    <a:pt x="2217" y="40"/>
                    <a:pt x="2219" y="39"/>
                    <a:pt x="2220" y="38"/>
                  </a:cubicBezTo>
                  <a:cubicBezTo>
                    <a:pt x="2221" y="38"/>
                    <a:pt x="2224" y="37"/>
                    <a:pt x="2224" y="36"/>
                  </a:cubicBezTo>
                  <a:cubicBezTo>
                    <a:pt x="2224" y="36"/>
                    <a:pt x="2220" y="35"/>
                    <a:pt x="2220" y="34"/>
                  </a:cubicBezTo>
                  <a:cubicBezTo>
                    <a:pt x="2219" y="35"/>
                    <a:pt x="2218" y="35"/>
                    <a:pt x="2216" y="36"/>
                  </a:cubicBezTo>
                  <a:cubicBezTo>
                    <a:pt x="2215" y="37"/>
                    <a:pt x="2213" y="38"/>
                    <a:pt x="2212" y="38"/>
                  </a:cubicBezTo>
                  <a:cubicBezTo>
                    <a:pt x="2212" y="39"/>
                    <a:pt x="2208" y="40"/>
                    <a:pt x="2208" y="40"/>
                  </a:cubicBezTo>
                  <a:cubicBezTo>
                    <a:pt x="2208" y="41"/>
                    <a:pt x="2212" y="42"/>
                    <a:pt x="2212" y="43"/>
                  </a:cubicBezTo>
                  <a:cubicBezTo>
                    <a:pt x="2211" y="43"/>
                    <a:pt x="2208" y="44"/>
                    <a:pt x="2208" y="45"/>
                  </a:cubicBezTo>
                  <a:cubicBezTo>
                    <a:pt x="2208" y="45"/>
                    <a:pt x="2212" y="47"/>
                    <a:pt x="2211" y="47"/>
                  </a:cubicBezTo>
                  <a:cubicBezTo>
                    <a:pt x="2211" y="48"/>
                    <a:pt x="2208" y="49"/>
                    <a:pt x="2207" y="49"/>
                  </a:cubicBezTo>
                  <a:cubicBezTo>
                    <a:pt x="2206" y="50"/>
                    <a:pt x="2205" y="51"/>
                    <a:pt x="2203" y="51"/>
                  </a:cubicBezTo>
                  <a:cubicBezTo>
                    <a:pt x="2203" y="51"/>
                    <a:pt x="2200" y="49"/>
                    <a:pt x="2199" y="49"/>
                  </a:cubicBezTo>
                  <a:cubicBezTo>
                    <a:pt x="2199" y="49"/>
                    <a:pt x="2196" y="51"/>
                    <a:pt x="2195" y="51"/>
                  </a:cubicBezTo>
                  <a:cubicBezTo>
                    <a:pt x="2194" y="51"/>
                    <a:pt x="2193" y="49"/>
                    <a:pt x="2192" y="49"/>
                  </a:cubicBezTo>
                  <a:cubicBezTo>
                    <a:pt x="2191" y="48"/>
                    <a:pt x="2189" y="47"/>
                    <a:pt x="2188" y="47"/>
                  </a:cubicBezTo>
                  <a:cubicBezTo>
                    <a:pt x="2187" y="47"/>
                    <a:pt x="2184" y="48"/>
                    <a:pt x="2184" y="49"/>
                  </a:cubicBezTo>
                  <a:cubicBezTo>
                    <a:pt x="2183" y="49"/>
                    <a:pt x="2181" y="50"/>
                    <a:pt x="2180" y="51"/>
                  </a:cubicBezTo>
                  <a:cubicBezTo>
                    <a:pt x="2179" y="51"/>
                    <a:pt x="2177" y="48"/>
                    <a:pt x="2176" y="48"/>
                  </a:cubicBezTo>
                  <a:cubicBezTo>
                    <a:pt x="2175" y="48"/>
                    <a:pt x="2173" y="51"/>
                    <a:pt x="2172" y="51"/>
                  </a:cubicBezTo>
                  <a:cubicBezTo>
                    <a:pt x="2171" y="51"/>
                    <a:pt x="2169" y="48"/>
                    <a:pt x="2168" y="48"/>
                  </a:cubicBezTo>
                  <a:cubicBezTo>
                    <a:pt x="2167" y="48"/>
                    <a:pt x="2165" y="51"/>
                    <a:pt x="2164" y="50"/>
                  </a:cubicBezTo>
                  <a:cubicBezTo>
                    <a:pt x="2163" y="50"/>
                    <a:pt x="2161" y="49"/>
                    <a:pt x="2160" y="48"/>
                  </a:cubicBezTo>
                  <a:cubicBezTo>
                    <a:pt x="2160" y="48"/>
                    <a:pt x="2157" y="46"/>
                    <a:pt x="2156" y="46"/>
                  </a:cubicBezTo>
                  <a:cubicBezTo>
                    <a:pt x="2156" y="46"/>
                    <a:pt x="2153" y="48"/>
                    <a:pt x="2152" y="48"/>
                  </a:cubicBezTo>
                  <a:cubicBezTo>
                    <a:pt x="2152" y="48"/>
                    <a:pt x="2149" y="50"/>
                    <a:pt x="2148" y="50"/>
                  </a:cubicBezTo>
                  <a:cubicBezTo>
                    <a:pt x="2147" y="50"/>
                    <a:pt x="2146" y="48"/>
                    <a:pt x="2145" y="48"/>
                  </a:cubicBezTo>
                  <a:cubicBezTo>
                    <a:pt x="2143" y="48"/>
                    <a:pt x="2141" y="50"/>
                    <a:pt x="2140" y="50"/>
                  </a:cubicBezTo>
                  <a:cubicBezTo>
                    <a:pt x="2139" y="50"/>
                    <a:pt x="2138" y="48"/>
                    <a:pt x="2137" y="48"/>
                  </a:cubicBezTo>
                  <a:cubicBezTo>
                    <a:pt x="2135" y="48"/>
                    <a:pt x="2134" y="50"/>
                    <a:pt x="2133" y="50"/>
                  </a:cubicBezTo>
                  <a:cubicBezTo>
                    <a:pt x="2131" y="50"/>
                    <a:pt x="2130" y="48"/>
                    <a:pt x="2129" y="48"/>
                  </a:cubicBezTo>
                  <a:cubicBezTo>
                    <a:pt x="2128" y="48"/>
                    <a:pt x="2126" y="50"/>
                    <a:pt x="2125" y="50"/>
                  </a:cubicBezTo>
                  <a:cubicBezTo>
                    <a:pt x="2124" y="50"/>
                    <a:pt x="2122" y="47"/>
                    <a:pt x="2121" y="47"/>
                  </a:cubicBezTo>
                  <a:cubicBezTo>
                    <a:pt x="2120" y="48"/>
                    <a:pt x="2118" y="50"/>
                    <a:pt x="2117" y="50"/>
                  </a:cubicBezTo>
                  <a:cubicBezTo>
                    <a:pt x="2116" y="50"/>
                    <a:pt x="2114" y="47"/>
                    <a:pt x="2113" y="47"/>
                  </a:cubicBezTo>
                  <a:cubicBezTo>
                    <a:pt x="2112" y="47"/>
                    <a:pt x="2110" y="50"/>
                    <a:pt x="2109" y="49"/>
                  </a:cubicBezTo>
                  <a:cubicBezTo>
                    <a:pt x="2109" y="49"/>
                    <a:pt x="2105" y="47"/>
                    <a:pt x="2105" y="47"/>
                  </a:cubicBezTo>
                  <a:cubicBezTo>
                    <a:pt x="2105" y="47"/>
                    <a:pt x="2110" y="46"/>
                    <a:pt x="2109" y="45"/>
                  </a:cubicBezTo>
                  <a:cubicBezTo>
                    <a:pt x="2109" y="45"/>
                    <a:pt x="2106" y="43"/>
                    <a:pt x="2106" y="43"/>
                  </a:cubicBezTo>
                  <a:cubicBezTo>
                    <a:pt x="2105" y="43"/>
                    <a:pt x="2102" y="45"/>
                    <a:pt x="2102" y="45"/>
                  </a:cubicBezTo>
                  <a:cubicBezTo>
                    <a:pt x="2102" y="45"/>
                    <a:pt x="2106" y="47"/>
                    <a:pt x="2105" y="47"/>
                  </a:cubicBezTo>
                  <a:cubicBezTo>
                    <a:pt x="2105" y="47"/>
                    <a:pt x="2102" y="49"/>
                    <a:pt x="2101" y="49"/>
                  </a:cubicBezTo>
                  <a:cubicBezTo>
                    <a:pt x="2100" y="49"/>
                    <a:pt x="2098" y="47"/>
                    <a:pt x="2097" y="47"/>
                  </a:cubicBezTo>
                  <a:cubicBezTo>
                    <a:pt x="2096" y="47"/>
                    <a:pt x="2094" y="49"/>
                    <a:pt x="2093" y="49"/>
                  </a:cubicBezTo>
                  <a:cubicBezTo>
                    <a:pt x="2093" y="49"/>
                    <a:pt x="2090" y="51"/>
                    <a:pt x="2089" y="51"/>
                  </a:cubicBezTo>
                  <a:cubicBezTo>
                    <a:pt x="2089" y="51"/>
                    <a:pt x="2086" y="49"/>
                    <a:pt x="2086" y="49"/>
                  </a:cubicBezTo>
                  <a:cubicBezTo>
                    <a:pt x="2085" y="49"/>
                    <a:pt x="2082" y="47"/>
                    <a:pt x="2082" y="47"/>
                  </a:cubicBezTo>
                  <a:cubicBezTo>
                    <a:pt x="2081" y="47"/>
                    <a:pt x="2078" y="49"/>
                    <a:pt x="2078" y="49"/>
                  </a:cubicBezTo>
                  <a:cubicBezTo>
                    <a:pt x="2077" y="49"/>
                    <a:pt x="2074" y="51"/>
                    <a:pt x="2074" y="51"/>
                  </a:cubicBezTo>
                  <a:cubicBezTo>
                    <a:pt x="2073" y="51"/>
                    <a:pt x="2070" y="49"/>
                    <a:pt x="2070" y="49"/>
                  </a:cubicBezTo>
                  <a:cubicBezTo>
                    <a:pt x="2069" y="48"/>
                    <a:pt x="2067" y="46"/>
                    <a:pt x="2066" y="46"/>
                  </a:cubicBezTo>
                  <a:cubicBezTo>
                    <a:pt x="2065" y="46"/>
                    <a:pt x="2063" y="48"/>
                    <a:pt x="2062" y="48"/>
                  </a:cubicBezTo>
                  <a:cubicBezTo>
                    <a:pt x="2061" y="49"/>
                    <a:pt x="2059" y="51"/>
                    <a:pt x="2058" y="51"/>
                  </a:cubicBezTo>
                  <a:cubicBezTo>
                    <a:pt x="2057" y="51"/>
                    <a:pt x="2055" y="48"/>
                    <a:pt x="2054" y="48"/>
                  </a:cubicBezTo>
                  <a:cubicBezTo>
                    <a:pt x="2053" y="48"/>
                    <a:pt x="2051" y="51"/>
                    <a:pt x="2050" y="50"/>
                  </a:cubicBezTo>
                  <a:cubicBezTo>
                    <a:pt x="2049" y="50"/>
                    <a:pt x="2048" y="48"/>
                    <a:pt x="2046" y="48"/>
                  </a:cubicBezTo>
                  <a:cubicBezTo>
                    <a:pt x="2045" y="48"/>
                    <a:pt x="2043" y="50"/>
                    <a:pt x="2042" y="50"/>
                  </a:cubicBezTo>
                  <a:cubicBezTo>
                    <a:pt x="2041" y="50"/>
                    <a:pt x="2040" y="48"/>
                    <a:pt x="2038" y="48"/>
                  </a:cubicBezTo>
                  <a:cubicBezTo>
                    <a:pt x="2037" y="48"/>
                    <a:pt x="2036" y="50"/>
                    <a:pt x="2034" y="50"/>
                  </a:cubicBezTo>
                  <a:cubicBezTo>
                    <a:pt x="2033" y="50"/>
                    <a:pt x="2032" y="48"/>
                    <a:pt x="2031" y="48"/>
                  </a:cubicBezTo>
                  <a:cubicBezTo>
                    <a:pt x="2029" y="48"/>
                    <a:pt x="2028" y="50"/>
                    <a:pt x="2027" y="50"/>
                  </a:cubicBezTo>
                  <a:cubicBezTo>
                    <a:pt x="2025" y="50"/>
                    <a:pt x="2024" y="48"/>
                    <a:pt x="2023" y="48"/>
                  </a:cubicBezTo>
                  <a:cubicBezTo>
                    <a:pt x="2021" y="48"/>
                    <a:pt x="2020" y="50"/>
                    <a:pt x="2019" y="50"/>
                  </a:cubicBezTo>
                  <a:cubicBezTo>
                    <a:pt x="2017" y="50"/>
                    <a:pt x="2016" y="48"/>
                    <a:pt x="2015" y="48"/>
                  </a:cubicBezTo>
                  <a:cubicBezTo>
                    <a:pt x="2014" y="48"/>
                    <a:pt x="2012" y="50"/>
                    <a:pt x="2011" y="50"/>
                  </a:cubicBezTo>
                  <a:cubicBezTo>
                    <a:pt x="2009" y="50"/>
                    <a:pt x="2009" y="48"/>
                    <a:pt x="2007" y="47"/>
                  </a:cubicBezTo>
                  <a:cubicBezTo>
                    <a:pt x="2006" y="47"/>
                    <a:pt x="2004" y="50"/>
                    <a:pt x="2003" y="50"/>
                  </a:cubicBezTo>
                  <a:cubicBezTo>
                    <a:pt x="2002" y="50"/>
                    <a:pt x="2001" y="47"/>
                    <a:pt x="1999" y="47"/>
                  </a:cubicBezTo>
                  <a:cubicBezTo>
                    <a:pt x="1998" y="47"/>
                    <a:pt x="1996" y="49"/>
                    <a:pt x="1995" y="49"/>
                  </a:cubicBezTo>
                  <a:cubicBezTo>
                    <a:pt x="1994" y="49"/>
                    <a:pt x="1993" y="47"/>
                    <a:pt x="1991" y="47"/>
                  </a:cubicBezTo>
                  <a:cubicBezTo>
                    <a:pt x="1990" y="47"/>
                    <a:pt x="1989" y="49"/>
                    <a:pt x="1987" y="49"/>
                  </a:cubicBezTo>
                  <a:cubicBezTo>
                    <a:pt x="1986" y="49"/>
                    <a:pt x="1984" y="47"/>
                    <a:pt x="1984" y="47"/>
                  </a:cubicBezTo>
                  <a:cubicBezTo>
                    <a:pt x="1982" y="46"/>
                    <a:pt x="1981" y="45"/>
                    <a:pt x="1980" y="45"/>
                  </a:cubicBezTo>
                  <a:cubicBezTo>
                    <a:pt x="1979" y="44"/>
                    <a:pt x="1976" y="43"/>
                    <a:pt x="1976" y="43"/>
                  </a:cubicBezTo>
                  <a:cubicBezTo>
                    <a:pt x="1976" y="42"/>
                    <a:pt x="1980" y="41"/>
                    <a:pt x="1980" y="40"/>
                  </a:cubicBezTo>
                  <a:cubicBezTo>
                    <a:pt x="1980" y="40"/>
                    <a:pt x="1976" y="39"/>
                    <a:pt x="1976" y="38"/>
                  </a:cubicBezTo>
                  <a:cubicBezTo>
                    <a:pt x="1976" y="38"/>
                    <a:pt x="1981" y="37"/>
                    <a:pt x="1980" y="36"/>
                  </a:cubicBezTo>
                  <a:cubicBezTo>
                    <a:pt x="1980" y="35"/>
                    <a:pt x="1977" y="35"/>
                    <a:pt x="1977" y="34"/>
                  </a:cubicBezTo>
                  <a:cubicBezTo>
                    <a:pt x="1976" y="35"/>
                    <a:pt x="1973" y="35"/>
                    <a:pt x="1973" y="36"/>
                  </a:cubicBezTo>
                  <a:cubicBezTo>
                    <a:pt x="1973" y="37"/>
                    <a:pt x="1976" y="37"/>
                    <a:pt x="1976" y="38"/>
                  </a:cubicBezTo>
                  <a:cubicBezTo>
                    <a:pt x="1976" y="39"/>
                    <a:pt x="1972" y="40"/>
                    <a:pt x="1972" y="40"/>
                  </a:cubicBezTo>
                  <a:cubicBezTo>
                    <a:pt x="1972" y="41"/>
                    <a:pt x="1976" y="42"/>
                    <a:pt x="1976" y="43"/>
                  </a:cubicBezTo>
                  <a:cubicBezTo>
                    <a:pt x="1976" y="43"/>
                    <a:pt x="1972" y="45"/>
                    <a:pt x="1972" y="45"/>
                  </a:cubicBezTo>
                  <a:cubicBezTo>
                    <a:pt x="1971" y="45"/>
                    <a:pt x="1969" y="42"/>
                    <a:pt x="1968" y="42"/>
                  </a:cubicBezTo>
                  <a:cubicBezTo>
                    <a:pt x="1968" y="43"/>
                    <a:pt x="1964" y="44"/>
                    <a:pt x="1964" y="44"/>
                  </a:cubicBezTo>
                  <a:cubicBezTo>
                    <a:pt x="1964" y="45"/>
                    <a:pt x="1968" y="47"/>
                    <a:pt x="1968" y="47"/>
                  </a:cubicBezTo>
                  <a:cubicBezTo>
                    <a:pt x="1967" y="47"/>
                    <a:pt x="1965" y="49"/>
                    <a:pt x="1964" y="49"/>
                  </a:cubicBezTo>
                  <a:cubicBezTo>
                    <a:pt x="1963" y="49"/>
                    <a:pt x="1961" y="46"/>
                    <a:pt x="1960" y="47"/>
                  </a:cubicBezTo>
                  <a:cubicBezTo>
                    <a:pt x="1959" y="47"/>
                    <a:pt x="1957" y="49"/>
                    <a:pt x="1956" y="49"/>
                  </a:cubicBezTo>
                  <a:cubicBezTo>
                    <a:pt x="1955" y="48"/>
                    <a:pt x="1953" y="47"/>
                    <a:pt x="1952" y="46"/>
                  </a:cubicBezTo>
                  <a:cubicBezTo>
                    <a:pt x="1952" y="46"/>
                    <a:pt x="1949" y="44"/>
                    <a:pt x="1948" y="44"/>
                  </a:cubicBezTo>
                  <a:cubicBezTo>
                    <a:pt x="1948" y="44"/>
                    <a:pt x="1945" y="46"/>
                    <a:pt x="1944" y="46"/>
                  </a:cubicBezTo>
                  <a:cubicBezTo>
                    <a:pt x="1944" y="47"/>
                    <a:pt x="1941" y="48"/>
                    <a:pt x="1940" y="48"/>
                  </a:cubicBezTo>
                  <a:cubicBezTo>
                    <a:pt x="1939" y="48"/>
                    <a:pt x="1938" y="46"/>
                    <a:pt x="1936" y="46"/>
                  </a:cubicBezTo>
                  <a:cubicBezTo>
                    <a:pt x="1935" y="46"/>
                    <a:pt x="1933" y="48"/>
                    <a:pt x="1932" y="48"/>
                  </a:cubicBezTo>
                  <a:cubicBezTo>
                    <a:pt x="1931" y="48"/>
                    <a:pt x="1930" y="46"/>
                    <a:pt x="1929" y="46"/>
                  </a:cubicBezTo>
                  <a:cubicBezTo>
                    <a:pt x="1927" y="46"/>
                    <a:pt x="1926" y="48"/>
                    <a:pt x="1925" y="48"/>
                  </a:cubicBezTo>
                  <a:cubicBezTo>
                    <a:pt x="1923" y="48"/>
                    <a:pt x="1922" y="46"/>
                    <a:pt x="1921" y="46"/>
                  </a:cubicBezTo>
                  <a:cubicBezTo>
                    <a:pt x="1919" y="46"/>
                    <a:pt x="1918" y="48"/>
                    <a:pt x="1917" y="48"/>
                  </a:cubicBezTo>
                  <a:cubicBezTo>
                    <a:pt x="1916" y="48"/>
                    <a:pt x="1914" y="46"/>
                    <a:pt x="1913" y="46"/>
                  </a:cubicBezTo>
                  <a:cubicBezTo>
                    <a:pt x="1912" y="46"/>
                    <a:pt x="1910" y="48"/>
                    <a:pt x="1909" y="48"/>
                  </a:cubicBezTo>
                  <a:cubicBezTo>
                    <a:pt x="1908" y="48"/>
                    <a:pt x="1906" y="46"/>
                    <a:pt x="1905" y="46"/>
                  </a:cubicBezTo>
                  <a:cubicBezTo>
                    <a:pt x="1904" y="45"/>
                    <a:pt x="1902" y="48"/>
                    <a:pt x="1901" y="48"/>
                  </a:cubicBezTo>
                  <a:cubicBezTo>
                    <a:pt x="1901" y="48"/>
                    <a:pt x="1897" y="46"/>
                    <a:pt x="1897" y="45"/>
                  </a:cubicBezTo>
                  <a:cubicBezTo>
                    <a:pt x="1897" y="45"/>
                    <a:pt x="1902" y="44"/>
                    <a:pt x="1901" y="43"/>
                  </a:cubicBezTo>
                  <a:cubicBezTo>
                    <a:pt x="1901" y="43"/>
                    <a:pt x="1898" y="41"/>
                    <a:pt x="1898" y="41"/>
                  </a:cubicBezTo>
                  <a:cubicBezTo>
                    <a:pt x="1897" y="41"/>
                    <a:pt x="1894" y="43"/>
                    <a:pt x="1894" y="43"/>
                  </a:cubicBezTo>
                  <a:cubicBezTo>
                    <a:pt x="1893" y="43"/>
                    <a:pt x="1898" y="45"/>
                    <a:pt x="1897" y="45"/>
                  </a:cubicBezTo>
                  <a:cubicBezTo>
                    <a:pt x="1897" y="46"/>
                    <a:pt x="1894" y="47"/>
                    <a:pt x="1893" y="47"/>
                  </a:cubicBezTo>
                  <a:cubicBezTo>
                    <a:pt x="1892" y="47"/>
                    <a:pt x="1890" y="45"/>
                    <a:pt x="1889" y="45"/>
                  </a:cubicBezTo>
                  <a:cubicBezTo>
                    <a:pt x="1888" y="45"/>
                    <a:pt x="1886" y="47"/>
                    <a:pt x="1885" y="47"/>
                  </a:cubicBezTo>
                  <a:cubicBezTo>
                    <a:pt x="1884" y="48"/>
                    <a:pt x="1882" y="49"/>
                    <a:pt x="1881" y="49"/>
                  </a:cubicBezTo>
                  <a:cubicBezTo>
                    <a:pt x="1881" y="49"/>
                    <a:pt x="1878" y="47"/>
                    <a:pt x="1877" y="47"/>
                  </a:cubicBezTo>
                  <a:cubicBezTo>
                    <a:pt x="1877" y="47"/>
                    <a:pt x="1875" y="45"/>
                    <a:pt x="1874" y="45"/>
                  </a:cubicBezTo>
                  <a:cubicBezTo>
                    <a:pt x="1873" y="45"/>
                    <a:pt x="1870" y="47"/>
                    <a:pt x="1870" y="47"/>
                  </a:cubicBezTo>
                  <a:cubicBezTo>
                    <a:pt x="1869" y="48"/>
                    <a:pt x="1867" y="49"/>
                    <a:pt x="1866" y="49"/>
                  </a:cubicBezTo>
                  <a:cubicBezTo>
                    <a:pt x="1865" y="49"/>
                    <a:pt x="1863" y="47"/>
                    <a:pt x="1862" y="47"/>
                  </a:cubicBezTo>
                  <a:cubicBezTo>
                    <a:pt x="1861" y="47"/>
                    <a:pt x="1859" y="49"/>
                    <a:pt x="1858" y="49"/>
                  </a:cubicBezTo>
                  <a:cubicBezTo>
                    <a:pt x="1857" y="49"/>
                    <a:pt x="1855" y="47"/>
                    <a:pt x="1854" y="47"/>
                  </a:cubicBezTo>
                  <a:cubicBezTo>
                    <a:pt x="1853" y="46"/>
                    <a:pt x="1851" y="44"/>
                    <a:pt x="1850" y="44"/>
                  </a:cubicBezTo>
                  <a:cubicBezTo>
                    <a:pt x="1849" y="45"/>
                    <a:pt x="1847" y="47"/>
                    <a:pt x="1846" y="47"/>
                  </a:cubicBezTo>
                  <a:cubicBezTo>
                    <a:pt x="1845" y="46"/>
                    <a:pt x="1843" y="45"/>
                    <a:pt x="1842" y="44"/>
                  </a:cubicBezTo>
                  <a:cubicBezTo>
                    <a:pt x="1842" y="44"/>
                    <a:pt x="1839" y="42"/>
                    <a:pt x="1839" y="42"/>
                  </a:cubicBezTo>
                  <a:cubicBezTo>
                    <a:pt x="1838" y="42"/>
                    <a:pt x="1835" y="44"/>
                    <a:pt x="1835" y="44"/>
                  </a:cubicBezTo>
                  <a:cubicBezTo>
                    <a:pt x="1834" y="44"/>
                    <a:pt x="1838" y="46"/>
                    <a:pt x="1838" y="46"/>
                  </a:cubicBezTo>
                  <a:cubicBezTo>
                    <a:pt x="1837" y="47"/>
                    <a:pt x="1835" y="49"/>
                    <a:pt x="1834" y="49"/>
                  </a:cubicBezTo>
                  <a:cubicBezTo>
                    <a:pt x="1833" y="49"/>
                    <a:pt x="1831" y="46"/>
                    <a:pt x="1830" y="46"/>
                  </a:cubicBezTo>
                  <a:cubicBezTo>
                    <a:pt x="1830" y="46"/>
                    <a:pt x="1827" y="49"/>
                    <a:pt x="1826" y="48"/>
                  </a:cubicBezTo>
                  <a:cubicBezTo>
                    <a:pt x="1825" y="48"/>
                    <a:pt x="1823" y="47"/>
                    <a:pt x="1823" y="46"/>
                  </a:cubicBezTo>
                  <a:cubicBezTo>
                    <a:pt x="1822" y="46"/>
                    <a:pt x="1819" y="44"/>
                    <a:pt x="1819" y="44"/>
                  </a:cubicBezTo>
                  <a:cubicBezTo>
                    <a:pt x="1818" y="44"/>
                    <a:pt x="1815" y="46"/>
                    <a:pt x="1815" y="46"/>
                  </a:cubicBezTo>
                  <a:cubicBezTo>
                    <a:pt x="1814" y="46"/>
                    <a:pt x="1811" y="48"/>
                    <a:pt x="1811" y="48"/>
                  </a:cubicBezTo>
                  <a:cubicBezTo>
                    <a:pt x="1810" y="48"/>
                    <a:pt x="1808" y="46"/>
                    <a:pt x="1807" y="46"/>
                  </a:cubicBezTo>
                  <a:cubicBezTo>
                    <a:pt x="1806" y="46"/>
                    <a:pt x="1804" y="48"/>
                    <a:pt x="1803" y="48"/>
                  </a:cubicBezTo>
                  <a:cubicBezTo>
                    <a:pt x="1802" y="48"/>
                    <a:pt x="1800" y="46"/>
                    <a:pt x="1799" y="46"/>
                  </a:cubicBezTo>
                  <a:cubicBezTo>
                    <a:pt x="1798" y="46"/>
                    <a:pt x="1796" y="48"/>
                    <a:pt x="1795" y="48"/>
                  </a:cubicBezTo>
                  <a:cubicBezTo>
                    <a:pt x="1795" y="48"/>
                    <a:pt x="1791" y="46"/>
                    <a:pt x="1791" y="46"/>
                  </a:cubicBezTo>
                  <a:cubicBezTo>
                    <a:pt x="1791" y="45"/>
                    <a:pt x="1795" y="44"/>
                    <a:pt x="1795" y="43"/>
                  </a:cubicBezTo>
                  <a:cubicBezTo>
                    <a:pt x="1795" y="43"/>
                    <a:pt x="1792" y="41"/>
                    <a:pt x="1792" y="41"/>
                  </a:cubicBezTo>
                  <a:cubicBezTo>
                    <a:pt x="1791" y="41"/>
                    <a:pt x="1787" y="43"/>
                    <a:pt x="1787" y="43"/>
                  </a:cubicBezTo>
                  <a:cubicBezTo>
                    <a:pt x="1787" y="43"/>
                    <a:pt x="1788" y="44"/>
                    <a:pt x="1789" y="44"/>
                  </a:cubicBezTo>
                  <a:cubicBezTo>
                    <a:pt x="1790" y="45"/>
                    <a:pt x="1791" y="46"/>
                    <a:pt x="1791" y="46"/>
                  </a:cubicBezTo>
                  <a:cubicBezTo>
                    <a:pt x="1790" y="46"/>
                    <a:pt x="1788" y="48"/>
                    <a:pt x="1787" y="48"/>
                  </a:cubicBezTo>
                  <a:cubicBezTo>
                    <a:pt x="1786" y="48"/>
                    <a:pt x="1785" y="45"/>
                    <a:pt x="1783" y="45"/>
                  </a:cubicBezTo>
                  <a:cubicBezTo>
                    <a:pt x="1782" y="45"/>
                    <a:pt x="1781" y="48"/>
                    <a:pt x="1779" y="47"/>
                  </a:cubicBezTo>
                  <a:cubicBezTo>
                    <a:pt x="1778" y="47"/>
                    <a:pt x="1777" y="45"/>
                    <a:pt x="1775" y="45"/>
                  </a:cubicBezTo>
                  <a:cubicBezTo>
                    <a:pt x="1774" y="45"/>
                    <a:pt x="1773" y="47"/>
                    <a:pt x="1771" y="47"/>
                  </a:cubicBezTo>
                  <a:cubicBezTo>
                    <a:pt x="1771" y="47"/>
                    <a:pt x="1768" y="45"/>
                    <a:pt x="1768" y="45"/>
                  </a:cubicBezTo>
                  <a:cubicBezTo>
                    <a:pt x="1766" y="45"/>
                    <a:pt x="1765" y="47"/>
                    <a:pt x="1764" y="47"/>
                  </a:cubicBezTo>
                  <a:cubicBezTo>
                    <a:pt x="1763" y="47"/>
                    <a:pt x="1760" y="49"/>
                    <a:pt x="1759" y="49"/>
                  </a:cubicBezTo>
                  <a:cubicBezTo>
                    <a:pt x="1758" y="49"/>
                    <a:pt x="1757" y="47"/>
                    <a:pt x="1756" y="47"/>
                  </a:cubicBezTo>
                  <a:cubicBezTo>
                    <a:pt x="1755" y="47"/>
                    <a:pt x="1752" y="49"/>
                    <a:pt x="1752" y="49"/>
                  </a:cubicBezTo>
                  <a:cubicBezTo>
                    <a:pt x="1750" y="49"/>
                    <a:pt x="1749" y="47"/>
                    <a:pt x="1748" y="47"/>
                  </a:cubicBezTo>
                  <a:cubicBezTo>
                    <a:pt x="1747" y="47"/>
                    <a:pt x="1745" y="45"/>
                    <a:pt x="1744" y="45"/>
                  </a:cubicBezTo>
                  <a:cubicBezTo>
                    <a:pt x="1743" y="45"/>
                    <a:pt x="1741" y="46"/>
                    <a:pt x="1740" y="47"/>
                  </a:cubicBezTo>
                  <a:cubicBezTo>
                    <a:pt x="1739" y="47"/>
                    <a:pt x="1737" y="49"/>
                    <a:pt x="1736" y="49"/>
                  </a:cubicBezTo>
                  <a:cubicBezTo>
                    <a:pt x="1735" y="49"/>
                    <a:pt x="1733" y="47"/>
                    <a:pt x="1732" y="47"/>
                  </a:cubicBezTo>
                  <a:cubicBezTo>
                    <a:pt x="1731" y="47"/>
                    <a:pt x="1729" y="49"/>
                    <a:pt x="1728" y="49"/>
                  </a:cubicBezTo>
                  <a:cubicBezTo>
                    <a:pt x="1727" y="49"/>
                    <a:pt x="1726" y="47"/>
                    <a:pt x="1724" y="46"/>
                  </a:cubicBezTo>
                  <a:cubicBezTo>
                    <a:pt x="1723" y="46"/>
                    <a:pt x="1721" y="49"/>
                    <a:pt x="1720" y="49"/>
                  </a:cubicBezTo>
                  <a:cubicBezTo>
                    <a:pt x="1719" y="49"/>
                    <a:pt x="1718" y="46"/>
                    <a:pt x="1716" y="46"/>
                  </a:cubicBezTo>
                  <a:cubicBezTo>
                    <a:pt x="1715" y="46"/>
                    <a:pt x="1714" y="48"/>
                    <a:pt x="1712" y="48"/>
                  </a:cubicBezTo>
                  <a:cubicBezTo>
                    <a:pt x="1711" y="48"/>
                    <a:pt x="1710" y="46"/>
                    <a:pt x="1709" y="46"/>
                  </a:cubicBezTo>
                  <a:cubicBezTo>
                    <a:pt x="1707" y="46"/>
                    <a:pt x="1706" y="48"/>
                    <a:pt x="1705" y="48"/>
                  </a:cubicBezTo>
                  <a:cubicBezTo>
                    <a:pt x="1703" y="48"/>
                    <a:pt x="1702" y="46"/>
                    <a:pt x="1701" y="46"/>
                  </a:cubicBezTo>
                  <a:cubicBezTo>
                    <a:pt x="1699" y="46"/>
                    <a:pt x="1698" y="48"/>
                    <a:pt x="1697" y="48"/>
                  </a:cubicBezTo>
                  <a:cubicBezTo>
                    <a:pt x="1696" y="48"/>
                    <a:pt x="1694" y="46"/>
                    <a:pt x="1693" y="46"/>
                  </a:cubicBezTo>
                  <a:cubicBezTo>
                    <a:pt x="1692" y="46"/>
                    <a:pt x="1690" y="48"/>
                    <a:pt x="1689" y="48"/>
                  </a:cubicBezTo>
                  <a:cubicBezTo>
                    <a:pt x="1688" y="48"/>
                    <a:pt x="1686" y="46"/>
                    <a:pt x="1685" y="46"/>
                  </a:cubicBezTo>
                  <a:cubicBezTo>
                    <a:pt x="1684" y="46"/>
                    <a:pt x="1682" y="48"/>
                    <a:pt x="1681" y="48"/>
                  </a:cubicBezTo>
                  <a:cubicBezTo>
                    <a:pt x="1680" y="48"/>
                    <a:pt x="1679" y="46"/>
                    <a:pt x="1677" y="46"/>
                  </a:cubicBezTo>
                  <a:cubicBezTo>
                    <a:pt x="1676" y="46"/>
                    <a:pt x="1674" y="48"/>
                    <a:pt x="1673" y="48"/>
                  </a:cubicBezTo>
                  <a:cubicBezTo>
                    <a:pt x="1672" y="48"/>
                    <a:pt x="1671" y="45"/>
                    <a:pt x="1669" y="45"/>
                  </a:cubicBezTo>
                  <a:cubicBezTo>
                    <a:pt x="1668" y="45"/>
                    <a:pt x="1666" y="48"/>
                    <a:pt x="1665" y="48"/>
                  </a:cubicBezTo>
                  <a:cubicBezTo>
                    <a:pt x="1665" y="47"/>
                    <a:pt x="1662" y="45"/>
                    <a:pt x="1662" y="45"/>
                  </a:cubicBezTo>
                  <a:cubicBezTo>
                    <a:pt x="1662" y="45"/>
                    <a:pt x="1666" y="44"/>
                    <a:pt x="1666" y="43"/>
                  </a:cubicBezTo>
                  <a:cubicBezTo>
                    <a:pt x="1666" y="43"/>
                    <a:pt x="1662" y="41"/>
                    <a:pt x="1662" y="41"/>
                  </a:cubicBezTo>
                  <a:cubicBezTo>
                    <a:pt x="1662" y="41"/>
                    <a:pt x="1658" y="43"/>
                    <a:pt x="1658" y="43"/>
                  </a:cubicBezTo>
                  <a:cubicBezTo>
                    <a:pt x="1658" y="43"/>
                    <a:pt x="1662" y="45"/>
                    <a:pt x="1662" y="45"/>
                  </a:cubicBezTo>
                  <a:cubicBezTo>
                    <a:pt x="1661" y="46"/>
                    <a:pt x="1658" y="47"/>
                    <a:pt x="1657" y="47"/>
                  </a:cubicBezTo>
                  <a:cubicBezTo>
                    <a:pt x="1657" y="47"/>
                    <a:pt x="1654" y="45"/>
                    <a:pt x="1654" y="45"/>
                  </a:cubicBezTo>
                  <a:cubicBezTo>
                    <a:pt x="1652" y="45"/>
                    <a:pt x="1651" y="47"/>
                    <a:pt x="1650" y="47"/>
                  </a:cubicBezTo>
                  <a:cubicBezTo>
                    <a:pt x="1649" y="48"/>
                    <a:pt x="1647" y="49"/>
                    <a:pt x="1646" y="49"/>
                  </a:cubicBezTo>
                  <a:cubicBezTo>
                    <a:pt x="1645" y="49"/>
                    <a:pt x="1642" y="47"/>
                    <a:pt x="1642" y="47"/>
                  </a:cubicBezTo>
                  <a:cubicBezTo>
                    <a:pt x="1641" y="47"/>
                    <a:pt x="1639" y="45"/>
                    <a:pt x="1638" y="45"/>
                  </a:cubicBezTo>
                  <a:cubicBezTo>
                    <a:pt x="1637" y="45"/>
                    <a:pt x="1635" y="47"/>
                    <a:pt x="1634" y="47"/>
                  </a:cubicBezTo>
                  <a:cubicBezTo>
                    <a:pt x="1633" y="47"/>
                    <a:pt x="1631" y="49"/>
                    <a:pt x="1630" y="49"/>
                  </a:cubicBezTo>
                  <a:cubicBezTo>
                    <a:pt x="1629" y="49"/>
                    <a:pt x="1627" y="47"/>
                    <a:pt x="1626" y="47"/>
                  </a:cubicBezTo>
                  <a:cubicBezTo>
                    <a:pt x="1625" y="47"/>
                    <a:pt x="1623" y="49"/>
                    <a:pt x="1622" y="49"/>
                  </a:cubicBezTo>
                  <a:cubicBezTo>
                    <a:pt x="1621" y="49"/>
                    <a:pt x="1620" y="47"/>
                    <a:pt x="1618" y="47"/>
                  </a:cubicBezTo>
                  <a:cubicBezTo>
                    <a:pt x="1617" y="47"/>
                    <a:pt x="1615" y="49"/>
                    <a:pt x="1614" y="49"/>
                  </a:cubicBezTo>
                  <a:cubicBezTo>
                    <a:pt x="1613" y="49"/>
                    <a:pt x="1612" y="46"/>
                    <a:pt x="1610" y="46"/>
                  </a:cubicBezTo>
                  <a:cubicBezTo>
                    <a:pt x="1609" y="46"/>
                    <a:pt x="1608" y="49"/>
                    <a:pt x="1606" y="49"/>
                  </a:cubicBezTo>
                  <a:cubicBezTo>
                    <a:pt x="1605" y="49"/>
                    <a:pt x="1604" y="46"/>
                    <a:pt x="1603" y="46"/>
                  </a:cubicBezTo>
                  <a:cubicBezTo>
                    <a:pt x="1601" y="46"/>
                    <a:pt x="1600" y="48"/>
                    <a:pt x="1598" y="48"/>
                  </a:cubicBezTo>
                  <a:cubicBezTo>
                    <a:pt x="1597" y="48"/>
                    <a:pt x="1596" y="46"/>
                    <a:pt x="1595" y="46"/>
                  </a:cubicBezTo>
                  <a:cubicBezTo>
                    <a:pt x="1593" y="46"/>
                    <a:pt x="1592" y="48"/>
                    <a:pt x="1591" y="48"/>
                  </a:cubicBezTo>
                  <a:cubicBezTo>
                    <a:pt x="1590" y="48"/>
                    <a:pt x="1588" y="46"/>
                    <a:pt x="1587" y="46"/>
                  </a:cubicBezTo>
                  <a:cubicBezTo>
                    <a:pt x="1586" y="46"/>
                    <a:pt x="1584" y="44"/>
                    <a:pt x="1583" y="44"/>
                  </a:cubicBezTo>
                  <a:cubicBezTo>
                    <a:pt x="1582" y="44"/>
                    <a:pt x="1580" y="46"/>
                    <a:pt x="1579" y="46"/>
                  </a:cubicBezTo>
                  <a:cubicBezTo>
                    <a:pt x="1579" y="46"/>
                    <a:pt x="1575" y="48"/>
                    <a:pt x="1575" y="48"/>
                  </a:cubicBezTo>
                  <a:cubicBezTo>
                    <a:pt x="1575" y="48"/>
                    <a:pt x="1571" y="46"/>
                    <a:pt x="1571" y="46"/>
                  </a:cubicBezTo>
                  <a:cubicBezTo>
                    <a:pt x="1571" y="46"/>
                    <a:pt x="1575" y="44"/>
                    <a:pt x="1575" y="44"/>
                  </a:cubicBezTo>
                  <a:cubicBezTo>
                    <a:pt x="1574" y="44"/>
                    <a:pt x="1573" y="41"/>
                    <a:pt x="1572" y="41"/>
                  </a:cubicBezTo>
                  <a:cubicBezTo>
                    <a:pt x="1571" y="41"/>
                    <a:pt x="1567" y="43"/>
                    <a:pt x="1567" y="43"/>
                  </a:cubicBezTo>
                  <a:cubicBezTo>
                    <a:pt x="1567" y="44"/>
                    <a:pt x="1571" y="46"/>
                    <a:pt x="1571" y="46"/>
                  </a:cubicBezTo>
                  <a:cubicBezTo>
                    <a:pt x="1570" y="46"/>
                    <a:pt x="1568" y="48"/>
                    <a:pt x="1567" y="48"/>
                  </a:cubicBezTo>
                  <a:cubicBezTo>
                    <a:pt x="1566" y="48"/>
                    <a:pt x="1564" y="45"/>
                    <a:pt x="1563" y="46"/>
                  </a:cubicBezTo>
                  <a:cubicBezTo>
                    <a:pt x="1562" y="46"/>
                    <a:pt x="1561" y="48"/>
                    <a:pt x="1559" y="48"/>
                  </a:cubicBezTo>
                  <a:cubicBezTo>
                    <a:pt x="1558" y="48"/>
                    <a:pt x="1557" y="45"/>
                    <a:pt x="1555" y="45"/>
                  </a:cubicBezTo>
                  <a:cubicBezTo>
                    <a:pt x="1554" y="45"/>
                    <a:pt x="1552" y="48"/>
                    <a:pt x="1551" y="48"/>
                  </a:cubicBezTo>
                  <a:cubicBezTo>
                    <a:pt x="1550" y="47"/>
                    <a:pt x="1549" y="46"/>
                    <a:pt x="1548" y="45"/>
                  </a:cubicBezTo>
                  <a:cubicBezTo>
                    <a:pt x="1546" y="46"/>
                    <a:pt x="1545" y="47"/>
                    <a:pt x="1544" y="47"/>
                  </a:cubicBezTo>
                  <a:cubicBezTo>
                    <a:pt x="1543" y="47"/>
                    <a:pt x="1540" y="45"/>
                    <a:pt x="1540" y="45"/>
                  </a:cubicBezTo>
                  <a:cubicBezTo>
                    <a:pt x="1540" y="45"/>
                    <a:pt x="1543" y="43"/>
                    <a:pt x="1544" y="43"/>
                  </a:cubicBezTo>
                  <a:cubicBezTo>
                    <a:pt x="1544" y="43"/>
                    <a:pt x="1547" y="45"/>
                    <a:pt x="1548" y="45"/>
                  </a:cubicBezTo>
                  <a:cubicBezTo>
                    <a:pt x="1548" y="45"/>
                    <a:pt x="1551" y="43"/>
                    <a:pt x="1552" y="43"/>
                  </a:cubicBezTo>
                  <a:cubicBezTo>
                    <a:pt x="1552" y="43"/>
                    <a:pt x="1556" y="42"/>
                    <a:pt x="1556" y="41"/>
                  </a:cubicBezTo>
                  <a:cubicBezTo>
                    <a:pt x="1556" y="40"/>
                    <a:pt x="1552" y="39"/>
                    <a:pt x="1552" y="39"/>
                  </a:cubicBezTo>
                  <a:cubicBezTo>
                    <a:pt x="1552" y="38"/>
                    <a:pt x="1556" y="38"/>
                    <a:pt x="1556" y="37"/>
                  </a:cubicBezTo>
                  <a:cubicBezTo>
                    <a:pt x="1556" y="36"/>
                    <a:pt x="1553" y="35"/>
                    <a:pt x="1552" y="34"/>
                  </a:cubicBezTo>
                  <a:cubicBezTo>
                    <a:pt x="1551" y="35"/>
                    <a:pt x="1550" y="36"/>
                    <a:pt x="1548" y="37"/>
                  </a:cubicBezTo>
                  <a:cubicBezTo>
                    <a:pt x="1548" y="37"/>
                    <a:pt x="1545" y="39"/>
                    <a:pt x="1544" y="39"/>
                  </a:cubicBezTo>
                  <a:cubicBezTo>
                    <a:pt x="1544" y="39"/>
                    <a:pt x="1541" y="36"/>
                    <a:pt x="1540" y="36"/>
                  </a:cubicBezTo>
                  <a:cubicBezTo>
                    <a:pt x="1539" y="37"/>
                    <a:pt x="1538" y="38"/>
                    <a:pt x="1536" y="39"/>
                  </a:cubicBezTo>
                  <a:cubicBezTo>
                    <a:pt x="1535" y="39"/>
                    <a:pt x="1533" y="40"/>
                    <a:pt x="1532" y="41"/>
                  </a:cubicBezTo>
                  <a:cubicBezTo>
                    <a:pt x="1532" y="41"/>
                    <a:pt x="1528" y="42"/>
                    <a:pt x="1528" y="43"/>
                  </a:cubicBezTo>
                  <a:cubicBezTo>
                    <a:pt x="1528" y="43"/>
                    <a:pt x="1532" y="45"/>
                    <a:pt x="1532" y="45"/>
                  </a:cubicBezTo>
                  <a:cubicBezTo>
                    <a:pt x="1531" y="45"/>
                    <a:pt x="1529" y="47"/>
                    <a:pt x="1528" y="47"/>
                  </a:cubicBezTo>
                  <a:cubicBezTo>
                    <a:pt x="1527" y="47"/>
                    <a:pt x="1525" y="45"/>
                    <a:pt x="1524" y="45"/>
                  </a:cubicBezTo>
                  <a:cubicBezTo>
                    <a:pt x="1523" y="45"/>
                    <a:pt x="1521" y="47"/>
                    <a:pt x="1520" y="47"/>
                  </a:cubicBezTo>
                  <a:cubicBezTo>
                    <a:pt x="1519" y="47"/>
                    <a:pt x="1517" y="45"/>
                    <a:pt x="1516" y="45"/>
                  </a:cubicBezTo>
                  <a:cubicBezTo>
                    <a:pt x="1515" y="45"/>
                    <a:pt x="1514" y="47"/>
                    <a:pt x="1512" y="47"/>
                  </a:cubicBezTo>
                  <a:cubicBezTo>
                    <a:pt x="1511" y="47"/>
                    <a:pt x="1509" y="44"/>
                    <a:pt x="1508" y="45"/>
                  </a:cubicBezTo>
                  <a:cubicBezTo>
                    <a:pt x="1507" y="45"/>
                    <a:pt x="1505" y="46"/>
                    <a:pt x="1504" y="47"/>
                  </a:cubicBezTo>
                  <a:cubicBezTo>
                    <a:pt x="1504" y="47"/>
                    <a:pt x="1501" y="49"/>
                    <a:pt x="1500" y="49"/>
                  </a:cubicBezTo>
                  <a:cubicBezTo>
                    <a:pt x="1500" y="49"/>
                    <a:pt x="1497" y="47"/>
                    <a:pt x="1496" y="46"/>
                  </a:cubicBezTo>
                  <a:cubicBezTo>
                    <a:pt x="1496" y="46"/>
                    <a:pt x="1493" y="44"/>
                    <a:pt x="1493" y="44"/>
                  </a:cubicBezTo>
                  <a:cubicBezTo>
                    <a:pt x="1491" y="44"/>
                    <a:pt x="1490" y="46"/>
                    <a:pt x="1489" y="46"/>
                  </a:cubicBezTo>
                  <a:cubicBezTo>
                    <a:pt x="1488" y="46"/>
                    <a:pt x="1486" y="44"/>
                    <a:pt x="1485" y="44"/>
                  </a:cubicBezTo>
                  <a:cubicBezTo>
                    <a:pt x="1483" y="44"/>
                    <a:pt x="1482" y="46"/>
                    <a:pt x="1481" y="46"/>
                  </a:cubicBezTo>
                  <a:cubicBezTo>
                    <a:pt x="1480" y="46"/>
                    <a:pt x="1478" y="48"/>
                    <a:pt x="1477" y="48"/>
                  </a:cubicBezTo>
                  <a:cubicBezTo>
                    <a:pt x="1476" y="48"/>
                    <a:pt x="1474" y="46"/>
                    <a:pt x="1473" y="46"/>
                  </a:cubicBezTo>
                  <a:cubicBezTo>
                    <a:pt x="1472" y="46"/>
                    <a:pt x="1470" y="48"/>
                    <a:pt x="1469" y="48"/>
                  </a:cubicBezTo>
                  <a:cubicBezTo>
                    <a:pt x="1468" y="48"/>
                    <a:pt x="1466" y="46"/>
                    <a:pt x="1465" y="46"/>
                  </a:cubicBezTo>
                  <a:cubicBezTo>
                    <a:pt x="1464" y="46"/>
                    <a:pt x="1462" y="48"/>
                    <a:pt x="1461" y="48"/>
                  </a:cubicBezTo>
                  <a:cubicBezTo>
                    <a:pt x="1460" y="48"/>
                    <a:pt x="1459" y="46"/>
                    <a:pt x="1457" y="46"/>
                  </a:cubicBezTo>
                  <a:cubicBezTo>
                    <a:pt x="1456" y="46"/>
                    <a:pt x="1455" y="44"/>
                    <a:pt x="1454" y="43"/>
                  </a:cubicBezTo>
                  <a:cubicBezTo>
                    <a:pt x="1452" y="43"/>
                    <a:pt x="1451" y="45"/>
                    <a:pt x="1449" y="46"/>
                  </a:cubicBezTo>
                  <a:cubicBezTo>
                    <a:pt x="1448" y="46"/>
                    <a:pt x="1447" y="48"/>
                    <a:pt x="1445" y="48"/>
                  </a:cubicBezTo>
                  <a:cubicBezTo>
                    <a:pt x="1444" y="48"/>
                    <a:pt x="1443" y="45"/>
                    <a:pt x="1442" y="45"/>
                  </a:cubicBezTo>
                  <a:cubicBezTo>
                    <a:pt x="1440" y="46"/>
                    <a:pt x="1439" y="48"/>
                    <a:pt x="1437" y="48"/>
                  </a:cubicBezTo>
                  <a:cubicBezTo>
                    <a:pt x="1436" y="48"/>
                    <a:pt x="1435" y="45"/>
                    <a:pt x="1434" y="45"/>
                  </a:cubicBezTo>
                  <a:cubicBezTo>
                    <a:pt x="1433" y="45"/>
                    <a:pt x="1431" y="47"/>
                    <a:pt x="1430" y="47"/>
                  </a:cubicBezTo>
                  <a:cubicBezTo>
                    <a:pt x="1429" y="47"/>
                    <a:pt x="1426" y="45"/>
                    <a:pt x="1426" y="45"/>
                  </a:cubicBezTo>
                  <a:cubicBezTo>
                    <a:pt x="1426" y="45"/>
                    <a:pt x="1430" y="43"/>
                    <a:pt x="1430" y="43"/>
                  </a:cubicBezTo>
                  <a:cubicBezTo>
                    <a:pt x="1429" y="43"/>
                    <a:pt x="1428" y="41"/>
                    <a:pt x="1426" y="41"/>
                  </a:cubicBezTo>
                  <a:cubicBezTo>
                    <a:pt x="1426" y="41"/>
                    <a:pt x="1422" y="43"/>
                    <a:pt x="1422" y="43"/>
                  </a:cubicBezTo>
                  <a:cubicBezTo>
                    <a:pt x="1422" y="43"/>
                    <a:pt x="1426" y="45"/>
                    <a:pt x="1426" y="45"/>
                  </a:cubicBezTo>
                  <a:cubicBezTo>
                    <a:pt x="1425" y="45"/>
                    <a:pt x="1423" y="47"/>
                    <a:pt x="1422" y="47"/>
                  </a:cubicBezTo>
                  <a:cubicBezTo>
                    <a:pt x="1421" y="47"/>
                    <a:pt x="1419" y="45"/>
                    <a:pt x="1418" y="45"/>
                  </a:cubicBezTo>
                  <a:cubicBezTo>
                    <a:pt x="1417" y="45"/>
                    <a:pt x="1415" y="47"/>
                    <a:pt x="1414" y="47"/>
                  </a:cubicBezTo>
                  <a:cubicBezTo>
                    <a:pt x="1413" y="47"/>
                    <a:pt x="1411" y="45"/>
                    <a:pt x="1410" y="45"/>
                  </a:cubicBezTo>
                  <a:cubicBezTo>
                    <a:pt x="1410" y="45"/>
                    <a:pt x="1406" y="47"/>
                    <a:pt x="1406" y="47"/>
                  </a:cubicBezTo>
                  <a:cubicBezTo>
                    <a:pt x="1406" y="47"/>
                    <a:pt x="1402" y="45"/>
                    <a:pt x="1402" y="45"/>
                  </a:cubicBezTo>
                  <a:cubicBezTo>
                    <a:pt x="1402" y="44"/>
                    <a:pt x="1407" y="43"/>
                    <a:pt x="1406" y="43"/>
                  </a:cubicBezTo>
                  <a:cubicBezTo>
                    <a:pt x="1406" y="42"/>
                    <a:pt x="1403" y="40"/>
                    <a:pt x="1403" y="40"/>
                  </a:cubicBezTo>
                  <a:cubicBezTo>
                    <a:pt x="1402" y="40"/>
                    <a:pt x="1399" y="42"/>
                    <a:pt x="1399" y="42"/>
                  </a:cubicBezTo>
                  <a:cubicBezTo>
                    <a:pt x="1399" y="43"/>
                    <a:pt x="1403" y="44"/>
                    <a:pt x="1402" y="45"/>
                  </a:cubicBezTo>
                  <a:cubicBezTo>
                    <a:pt x="1402" y="45"/>
                    <a:pt x="1399" y="46"/>
                    <a:pt x="1398" y="47"/>
                  </a:cubicBezTo>
                  <a:cubicBezTo>
                    <a:pt x="1397" y="47"/>
                    <a:pt x="1395" y="49"/>
                    <a:pt x="1394" y="49"/>
                  </a:cubicBezTo>
                  <a:cubicBezTo>
                    <a:pt x="1394" y="49"/>
                    <a:pt x="1391" y="47"/>
                    <a:pt x="1390" y="47"/>
                  </a:cubicBezTo>
                  <a:cubicBezTo>
                    <a:pt x="1390" y="46"/>
                    <a:pt x="1387" y="44"/>
                    <a:pt x="1387" y="44"/>
                  </a:cubicBezTo>
                  <a:cubicBezTo>
                    <a:pt x="1386" y="44"/>
                    <a:pt x="1383" y="47"/>
                    <a:pt x="1383" y="46"/>
                  </a:cubicBezTo>
                  <a:cubicBezTo>
                    <a:pt x="1381" y="46"/>
                    <a:pt x="1380" y="45"/>
                    <a:pt x="1379" y="44"/>
                  </a:cubicBezTo>
                  <a:cubicBezTo>
                    <a:pt x="1378" y="44"/>
                    <a:pt x="1376" y="42"/>
                    <a:pt x="1375" y="42"/>
                  </a:cubicBezTo>
                  <a:cubicBezTo>
                    <a:pt x="1375" y="42"/>
                    <a:pt x="1371" y="44"/>
                    <a:pt x="1371" y="44"/>
                  </a:cubicBezTo>
                  <a:cubicBezTo>
                    <a:pt x="1371" y="44"/>
                    <a:pt x="1375" y="46"/>
                    <a:pt x="1375" y="46"/>
                  </a:cubicBezTo>
                  <a:cubicBezTo>
                    <a:pt x="1373" y="47"/>
                    <a:pt x="1372" y="48"/>
                    <a:pt x="1371" y="48"/>
                  </a:cubicBezTo>
                  <a:cubicBezTo>
                    <a:pt x="1369" y="48"/>
                    <a:pt x="1368" y="46"/>
                    <a:pt x="1367" y="46"/>
                  </a:cubicBezTo>
                  <a:cubicBezTo>
                    <a:pt x="1366" y="46"/>
                    <a:pt x="1364" y="48"/>
                    <a:pt x="1363" y="48"/>
                  </a:cubicBezTo>
                  <a:cubicBezTo>
                    <a:pt x="1361" y="48"/>
                    <a:pt x="1360" y="46"/>
                    <a:pt x="1359" y="46"/>
                  </a:cubicBezTo>
                  <a:cubicBezTo>
                    <a:pt x="1358" y="46"/>
                    <a:pt x="1356" y="48"/>
                    <a:pt x="1355" y="48"/>
                  </a:cubicBezTo>
                  <a:cubicBezTo>
                    <a:pt x="1354" y="48"/>
                    <a:pt x="1352" y="46"/>
                    <a:pt x="1351" y="46"/>
                  </a:cubicBezTo>
                  <a:cubicBezTo>
                    <a:pt x="1351" y="46"/>
                    <a:pt x="1348" y="44"/>
                    <a:pt x="1347" y="44"/>
                  </a:cubicBezTo>
                  <a:cubicBezTo>
                    <a:pt x="1347" y="44"/>
                    <a:pt x="1344" y="45"/>
                    <a:pt x="1343" y="46"/>
                  </a:cubicBezTo>
                  <a:cubicBezTo>
                    <a:pt x="1343" y="46"/>
                    <a:pt x="1340" y="48"/>
                    <a:pt x="1339" y="48"/>
                  </a:cubicBezTo>
                  <a:cubicBezTo>
                    <a:pt x="1338" y="48"/>
                    <a:pt x="1337" y="46"/>
                    <a:pt x="1335" y="46"/>
                  </a:cubicBezTo>
                  <a:cubicBezTo>
                    <a:pt x="1334" y="46"/>
                    <a:pt x="1332" y="48"/>
                    <a:pt x="1331" y="48"/>
                  </a:cubicBezTo>
                  <a:cubicBezTo>
                    <a:pt x="1330" y="48"/>
                    <a:pt x="1329" y="46"/>
                    <a:pt x="1328" y="45"/>
                  </a:cubicBezTo>
                  <a:cubicBezTo>
                    <a:pt x="1326" y="45"/>
                    <a:pt x="1325" y="48"/>
                    <a:pt x="1324" y="48"/>
                  </a:cubicBezTo>
                  <a:cubicBezTo>
                    <a:pt x="1322" y="48"/>
                    <a:pt x="1321" y="45"/>
                    <a:pt x="1320" y="45"/>
                  </a:cubicBezTo>
                  <a:cubicBezTo>
                    <a:pt x="1318" y="45"/>
                    <a:pt x="1317" y="47"/>
                    <a:pt x="1316" y="47"/>
                  </a:cubicBezTo>
                  <a:cubicBezTo>
                    <a:pt x="1315" y="47"/>
                    <a:pt x="1313" y="45"/>
                    <a:pt x="1312" y="45"/>
                  </a:cubicBezTo>
                  <a:cubicBezTo>
                    <a:pt x="1311" y="45"/>
                    <a:pt x="1309" y="47"/>
                    <a:pt x="1308" y="47"/>
                  </a:cubicBezTo>
                  <a:cubicBezTo>
                    <a:pt x="1307" y="47"/>
                    <a:pt x="1305" y="45"/>
                    <a:pt x="1304" y="45"/>
                  </a:cubicBezTo>
                  <a:cubicBezTo>
                    <a:pt x="1303" y="45"/>
                    <a:pt x="1301" y="47"/>
                    <a:pt x="1300" y="47"/>
                  </a:cubicBezTo>
                  <a:cubicBezTo>
                    <a:pt x="1300" y="47"/>
                    <a:pt x="1296" y="45"/>
                    <a:pt x="1296" y="45"/>
                  </a:cubicBezTo>
                  <a:cubicBezTo>
                    <a:pt x="1296" y="44"/>
                    <a:pt x="1301" y="43"/>
                    <a:pt x="1300" y="43"/>
                  </a:cubicBezTo>
                  <a:cubicBezTo>
                    <a:pt x="1300" y="43"/>
                    <a:pt x="1297" y="41"/>
                    <a:pt x="1297" y="41"/>
                  </a:cubicBezTo>
                  <a:cubicBezTo>
                    <a:pt x="1296" y="41"/>
                    <a:pt x="1293" y="42"/>
                    <a:pt x="1293" y="43"/>
                  </a:cubicBezTo>
                  <a:cubicBezTo>
                    <a:pt x="1292" y="43"/>
                    <a:pt x="1297" y="45"/>
                    <a:pt x="1296" y="45"/>
                  </a:cubicBezTo>
                  <a:cubicBezTo>
                    <a:pt x="1296" y="45"/>
                    <a:pt x="1293" y="47"/>
                    <a:pt x="1292" y="47"/>
                  </a:cubicBezTo>
                  <a:cubicBezTo>
                    <a:pt x="1291" y="47"/>
                    <a:pt x="1289" y="45"/>
                    <a:pt x="1288" y="45"/>
                  </a:cubicBezTo>
                  <a:cubicBezTo>
                    <a:pt x="1287" y="45"/>
                    <a:pt x="1285" y="46"/>
                    <a:pt x="1284" y="47"/>
                  </a:cubicBezTo>
                  <a:cubicBezTo>
                    <a:pt x="1284" y="47"/>
                    <a:pt x="1281" y="49"/>
                    <a:pt x="1280" y="49"/>
                  </a:cubicBezTo>
                  <a:cubicBezTo>
                    <a:pt x="1280" y="49"/>
                    <a:pt x="1277" y="47"/>
                    <a:pt x="1276" y="47"/>
                  </a:cubicBezTo>
                  <a:cubicBezTo>
                    <a:pt x="1276" y="46"/>
                    <a:pt x="1274" y="45"/>
                    <a:pt x="1273" y="44"/>
                  </a:cubicBezTo>
                  <a:cubicBezTo>
                    <a:pt x="1272" y="44"/>
                    <a:pt x="1269" y="46"/>
                    <a:pt x="1269" y="47"/>
                  </a:cubicBezTo>
                  <a:cubicBezTo>
                    <a:pt x="1268" y="47"/>
                    <a:pt x="1266" y="48"/>
                    <a:pt x="1265" y="49"/>
                  </a:cubicBezTo>
                  <a:cubicBezTo>
                    <a:pt x="1264" y="49"/>
                    <a:pt x="1262" y="46"/>
                    <a:pt x="1261" y="46"/>
                  </a:cubicBezTo>
                  <a:cubicBezTo>
                    <a:pt x="1260" y="46"/>
                    <a:pt x="1258" y="49"/>
                    <a:pt x="1257" y="48"/>
                  </a:cubicBezTo>
                  <a:cubicBezTo>
                    <a:pt x="1255" y="48"/>
                    <a:pt x="1254" y="46"/>
                    <a:pt x="1253" y="46"/>
                  </a:cubicBezTo>
                  <a:cubicBezTo>
                    <a:pt x="1252" y="46"/>
                    <a:pt x="1250" y="48"/>
                    <a:pt x="1249" y="48"/>
                  </a:cubicBezTo>
                  <a:cubicBezTo>
                    <a:pt x="1248" y="48"/>
                    <a:pt x="1246" y="47"/>
                    <a:pt x="1245" y="46"/>
                  </a:cubicBezTo>
                  <a:cubicBezTo>
                    <a:pt x="1245" y="46"/>
                    <a:pt x="1242" y="44"/>
                    <a:pt x="1241" y="44"/>
                  </a:cubicBezTo>
                  <a:cubicBezTo>
                    <a:pt x="1241" y="44"/>
                    <a:pt x="1238" y="46"/>
                    <a:pt x="1237" y="46"/>
                  </a:cubicBezTo>
                  <a:cubicBezTo>
                    <a:pt x="1237" y="46"/>
                    <a:pt x="1234" y="48"/>
                    <a:pt x="1233" y="48"/>
                  </a:cubicBezTo>
                  <a:cubicBezTo>
                    <a:pt x="1232" y="48"/>
                    <a:pt x="1231" y="46"/>
                    <a:pt x="1229" y="46"/>
                  </a:cubicBezTo>
                  <a:cubicBezTo>
                    <a:pt x="1228" y="46"/>
                    <a:pt x="1227" y="48"/>
                    <a:pt x="1225" y="48"/>
                  </a:cubicBezTo>
                  <a:cubicBezTo>
                    <a:pt x="1224" y="48"/>
                    <a:pt x="1223" y="46"/>
                    <a:pt x="1222" y="46"/>
                  </a:cubicBezTo>
                  <a:cubicBezTo>
                    <a:pt x="1220" y="46"/>
                    <a:pt x="1219" y="48"/>
                    <a:pt x="1217" y="48"/>
                  </a:cubicBezTo>
                  <a:cubicBezTo>
                    <a:pt x="1216" y="48"/>
                    <a:pt x="1215" y="45"/>
                    <a:pt x="1214" y="45"/>
                  </a:cubicBezTo>
                  <a:cubicBezTo>
                    <a:pt x="1212" y="45"/>
                    <a:pt x="1211" y="48"/>
                    <a:pt x="1210" y="48"/>
                  </a:cubicBezTo>
                  <a:cubicBezTo>
                    <a:pt x="1208" y="48"/>
                    <a:pt x="1207" y="45"/>
                    <a:pt x="1206" y="45"/>
                  </a:cubicBezTo>
                  <a:cubicBezTo>
                    <a:pt x="1205" y="45"/>
                    <a:pt x="1203" y="47"/>
                    <a:pt x="1202" y="47"/>
                  </a:cubicBezTo>
                  <a:cubicBezTo>
                    <a:pt x="1200" y="47"/>
                    <a:pt x="1199" y="45"/>
                    <a:pt x="1198" y="45"/>
                  </a:cubicBezTo>
                  <a:cubicBezTo>
                    <a:pt x="1197" y="45"/>
                    <a:pt x="1195" y="47"/>
                    <a:pt x="1194" y="47"/>
                  </a:cubicBezTo>
                  <a:cubicBezTo>
                    <a:pt x="1193" y="47"/>
                    <a:pt x="1192" y="45"/>
                    <a:pt x="1190" y="45"/>
                  </a:cubicBezTo>
                  <a:cubicBezTo>
                    <a:pt x="1189" y="45"/>
                    <a:pt x="1187" y="47"/>
                    <a:pt x="1186" y="47"/>
                  </a:cubicBezTo>
                  <a:cubicBezTo>
                    <a:pt x="1185" y="47"/>
                    <a:pt x="1184" y="45"/>
                    <a:pt x="1182" y="45"/>
                  </a:cubicBezTo>
                  <a:cubicBezTo>
                    <a:pt x="1181" y="45"/>
                    <a:pt x="1180" y="47"/>
                    <a:pt x="1178" y="47"/>
                  </a:cubicBezTo>
                  <a:cubicBezTo>
                    <a:pt x="1177" y="47"/>
                    <a:pt x="1176" y="45"/>
                    <a:pt x="1175" y="45"/>
                  </a:cubicBezTo>
                  <a:cubicBezTo>
                    <a:pt x="1173" y="45"/>
                    <a:pt x="1171" y="47"/>
                    <a:pt x="1170" y="47"/>
                  </a:cubicBezTo>
                  <a:cubicBezTo>
                    <a:pt x="1170" y="47"/>
                    <a:pt x="1167" y="45"/>
                    <a:pt x="1167" y="45"/>
                  </a:cubicBezTo>
                  <a:cubicBezTo>
                    <a:pt x="1167" y="44"/>
                    <a:pt x="1171" y="43"/>
                    <a:pt x="1171" y="42"/>
                  </a:cubicBezTo>
                  <a:cubicBezTo>
                    <a:pt x="1171" y="42"/>
                    <a:pt x="1167" y="40"/>
                    <a:pt x="1167" y="40"/>
                  </a:cubicBezTo>
                  <a:cubicBezTo>
                    <a:pt x="1167" y="40"/>
                    <a:pt x="1163" y="42"/>
                    <a:pt x="1163" y="42"/>
                  </a:cubicBezTo>
                  <a:cubicBezTo>
                    <a:pt x="1163" y="43"/>
                    <a:pt x="1167" y="44"/>
                    <a:pt x="1167" y="45"/>
                  </a:cubicBezTo>
                  <a:cubicBezTo>
                    <a:pt x="1166" y="45"/>
                    <a:pt x="1163" y="47"/>
                    <a:pt x="1163" y="47"/>
                  </a:cubicBezTo>
                  <a:cubicBezTo>
                    <a:pt x="1162" y="47"/>
                    <a:pt x="1160" y="44"/>
                    <a:pt x="1159" y="44"/>
                  </a:cubicBezTo>
                  <a:cubicBezTo>
                    <a:pt x="1158" y="45"/>
                    <a:pt x="1156" y="46"/>
                    <a:pt x="1155" y="47"/>
                  </a:cubicBezTo>
                  <a:cubicBezTo>
                    <a:pt x="1154" y="47"/>
                    <a:pt x="1151" y="49"/>
                    <a:pt x="1151" y="49"/>
                  </a:cubicBezTo>
                  <a:cubicBezTo>
                    <a:pt x="1150" y="49"/>
                    <a:pt x="1148" y="47"/>
                    <a:pt x="1147" y="46"/>
                  </a:cubicBezTo>
                  <a:cubicBezTo>
                    <a:pt x="1146" y="46"/>
                    <a:pt x="1144" y="44"/>
                    <a:pt x="1143" y="44"/>
                  </a:cubicBezTo>
                  <a:cubicBezTo>
                    <a:pt x="1142" y="44"/>
                    <a:pt x="1140" y="42"/>
                    <a:pt x="1139" y="42"/>
                  </a:cubicBezTo>
                  <a:cubicBezTo>
                    <a:pt x="1139" y="42"/>
                    <a:pt x="1135" y="44"/>
                    <a:pt x="1135" y="44"/>
                  </a:cubicBezTo>
                  <a:cubicBezTo>
                    <a:pt x="1135" y="44"/>
                    <a:pt x="1139" y="46"/>
                    <a:pt x="1139" y="46"/>
                  </a:cubicBezTo>
                  <a:cubicBezTo>
                    <a:pt x="1138" y="46"/>
                    <a:pt x="1136" y="48"/>
                    <a:pt x="1135" y="48"/>
                  </a:cubicBezTo>
                  <a:cubicBezTo>
                    <a:pt x="1134" y="48"/>
                    <a:pt x="1132" y="46"/>
                    <a:pt x="1131" y="46"/>
                  </a:cubicBezTo>
                  <a:cubicBezTo>
                    <a:pt x="1130" y="46"/>
                    <a:pt x="1128" y="48"/>
                    <a:pt x="1127" y="48"/>
                  </a:cubicBezTo>
                  <a:cubicBezTo>
                    <a:pt x="1126" y="48"/>
                    <a:pt x="1125" y="46"/>
                    <a:pt x="1123" y="46"/>
                  </a:cubicBezTo>
                  <a:cubicBezTo>
                    <a:pt x="1122" y="46"/>
                    <a:pt x="1121" y="48"/>
                    <a:pt x="1119" y="48"/>
                  </a:cubicBezTo>
                  <a:cubicBezTo>
                    <a:pt x="1118" y="48"/>
                    <a:pt x="1117" y="46"/>
                    <a:pt x="1115" y="46"/>
                  </a:cubicBezTo>
                  <a:cubicBezTo>
                    <a:pt x="1114" y="46"/>
                    <a:pt x="1113" y="48"/>
                    <a:pt x="1111" y="48"/>
                  </a:cubicBezTo>
                  <a:cubicBezTo>
                    <a:pt x="1110" y="48"/>
                    <a:pt x="1109" y="46"/>
                    <a:pt x="1108" y="46"/>
                  </a:cubicBezTo>
                  <a:cubicBezTo>
                    <a:pt x="1107" y="46"/>
                    <a:pt x="1105" y="48"/>
                    <a:pt x="1104" y="48"/>
                  </a:cubicBezTo>
                  <a:cubicBezTo>
                    <a:pt x="1102" y="48"/>
                    <a:pt x="1101" y="46"/>
                    <a:pt x="1100" y="45"/>
                  </a:cubicBezTo>
                  <a:cubicBezTo>
                    <a:pt x="1098" y="45"/>
                    <a:pt x="1097" y="48"/>
                    <a:pt x="1096" y="48"/>
                  </a:cubicBezTo>
                  <a:cubicBezTo>
                    <a:pt x="1095" y="48"/>
                    <a:pt x="1093" y="45"/>
                    <a:pt x="1092" y="45"/>
                  </a:cubicBezTo>
                  <a:cubicBezTo>
                    <a:pt x="1091" y="45"/>
                    <a:pt x="1089" y="47"/>
                    <a:pt x="1088" y="47"/>
                  </a:cubicBezTo>
                  <a:cubicBezTo>
                    <a:pt x="1087" y="47"/>
                    <a:pt x="1085" y="45"/>
                    <a:pt x="1084" y="45"/>
                  </a:cubicBezTo>
                  <a:cubicBezTo>
                    <a:pt x="1083" y="45"/>
                    <a:pt x="1081" y="47"/>
                    <a:pt x="1080" y="47"/>
                  </a:cubicBezTo>
                  <a:cubicBezTo>
                    <a:pt x="1079" y="47"/>
                    <a:pt x="1078" y="45"/>
                    <a:pt x="1076" y="45"/>
                  </a:cubicBezTo>
                  <a:cubicBezTo>
                    <a:pt x="1075" y="45"/>
                    <a:pt x="1073" y="47"/>
                    <a:pt x="1072" y="47"/>
                  </a:cubicBezTo>
                  <a:cubicBezTo>
                    <a:pt x="1071" y="47"/>
                    <a:pt x="1069" y="45"/>
                    <a:pt x="1068" y="45"/>
                  </a:cubicBezTo>
                  <a:cubicBezTo>
                    <a:pt x="1067" y="45"/>
                    <a:pt x="1066" y="47"/>
                    <a:pt x="1064" y="47"/>
                  </a:cubicBezTo>
                  <a:cubicBezTo>
                    <a:pt x="1063" y="47"/>
                    <a:pt x="1062" y="45"/>
                    <a:pt x="1061" y="45"/>
                  </a:cubicBezTo>
                  <a:cubicBezTo>
                    <a:pt x="1059" y="45"/>
                    <a:pt x="1058" y="47"/>
                    <a:pt x="1056" y="47"/>
                  </a:cubicBezTo>
                  <a:cubicBezTo>
                    <a:pt x="1055" y="47"/>
                    <a:pt x="1054" y="45"/>
                    <a:pt x="1053" y="45"/>
                  </a:cubicBezTo>
                  <a:cubicBezTo>
                    <a:pt x="1051" y="45"/>
                    <a:pt x="1050" y="47"/>
                    <a:pt x="1049" y="47"/>
                  </a:cubicBezTo>
                  <a:cubicBezTo>
                    <a:pt x="1048" y="47"/>
                    <a:pt x="1046" y="44"/>
                    <a:pt x="1045" y="44"/>
                  </a:cubicBezTo>
                  <a:cubicBezTo>
                    <a:pt x="1044" y="45"/>
                    <a:pt x="1042" y="47"/>
                    <a:pt x="1041" y="47"/>
                  </a:cubicBezTo>
                  <a:cubicBezTo>
                    <a:pt x="1039" y="47"/>
                    <a:pt x="1038" y="44"/>
                    <a:pt x="1037" y="44"/>
                  </a:cubicBezTo>
                  <a:cubicBezTo>
                    <a:pt x="1037" y="44"/>
                    <a:pt x="1041" y="43"/>
                    <a:pt x="1041" y="42"/>
                  </a:cubicBezTo>
                  <a:cubicBezTo>
                    <a:pt x="1041" y="42"/>
                    <a:pt x="1037" y="41"/>
                    <a:pt x="1037" y="40"/>
                  </a:cubicBezTo>
                  <a:cubicBezTo>
                    <a:pt x="1038" y="39"/>
                    <a:pt x="1041" y="39"/>
                    <a:pt x="1041" y="38"/>
                  </a:cubicBezTo>
                  <a:cubicBezTo>
                    <a:pt x="1042" y="37"/>
                    <a:pt x="1038" y="36"/>
                    <a:pt x="1038" y="36"/>
                  </a:cubicBezTo>
                  <a:cubicBezTo>
                    <a:pt x="1038" y="35"/>
                    <a:pt x="1042" y="34"/>
                    <a:pt x="1042" y="34"/>
                  </a:cubicBezTo>
                  <a:cubicBezTo>
                    <a:pt x="1042" y="33"/>
                    <a:pt x="1038" y="31"/>
                    <a:pt x="1038" y="31"/>
                  </a:cubicBezTo>
                  <a:cubicBezTo>
                    <a:pt x="1038" y="31"/>
                    <a:pt x="1034" y="33"/>
                    <a:pt x="1034" y="33"/>
                  </a:cubicBezTo>
                  <a:cubicBezTo>
                    <a:pt x="1034" y="34"/>
                    <a:pt x="1038" y="35"/>
                    <a:pt x="1038" y="36"/>
                  </a:cubicBezTo>
                  <a:cubicBezTo>
                    <a:pt x="1038" y="36"/>
                    <a:pt x="1034" y="37"/>
                    <a:pt x="1034" y="38"/>
                  </a:cubicBezTo>
                  <a:cubicBezTo>
                    <a:pt x="1034" y="38"/>
                    <a:pt x="1037" y="39"/>
                    <a:pt x="1037" y="40"/>
                  </a:cubicBezTo>
                  <a:cubicBezTo>
                    <a:pt x="1037" y="41"/>
                    <a:pt x="1033" y="41"/>
                    <a:pt x="1033" y="42"/>
                  </a:cubicBezTo>
                  <a:cubicBezTo>
                    <a:pt x="1034" y="43"/>
                    <a:pt x="1037" y="43"/>
                    <a:pt x="1037" y="44"/>
                  </a:cubicBezTo>
                  <a:cubicBezTo>
                    <a:pt x="1036" y="44"/>
                    <a:pt x="1034" y="46"/>
                    <a:pt x="1033" y="46"/>
                  </a:cubicBezTo>
                  <a:cubicBezTo>
                    <a:pt x="1032" y="46"/>
                    <a:pt x="1031" y="44"/>
                    <a:pt x="1029" y="44"/>
                  </a:cubicBezTo>
                  <a:cubicBezTo>
                    <a:pt x="1028" y="44"/>
                    <a:pt x="1026" y="46"/>
                    <a:pt x="1025" y="46"/>
                  </a:cubicBezTo>
                  <a:cubicBezTo>
                    <a:pt x="1024" y="46"/>
                    <a:pt x="1023" y="44"/>
                    <a:pt x="1021" y="44"/>
                  </a:cubicBezTo>
                  <a:cubicBezTo>
                    <a:pt x="1020" y="44"/>
                    <a:pt x="1018" y="46"/>
                    <a:pt x="1017" y="46"/>
                  </a:cubicBezTo>
                  <a:cubicBezTo>
                    <a:pt x="1017" y="46"/>
                    <a:pt x="1014" y="44"/>
                    <a:pt x="1014" y="44"/>
                  </a:cubicBezTo>
                  <a:cubicBezTo>
                    <a:pt x="1013" y="44"/>
                    <a:pt x="1010" y="42"/>
                    <a:pt x="1010" y="42"/>
                  </a:cubicBezTo>
                  <a:cubicBezTo>
                    <a:pt x="1009" y="42"/>
                    <a:pt x="1006" y="43"/>
                    <a:pt x="1006" y="44"/>
                  </a:cubicBezTo>
                  <a:cubicBezTo>
                    <a:pt x="1005" y="44"/>
                    <a:pt x="1002" y="46"/>
                    <a:pt x="1002" y="46"/>
                  </a:cubicBezTo>
                  <a:cubicBezTo>
                    <a:pt x="1001" y="46"/>
                    <a:pt x="999" y="43"/>
                    <a:pt x="998" y="44"/>
                  </a:cubicBezTo>
                  <a:cubicBezTo>
                    <a:pt x="997" y="44"/>
                    <a:pt x="995" y="46"/>
                    <a:pt x="994" y="46"/>
                  </a:cubicBezTo>
                  <a:cubicBezTo>
                    <a:pt x="993" y="46"/>
                    <a:pt x="991" y="43"/>
                    <a:pt x="990" y="43"/>
                  </a:cubicBezTo>
                  <a:cubicBezTo>
                    <a:pt x="989" y="43"/>
                    <a:pt x="987" y="46"/>
                    <a:pt x="986" y="46"/>
                  </a:cubicBezTo>
                  <a:cubicBezTo>
                    <a:pt x="986" y="45"/>
                    <a:pt x="982" y="43"/>
                    <a:pt x="982" y="43"/>
                  </a:cubicBezTo>
                  <a:cubicBezTo>
                    <a:pt x="982" y="43"/>
                    <a:pt x="986" y="42"/>
                    <a:pt x="986" y="41"/>
                  </a:cubicBezTo>
                  <a:cubicBezTo>
                    <a:pt x="986" y="41"/>
                    <a:pt x="983" y="39"/>
                    <a:pt x="982" y="39"/>
                  </a:cubicBezTo>
                  <a:cubicBezTo>
                    <a:pt x="982" y="39"/>
                    <a:pt x="978" y="41"/>
                    <a:pt x="978" y="41"/>
                  </a:cubicBezTo>
                  <a:cubicBezTo>
                    <a:pt x="978" y="42"/>
                    <a:pt x="982" y="43"/>
                    <a:pt x="982" y="43"/>
                  </a:cubicBezTo>
                  <a:cubicBezTo>
                    <a:pt x="982" y="44"/>
                    <a:pt x="979" y="45"/>
                    <a:pt x="978" y="45"/>
                  </a:cubicBezTo>
                  <a:cubicBezTo>
                    <a:pt x="977" y="46"/>
                    <a:pt x="975" y="47"/>
                    <a:pt x="974" y="47"/>
                  </a:cubicBezTo>
                  <a:cubicBezTo>
                    <a:pt x="973" y="47"/>
                    <a:pt x="971" y="45"/>
                    <a:pt x="970" y="45"/>
                  </a:cubicBezTo>
                  <a:cubicBezTo>
                    <a:pt x="969" y="45"/>
                    <a:pt x="968" y="47"/>
                    <a:pt x="966" y="47"/>
                  </a:cubicBezTo>
                  <a:cubicBezTo>
                    <a:pt x="962" y="45"/>
                    <a:pt x="962" y="45"/>
                    <a:pt x="962" y="45"/>
                  </a:cubicBezTo>
                  <a:cubicBezTo>
                    <a:pt x="962" y="45"/>
                    <a:pt x="959" y="43"/>
                    <a:pt x="959" y="43"/>
                  </a:cubicBezTo>
                  <a:cubicBezTo>
                    <a:pt x="959" y="42"/>
                    <a:pt x="962" y="41"/>
                    <a:pt x="963" y="41"/>
                  </a:cubicBezTo>
                  <a:cubicBezTo>
                    <a:pt x="963" y="41"/>
                    <a:pt x="966" y="43"/>
                    <a:pt x="966" y="43"/>
                  </a:cubicBezTo>
                  <a:cubicBezTo>
                    <a:pt x="967" y="43"/>
                    <a:pt x="971" y="41"/>
                    <a:pt x="971" y="41"/>
                  </a:cubicBezTo>
                  <a:cubicBezTo>
                    <a:pt x="971" y="40"/>
                    <a:pt x="967" y="39"/>
                    <a:pt x="967" y="39"/>
                  </a:cubicBezTo>
                  <a:cubicBezTo>
                    <a:pt x="967" y="38"/>
                    <a:pt x="963" y="37"/>
                    <a:pt x="963" y="36"/>
                  </a:cubicBezTo>
                  <a:cubicBezTo>
                    <a:pt x="963" y="36"/>
                    <a:pt x="967" y="35"/>
                    <a:pt x="967" y="34"/>
                  </a:cubicBezTo>
                  <a:cubicBezTo>
                    <a:pt x="966" y="34"/>
                    <a:pt x="965" y="32"/>
                    <a:pt x="963" y="32"/>
                  </a:cubicBezTo>
                  <a:cubicBezTo>
                    <a:pt x="963" y="32"/>
                    <a:pt x="960" y="34"/>
                    <a:pt x="959" y="34"/>
                  </a:cubicBezTo>
                  <a:cubicBezTo>
                    <a:pt x="959" y="34"/>
                    <a:pt x="963" y="36"/>
                    <a:pt x="963" y="36"/>
                  </a:cubicBezTo>
                  <a:cubicBezTo>
                    <a:pt x="963" y="37"/>
                    <a:pt x="959" y="38"/>
                    <a:pt x="959" y="38"/>
                  </a:cubicBezTo>
                  <a:cubicBezTo>
                    <a:pt x="958" y="39"/>
                    <a:pt x="955" y="40"/>
                    <a:pt x="955" y="41"/>
                  </a:cubicBezTo>
                  <a:cubicBezTo>
                    <a:pt x="955" y="41"/>
                    <a:pt x="959" y="42"/>
                    <a:pt x="959" y="43"/>
                  </a:cubicBezTo>
                  <a:cubicBezTo>
                    <a:pt x="958" y="43"/>
                    <a:pt x="956" y="44"/>
                    <a:pt x="954" y="45"/>
                  </a:cubicBezTo>
                  <a:cubicBezTo>
                    <a:pt x="953" y="45"/>
                    <a:pt x="952" y="47"/>
                    <a:pt x="950" y="47"/>
                  </a:cubicBezTo>
                  <a:cubicBezTo>
                    <a:pt x="950" y="47"/>
                    <a:pt x="947" y="45"/>
                    <a:pt x="947" y="45"/>
                  </a:cubicBezTo>
                  <a:cubicBezTo>
                    <a:pt x="946" y="45"/>
                    <a:pt x="944" y="47"/>
                    <a:pt x="943" y="47"/>
                  </a:cubicBezTo>
                  <a:cubicBezTo>
                    <a:pt x="941" y="47"/>
                    <a:pt x="940" y="45"/>
                    <a:pt x="939" y="45"/>
                  </a:cubicBezTo>
                  <a:cubicBezTo>
                    <a:pt x="938" y="45"/>
                    <a:pt x="936" y="47"/>
                    <a:pt x="935" y="47"/>
                  </a:cubicBezTo>
                  <a:cubicBezTo>
                    <a:pt x="933" y="47"/>
                    <a:pt x="932" y="45"/>
                    <a:pt x="931" y="44"/>
                  </a:cubicBezTo>
                  <a:cubicBezTo>
                    <a:pt x="931" y="44"/>
                    <a:pt x="935" y="43"/>
                    <a:pt x="935" y="42"/>
                  </a:cubicBezTo>
                  <a:cubicBezTo>
                    <a:pt x="935" y="42"/>
                    <a:pt x="932" y="40"/>
                    <a:pt x="931" y="40"/>
                  </a:cubicBezTo>
                  <a:cubicBezTo>
                    <a:pt x="931" y="40"/>
                    <a:pt x="927" y="42"/>
                    <a:pt x="927" y="42"/>
                  </a:cubicBezTo>
                  <a:cubicBezTo>
                    <a:pt x="927" y="42"/>
                    <a:pt x="931" y="44"/>
                    <a:pt x="931" y="44"/>
                  </a:cubicBezTo>
                  <a:cubicBezTo>
                    <a:pt x="930" y="45"/>
                    <a:pt x="928" y="47"/>
                    <a:pt x="927" y="47"/>
                  </a:cubicBezTo>
                  <a:cubicBezTo>
                    <a:pt x="926" y="47"/>
                    <a:pt x="924" y="44"/>
                    <a:pt x="923" y="44"/>
                  </a:cubicBezTo>
                  <a:cubicBezTo>
                    <a:pt x="922" y="44"/>
                    <a:pt x="920" y="46"/>
                    <a:pt x="919" y="46"/>
                  </a:cubicBezTo>
                  <a:cubicBezTo>
                    <a:pt x="918" y="46"/>
                    <a:pt x="917" y="44"/>
                    <a:pt x="915" y="44"/>
                  </a:cubicBezTo>
                  <a:cubicBezTo>
                    <a:pt x="914" y="44"/>
                    <a:pt x="913" y="42"/>
                    <a:pt x="912" y="42"/>
                  </a:cubicBezTo>
                  <a:cubicBezTo>
                    <a:pt x="910" y="42"/>
                    <a:pt x="908" y="44"/>
                    <a:pt x="907" y="44"/>
                  </a:cubicBezTo>
                  <a:cubicBezTo>
                    <a:pt x="906" y="44"/>
                    <a:pt x="905" y="42"/>
                    <a:pt x="904" y="42"/>
                  </a:cubicBezTo>
                  <a:cubicBezTo>
                    <a:pt x="903" y="42"/>
                    <a:pt x="900" y="44"/>
                    <a:pt x="900" y="44"/>
                  </a:cubicBezTo>
                  <a:cubicBezTo>
                    <a:pt x="900" y="44"/>
                    <a:pt x="903" y="46"/>
                    <a:pt x="903" y="46"/>
                  </a:cubicBezTo>
                  <a:cubicBezTo>
                    <a:pt x="902" y="46"/>
                    <a:pt x="900" y="48"/>
                    <a:pt x="899" y="48"/>
                  </a:cubicBezTo>
                  <a:cubicBezTo>
                    <a:pt x="899" y="48"/>
                    <a:pt x="896" y="46"/>
                    <a:pt x="895" y="46"/>
                  </a:cubicBezTo>
                  <a:cubicBezTo>
                    <a:pt x="895" y="46"/>
                    <a:pt x="892" y="44"/>
                    <a:pt x="892" y="44"/>
                  </a:cubicBezTo>
                  <a:cubicBezTo>
                    <a:pt x="891" y="44"/>
                    <a:pt x="888" y="45"/>
                    <a:pt x="888" y="46"/>
                  </a:cubicBezTo>
                  <a:cubicBezTo>
                    <a:pt x="887" y="46"/>
                    <a:pt x="885" y="48"/>
                    <a:pt x="884" y="48"/>
                  </a:cubicBezTo>
                  <a:cubicBezTo>
                    <a:pt x="882" y="48"/>
                    <a:pt x="881" y="46"/>
                    <a:pt x="880" y="46"/>
                  </a:cubicBezTo>
                  <a:cubicBezTo>
                    <a:pt x="879" y="46"/>
                    <a:pt x="877" y="43"/>
                    <a:pt x="876" y="43"/>
                  </a:cubicBezTo>
                  <a:cubicBezTo>
                    <a:pt x="875" y="43"/>
                    <a:pt x="873" y="45"/>
                    <a:pt x="872" y="46"/>
                  </a:cubicBezTo>
                  <a:cubicBezTo>
                    <a:pt x="871" y="46"/>
                    <a:pt x="869" y="47"/>
                    <a:pt x="868" y="48"/>
                  </a:cubicBezTo>
                  <a:cubicBezTo>
                    <a:pt x="867" y="48"/>
                    <a:pt x="865" y="45"/>
                    <a:pt x="864" y="45"/>
                  </a:cubicBezTo>
                  <a:cubicBezTo>
                    <a:pt x="863" y="45"/>
                    <a:pt x="861" y="48"/>
                    <a:pt x="860" y="47"/>
                  </a:cubicBezTo>
                  <a:cubicBezTo>
                    <a:pt x="859" y="47"/>
                    <a:pt x="857" y="46"/>
                    <a:pt x="856" y="45"/>
                  </a:cubicBezTo>
                  <a:cubicBezTo>
                    <a:pt x="855" y="45"/>
                    <a:pt x="853" y="44"/>
                    <a:pt x="853" y="43"/>
                  </a:cubicBezTo>
                  <a:cubicBezTo>
                    <a:pt x="852" y="43"/>
                    <a:pt x="857" y="41"/>
                    <a:pt x="857" y="41"/>
                  </a:cubicBezTo>
                  <a:cubicBezTo>
                    <a:pt x="857" y="41"/>
                    <a:pt x="853" y="39"/>
                    <a:pt x="853" y="39"/>
                  </a:cubicBezTo>
                  <a:cubicBezTo>
                    <a:pt x="853" y="39"/>
                    <a:pt x="849" y="41"/>
                    <a:pt x="849" y="41"/>
                  </a:cubicBezTo>
                  <a:cubicBezTo>
                    <a:pt x="849" y="41"/>
                    <a:pt x="853" y="43"/>
                    <a:pt x="853" y="43"/>
                  </a:cubicBezTo>
                  <a:cubicBezTo>
                    <a:pt x="852" y="44"/>
                    <a:pt x="849" y="45"/>
                    <a:pt x="848" y="45"/>
                  </a:cubicBezTo>
                  <a:cubicBezTo>
                    <a:pt x="847" y="46"/>
                    <a:pt x="846" y="47"/>
                    <a:pt x="844" y="47"/>
                  </a:cubicBezTo>
                  <a:cubicBezTo>
                    <a:pt x="844" y="47"/>
                    <a:pt x="841" y="45"/>
                    <a:pt x="841" y="45"/>
                  </a:cubicBezTo>
                  <a:cubicBezTo>
                    <a:pt x="839" y="45"/>
                    <a:pt x="838" y="47"/>
                    <a:pt x="836" y="47"/>
                  </a:cubicBezTo>
                  <a:cubicBezTo>
                    <a:pt x="835" y="47"/>
                    <a:pt x="834" y="45"/>
                    <a:pt x="833" y="45"/>
                  </a:cubicBezTo>
                  <a:cubicBezTo>
                    <a:pt x="831" y="45"/>
                    <a:pt x="830" y="47"/>
                    <a:pt x="829" y="47"/>
                  </a:cubicBezTo>
                  <a:cubicBezTo>
                    <a:pt x="827" y="47"/>
                    <a:pt x="826" y="45"/>
                    <a:pt x="825" y="45"/>
                  </a:cubicBezTo>
                  <a:cubicBezTo>
                    <a:pt x="824" y="45"/>
                    <a:pt x="822" y="47"/>
                    <a:pt x="821" y="47"/>
                  </a:cubicBezTo>
                  <a:cubicBezTo>
                    <a:pt x="820" y="47"/>
                    <a:pt x="818" y="45"/>
                    <a:pt x="817" y="44"/>
                  </a:cubicBezTo>
                  <a:cubicBezTo>
                    <a:pt x="816" y="44"/>
                    <a:pt x="814" y="47"/>
                    <a:pt x="813" y="47"/>
                  </a:cubicBezTo>
                  <a:cubicBezTo>
                    <a:pt x="812" y="47"/>
                    <a:pt x="811" y="44"/>
                    <a:pt x="809" y="44"/>
                  </a:cubicBezTo>
                  <a:cubicBezTo>
                    <a:pt x="808" y="44"/>
                    <a:pt x="806" y="46"/>
                    <a:pt x="805" y="46"/>
                  </a:cubicBezTo>
                  <a:cubicBezTo>
                    <a:pt x="804" y="46"/>
                    <a:pt x="803" y="44"/>
                    <a:pt x="801" y="44"/>
                  </a:cubicBezTo>
                  <a:cubicBezTo>
                    <a:pt x="800" y="44"/>
                    <a:pt x="799" y="46"/>
                    <a:pt x="797" y="46"/>
                  </a:cubicBezTo>
                  <a:cubicBezTo>
                    <a:pt x="796" y="46"/>
                    <a:pt x="795" y="44"/>
                    <a:pt x="794" y="44"/>
                  </a:cubicBezTo>
                  <a:cubicBezTo>
                    <a:pt x="792" y="44"/>
                    <a:pt x="791" y="46"/>
                    <a:pt x="789" y="46"/>
                  </a:cubicBezTo>
                  <a:cubicBezTo>
                    <a:pt x="788" y="46"/>
                    <a:pt x="787" y="44"/>
                    <a:pt x="786" y="44"/>
                  </a:cubicBezTo>
                  <a:cubicBezTo>
                    <a:pt x="785" y="44"/>
                    <a:pt x="782" y="46"/>
                    <a:pt x="782" y="46"/>
                  </a:cubicBezTo>
                  <a:cubicBezTo>
                    <a:pt x="780" y="46"/>
                    <a:pt x="779" y="44"/>
                    <a:pt x="778" y="44"/>
                  </a:cubicBezTo>
                  <a:cubicBezTo>
                    <a:pt x="777" y="43"/>
                    <a:pt x="775" y="41"/>
                    <a:pt x="774" y="41"/>
                  </a:cubicBezTo>
                  <a:cubicBezTo>
                    <a:pt x="774" y="41"/>
                    <a:pt x="770" y="43"/>
                    <a:pt x="770" y="44"/>
                  </a:cubicBezTo>
                  <a:cubicBezTo>
                    <a:pt x="770" y="44"/>
                    <a:pt x="774" y="46"/>
                    <a:pt x="774" y="46"/>
                  </a:cubicBezTo>
                  <a:cubicBezTo>
                    <a:pt x="772" y="46"/>
                    <a:pt x="771" y="48"/>
                    <a:pt x="770" y="48"/>
                  </a:cubicBezTo>
                  <a:cubicBezTo>
                    <a:pt x="768" y="48"/>
                    <a:pt x="767" y="46"/>
                    <a:pt x="766" y="46"/>
                  </a:cubicBezTo>
                  <a:cubicBezTo>
                    <a:pt x="765" y="46"/>
                    <a:pt x="763" y="48"/>
                    <a:pt x="762" y="48"/>
                  </a:cubicBezTo>
                  <a:cubicBezTo>
                    <a:pt x="760" y="48"/>
                    <a:pt x="759" y="46"/>
                    <a:pt x="758" y="46"/>
                  </a:cubicBezTo>
                  <a:cubicBezTo>
                    <a:pt x="757" y="45"/>
                    <a:pt x="755" y="48"/>
                    <a:pt x="754" y="48"/>
                  </a:cubicBezTo>
                  <a:cubicBezTo>
                    <a:pt x="753" y="48"/>
                    <a:pt x="751" y="46"/>
                    <a:pt x="750" y="45"/>
                  </a:cubicBezTo>
                  <a:cubicBezTo>
                    <a:pt x="750" y="45"/>
                    <a:pt x="747" y="43"/>
                    <a:pt x="746" y="43"/>
                  </a:cubicBezTo>
                  <a:cubicBezTo>
                    <a:pt x="746" y="43"/>
                    <a:pt x="743" y="45"/>
                    <a:pt x="742" y="45"/>
                  </a:cubicBezTo>
                  <a:cubicBezTo>
                    <a:pt x="741" y="46"/>
                    <a:pt x="740" y="47"/>
                    <a:pt x="738" y="47"/>
                  </a:cubicBezTo>
                  <a:cubicBezTo>
                    <a:pt x="738" y="47"/>
                    <a:pt x="735" y="45"/>
                    <a:pt x="735" y="45"/>
                  </a:cubicBezTo>
                  <a:cubicBezTo>
                    <a:pt x="734" y="45"/>
                    <a:pt x="731" y="47"/>
                    <a:pt x="730" y="47"/>
                  </a:cubicBezTo>
                  <a:cubicBezTo>
                    <a:pt x="729" y="47"/>
                    <a:pt x="728" y="45"/>
                    <a:pt x="727" y="45"/>
                  </a:cubicBezTo>
                  <a:cubicBezTo>
                    <a:pt x="725" y="45"/>
                    <a:pt x="724" y="43"/>
                    <a:pt x="723" y="43"/>
                  </a:cubicBezTo>
                  <a:cubicBezTo>
                    <a:pt x="722" y="43"/>
                    <a:pt x="719" y="45"/>
                    <a:pt x="719" y="45"/>
                  </a:cubicBezTo>
                  <a:cubicBezTo>
                    <a:pt x="718" y="45"/>
                    <a:pt x="715" y="47"/>
                    <a:pt x="715" y="47"/>
                  </a:cubicBezTo>
                  <a:cubicBezTo>
                    <a:pt x="713" y="47"/>
                    <a:pt x="712" y="45"/>
                    <a:pt x="711" y="45"/>
                  </a:cubicBezTo>
                  <a:cubicBezTo>
                    <a:pt x="710" y="45"/>
                    <a:pt x="708" y="47"/>
                    <a:pt x="707" y="47"/>
                  </a:cubicBezTo>
                  <a:cubicBezTo>
                    <a:pt x="706" y="46"/>
                    <a:pt x="704" y="45"/>
                    <a:pt x="703" y="44"/>
                  </a:cubicBezTo>
                  <a:cubicBezTo>
                    <a:pt x="703" y="44"/>
                    <a:pt x="700" y="42"/>
                    <a:pt x="699" y="42"/>
                  </a:cubicBezTo>
                  <a:cubicBezTo>
                    <a:pt x="699" y="42"/>
                    <a:pt x="696" y="44"/>
                    <a:pt x="695" y="44"/>
                  </a:cubicBezTo>
                  <a:cubicBezTo>
                    <a:pt x="694" y="45"/>
                    <a:pt x="692" y="46"/>
                    <a:pt x="691" y="46"/>
                  </a:cubicBezTo>
                  <a:cubicBezTo>
                    <a:pt x="690" y="47"/>
                    <a:pt x="688" y="44"/>
                    <a:pt x="687" y="44"/>
                  </a:cubicBezTo>
                  <a:cubicBezTo>
                    <a:pt x="686" y="44"/>
                    <a:pt x="685" y="46"/>
                    <a:pt x="683" y="46"/>
                  </a:cubicBezTo>
                  <a:cubicBezTo>
                    <a:pt x="682" y="46"/>
                    <a:pt x="681" y="44"/>
                    <a:pt x="680" y="44"/>
                  </a:cubicBezTo>
                  <a:cubicBezTo>
                    <a:pt x="678" y="44"/>
                    <a:pt x="677" y="46"/>
                    <a:pt x="675" y="46"/>
                  </a:cubicBezTo>
                  <a:cubicBezTo>
                    <a:pt x="674" y="46"/>
                    <a:pt x="673" y="44"/>
                    <a:pt x="672" y="44"/>
                  </a:cubicBezTo>
                  <a:cubicBezTo>
                    <a:pt x="670" y="44"/>
                    <a:pt x="669" y="42"/>
                    <a:pt x="668" y="42"/>
                  </a:cubicBezTo>
                  <a:cubicBezTo>
                    <a:pt x="667" y="42"/>
                    <a:pt x="665" y="43"/>
                    <a:pt x="664" y="44"/>
                  </a:cubicBezTo>
                  <a:cubicBezTo>
                    <a:pt x="663" y="44"/>
                    <a:pt x="661" y="46"/>
                    <a:pt x="660" y="46"/>
                  </a:cubicBezTo>
                  <a:cubicBezTo>
                    <a:pt x="659" y="46"/>
                    <a:pt x="657" y="44"/>
                    <a:pt x="656" y="44"/>
                  </a:cubicBezTo>
                  <a:cubicBezTo>
                    <a:pt x="655" y="44"/>
                    <a:pt x="653" y="46"/>
                    <a:pt x="652" y="46"/>
                  </a:cubicBezTo>
                  <a:cubicBezTo>
                    <a:pt x="651" y="46"/>
                    <a:pt x="649" y="43"/>
                    <a:pt x="648" y="43"/>
                  </a:cubicBezTo>
                  <a:cubicBezTo>
                    <a:pt x="647" y="43"/>
                    <a:pt x="645" y="46"/>
                    <a:pt x="644" y="46"/>
                  </a:cubicBezTo>
                  <a:cubicBezTo>
                    <a:pt x="643" y="46"/>
                    <a:pt x="642" y="43"/>
                    <a:pt x="640" y="43"/>
                  </a:cubicBezTo>
                  <a:cubicBezTo>
                    <a:pt x="639" y="43"/>
                    <a:pt x="637" y="46"/>
                    <a:pt x="636" y="45"/>
                  </a:cubicBezTo>
                  <a:cubicBezTo>
                    <a:pt x="636" y="45"/>
                    <a:pt x="633" y="43"/>
                    <a:pt x="633" y="43"/>
                  </a:cubicBezTo>
                  <a:cubicBezTo>
                    <a:pt x="633" y="43"/>
                    <a:pt x="637" y="42"/>
                    <a:pt x="637" y="41"/>
                  </a:cubicBezTo>
                  <a:cubicBezTo>
                    <a:pt x="637" y="41"/>
                    <a:pt x="633" y="39"/>
                    <a:pt x="633" y="39"/>
                  </a:cubicBezTo>
                  <a:cubicBezTo>
                    <a:pt x="633" y="39"/>
                    <a:pt x="629" y="41"/>
                    <a:pt x="629" y="41"/>
                  </a:cubicBezTo>
                  <a:cubicBezTo>
                    <a:pt x="629" y="41"/>
                    <a:pt x="632" y="43"/>
                    <a:pt x="633" y="43"/>
                  </a:cubicBezTo>
                  <a:cubicBezTo>
                    <a:pt x="631" y="43"/>
                    <a:pt x="630" y="45"/>
                    <a:pt x="628" y="45"/>
                  </a:cubicBezTo>
                  <a:cubicBezTo>
                    <a:pt x="627" y="45"/>
                    <a:pt x="626" y="43"/>
                    <a:pt x="625" y="43"/>
                  </a:cubicBezTo>
                  <a:cubicBezTo>
                    <a:pt x="623" y="43"/>
                    <a:pt x="622" y="45"/>
                    <a:pt x="621" y="45"/>
                  </a:cubicBezTo>
                  <a:cubicBezTo>
                    <a:pt x="619" y="45"/>
                    <a:pt x="618" y="43"/>
                    <a:pt x="617" y="43"/>
                  </a:cubicBezTo>
                  <a:cubicBezTo>
                    <a:pt x="616" y="43"/>
                    <a:pt x="614" y="45"/>
                    <a:pt x="613" y="45"/>
                  </a:cubicBezTo>
                  <a:cubicBezTo>
                    <a:pt x="611" y="45"/>
                    <a:pt x="610" y="43"/>
                    <a:pt x="609" y="43"/>
                  </a:cubicBezTo>
                  <a:cubicBezTo>
                    <a:pt x="608" y="43"/>
                    <a:pt x="606" y="45"/>
                    <a:pt x="605" y="45"/>
                  </a:cubicBezTo>
                  <a:cubicBezTo>
                    <a:pt x="604" y="45"/>
                    <a:pt x="602" y="42"/>
                    <a:pt x="601" y="43"/>
                  </a:cubicBezTo>
                  <a:cubicBezTo>
                    <a:pt x="600" y="43"/>
                    <a:pt x="598" y="45"/>
                    <a:pt x="597" y="45"/>
                  </a:cubicBezTo>
                  <a:cubicBezTo>
                    <a:pt x="596" y="45"/>
                    <a:pt x="595" y="42"/>
                    <a:pt x="593" y="42"/>
                  </a:cubicBezTo>
                  <a:cubicBezTo>
                    <a:pt x="592" y="42"/>
                    <a:pt x="590" y="45"/>
                    <a:pt x="589" y="45"/>
                  </a:cubicBezTo>
                  <a:cubicBezTo>
                    <a:pt x="588" y="44"/>
                    <a:pt x="587" y="42"/>
                    <a:pt x="585" y="42"/>
                  </a:cubicBezTo>
                  <a:cubicBezTo>
                    <a:pt x="585" y="42"/>
                    <a:pt x="582" y="44"/>
                    <a:pt x="581" y="44"/>
                  </a:cubicBezTo>
                  <a:cubicBezTo>
                    <a:pt x="581" y="45"/>
                    <a:pt x="578" y="47"/>
                    <a:pt x="577" y="46"/>
                  </a:cubicBezTo>
                  <a:cubicBezTo>
                    <a:pt x="576" y="46"/>
                    <a:pt x="575" y="44"/>
                    <a:pt x="574" y="44"/>
                  </a:cubicBezTo>
                  <a:cubicBezTo>
                    <a:pt x="572" y="44"/>
                    <a:pt x="571" y="46"/>
                    <a:pt x="569" y="46"/>
                  </a:cubicBezTo>
                  <a:cubicBezTo>
                    <a:pt x="568" y="46"/>
                    <a:pt x="567" y="44"/>
                    <a:pt x="566" y="44"/>
                  </a:cubicBezTo>
                  <a:cubicBezTo>
                    <a:pt x="564" y="44"/>
                    <a:pt x="563" y="46"/>
                    <a:pt x="562" y="46"/>
                  </a:cubicBezTo>
                  <a:cubicBezTo>
                    <a:pt x="560" y="46"/>
                    <a:pt x="559" y="44"/>
                    <a:pt x="558" y="44"/>
                  </a:cubicBezTo>
                  <a:cubicBezTo>
                    <a:pt x="556" y="44"/>
                    <a:pt x="555" y="46"/>
                    <a:pt x="554" y="46"/>
                  </a:cubicBezTo>
                  <a:cubicBezTo>
                    <a:pt x="553" y="46"/>
                    <a:pt x="551" y="44"/>
                    <a:pt x="550" y="44"/>
                  </a:cubicBezTo>
                  <a:cubicBezTo>
                    <a:pt x="549" y="44"/>
                    <a:pt x="547" y="46"/>
                    <a:pt x="546" y="46"/>
                  </a:cubicBezTo>
                  <a:cubicBezTo>
                    <a:pt x="545" y="46"/>
                    <a:pt x="543" y="44"/>
                    <a:pt x="542" y="44"/>
                  </a:cubicBezTo>
                  <a:cubicBezTo>
                    <a:pt x="542" y="43"/>
                    <a:pt x="546" y="42"/>
                    <a:pt x="546" y="42"/>
                  </a:cubicBezTo>
                  <a:cubicBezTo>
                    <a:pt x="546" y="41"/>
                    <a:pt x="543" y="40"/>
                    <a:pt x="542" y="39"/>
                  </a:cubicBezTo>
                  <a:cubicBezTo>
                    <a:pt x="543" y="39"/>
                    <a:pt x="547" y="38"/>
                    <a:pt x="547" y="37"/>
                  </a:cubicBezTo>
                  <a:cubicBezTo>
                    <a:pt x="547" y="36"/>
                    <a:pt x="543" y="36"/>
                    <a:pt x="543" y="35"/>
                  </a:cubicBezTo>
                  <a:cubicBezTo>
                    <a:pt x="543" y="34"/>
                    <a:pt x="547" y="34"/>
                    <a:pt x="547" y="33"/>
                  </a:cubicBezTo>
                  <a:cubicBezTo>
                    <a:pt x="547" y="33"/>
                    <a:pt x="543" y="31"/>
                    <a:pt x="543" y="31"/>
                  </a:cubicBezTo>
                  <a:cubicBezTo>
                    <a:pt x="543" y="31"/>
                    <a:pt x="539" y="33"/>
                    <a:pt x="539" y="33"/>
                  </a:cubicBezTo>
                  <a:cubicBezTo>
                    <a:pt x="539" y="33"/>
                    <a:pt x="543" y="34"/>
                    <a:pt x="543" y="35"/>
                  </a:cubicBezTo>
                  <a:cubicBezTo>
                    <a:pt x="542" y="36"/>
                    <a:pt x="539" y="36"/>
                    <a:pt x="539" y="37"/>
                  </a:cubicBezTo>
                  <a:cubicBezTo>
                    <a:pt x="539" y="38"/>
                    <a:pt x="543" y="39"/>
                    <a:pt x="542" y="39"/>
                  </a:cubicBezTo>
                  <a:cubicBezTo>
                    <a:pt x="542" y="40"/>
                    <a:pt x="538" y="41"/>
                    <a:pt x="538" y="41"/>
                  </a:cubicBezTo>
                  <a:cubicBezTo>
                    <a:pt x="538" y="42"/>
                    <a:pt x="542" y="43"/>
                    <a:pt x="542" y="44"/>
                  </a:cubicBezTo>
                  <a:cubicBezTo>
                    <a:pt x="541" y="44"/>
                    <a:pt x="539" y="46"/>
                    <a:pt x="538" y="46"/>
                  </a:cubicBezTo>
                  <a:cubicBezTo>
                    <a:pt x="537" y="46"/>
                    <a:pt x="535" y="43"/>
                    <a:pt x="534" y="43"/>
                  </a:cubicBezTo>
                  <a:cubicBezTo>
                    <a:pt x="533" y="44"/>
                    <a:pt x="531" y="45"/>
                    <a:pt x="530" y="46"/>
                  </a:cubicBezTo>
                  <a:cubicBezTo>
                    <a:pt x="530" y="46"/>
                    <a:pt x="527" y="48"/>
                    <a:pt x="526" y="48"/>
                  </a:cubicBezTo>
                  <a:cubicBezTo>
                    <a:pt x="526" y="48"/>
                    <a:pt x="523" y="46"/>
                    <a:pt x="522" y="45"/>
                  </a:cubicBezTo>
                  <a:cubicBezTo>
                    <a:pt x="522" y="45"/>
                    <a:pt x="519" y="43"/>
                    <a:pt x="519" y="43"/>
                  </a:cubicBezTo>
                  <a:cubicBezTo>
                    <a:pt x="518" y="43"/>
                    <a:pt x="515" y="45"/>
                    <a:pt x="515" y="45"/>
                  </a:cubicBezTo>
                  <a:cubicBezTo>
                    <a:pt x="514" y="46"/>
                    <a:pt x="511" y="47"/>
                    <a:pt x="510" y="47"/>
                  </a:cubicBezTo>
                  <a:cubicBezTo>
                    <a:pt x="509" y="47"/>
                    <a:pt x="508" y="45"/>
                    <a:pt x="507" y="45"/>
                  </a:cubicBezTo>
                  <a:cubicBezTo>
                    <a:pt x="505" y="45"/>
                    <a:pt x="504" y="47"/>
                    <a:pt x="503" y="47"/>
                  </a:cubicBezTo>
                  <a:cubicBezTo>
                    <a:pt x="501" y="47"/>
                    <a:pt x="500" y="45"/>
                    <a:pt x="499" y="45"/>
                  </a:cubicBezTo>
                  <a:cubicBezTo>
                    <a:pt x="498" y="45"/>
                    <a:pt x="496" y="47"/>
                    <a:pt x="495" y="47"/>
                  </a:cubicBezTo>
                  <a:cubicBezTo>
                    <a:pt x="493" y="47"/>
                    <a:pt x="492" y="45"/>
                    <a:pt x="491" y="45"/>
                  </a:cubicBezTo>
                  <a:cubicBezTo>
                    <a:pt x="490" y="45"/>
                    <a:pt x="488" y="47"/>
                    <a:pt x="487" y="47"/>
                  </a:cubicBezTo>
                  <a:cubicBezTo>
                    <a:pt x="486" y="47"/>
                    <a:pt x="484" y="45"/>
                    <a:pt x="483" y="45"/>
                  </a:cubicBezTo>
                  <a:cubicBezTo>
                    <a:pt x="482" y="45"/>
                    <a:pt x="480" y="47"/>
                    <a:pt x="479" y="47"/>
                  </a:cubicBezTo>
                  <a:cubicBezTo>
                    <a:pt x="478" y="47"/>
                    <a:pt x="476" y="44"/>
                    <a:pt x="475" y="45"/>
                  </a:cubicBezTo>
                  <a:cubicBezTo>
                    <a:pt x="474" y="45"/>
                    <a:pt x="472" y="47"/>
                    <a:pt x="471" y="47"/>
                  </a:cubicBezTo>
                  <a:cubicBezTo>
                    <a:pt x="470" y="47"/>
                    <a:pt x="469" y="44"/>
                    <a:pt x="467" y="44"/>
                  </a:cubicBezTo>
                  <a:cubicBezTo>
                    <a:pt x="466" y="44"/>
                    <a:pt x="464" y="47"/>
                    <a:pt x="463" y="46"/>
                  </a:cubicBezTo>
                  <a:cubicBezTo>
                    <a:pt x="462" y="46"/>
                    <a:pt x="461" y="44"/>
                    <a:pt x="460" y="44"/>
                  </a:cubicBezTo>
                  <a:cubicBezTo>
                    <a:pt x="459" y="44"/>
                    <a:pt x="456" y="46"/>
                    <a:pt x="456" y="46"/>
                  </a:cubicBezTo>
                  <a:cubicBezTo>
                    <a:pt x="455" y="47"/>
                    <a:pt x="452" y="48"/>
                    <a:pt x="451" y="48"/>
                  </a:cubicBezTo>
                  <a:cubicBezTo>
                    <a:pt x="451" y="48"/>
                    <a:pt x="448" y="46"/>
                    <a:pt x="448" y="46"/>
                  </a:cubicBezTo>
                  <a:cubicBezTo>
                    <a:pt x="447" y="46"/>
                    <a:pt x="445" y="44"/>
                    <a:pt x="444" y="44"/>
                  </a:cubicBezTo>
                  <a:cubicBezTo>
                    <a:pt x="443" y="44"/>
                    <a:pt x="441" y="46"/>
                    <a:pt x="440" y="46"/>
                  </a:cubicBezTo>
                  <a:cubicBezTo>
                    <a:pt x="439" y="46"/>
                    <a:pt x="437" y="44"/>
                    <a:pt x="436" y="44"/>
                  </a:cubicBezTo>
                  <a:cubicBezTo>
                    <a:pt x="435" y="44"/>
                    <a:pt x="433" y="45"/>
                    <a:pt x="432" y="46"/>
                  </a:cubicBezTo>
                  <a:cubicBezTo>
                    <a:pt x="432" y="46"/>
                    <a:pt x="428" y="48"/>
                    <a:pt x="428" y="48"/>
                  </a:cubicBezTo>
                  <a:cubicBezTo>
                    <a:pt x="427" y="48"/>
                    <a:pt x="425" y="46"/>
                    <a:pt x="424" y="46"/>
                  </a:cubicBezTo>
                  <a:cubicBezTo>
                    <a:pt x="424" y="45"/>
                    <a:pt x="421" y="43"/>
                    <a:pt x="420" y="43"/>
                  </a:cubicBezTo>
                  <a:cubicBezTo>
                    <a:pt x="420" y="44"/>
                    <a:pt x="417" y="45"/>
                    <a:pt x="416" y="46"/>
                  </a:cubicBezTo>
                  <a:cubicBezTo>
                    <a:pt x="415" y="46"/>
                    <a:pt x="413" y="47"/>
                    <a:pt x="412" y="48"/>
                  </a:cubicBezTo>
                  <a:cubicBezTo>
                    <a:pt x="411" y="48"/>
                    <a:pt x="409" y="45"/>
                    <a:pt x="408" y="45"/>
                  </a:cubicBezTo>
                  <a:cubicBezTo>
                    <a:pt x="407" y="45"/>
                    <a:pt x="406" y="47"/>
                    <a:pt x="404" y="48"/>
                  </a:cubicBezTo>
                  <a:cubicBezTo>
                    <a:pt x="403" y="48"/>
                    <a:pt x="402" y="45"/>
                    <a:pt x="401" y="45"/>
                  </a:cubicBezTo>
                  <a:cubicBezTo>
                    <a:pt x="399" y="45"/>
                    <a:pt x="398" y="47"/>
                    <a:pt x="396" y="47"/>
                  </a:cubicBezTo>
                  <a:cubicBezTo>
                    <a:pt x="395" y="47"/>
                    <a:pt x="394" y="45"/>
                    <a:pt x="393" y="45"/>
                  </a:cubicBezTo>
                  <a:cubicBezTo>
                    <a:pt x="392" y="45"/>
                    <a:pt x="390" y="47"/>
                    <a:pt x="389" y="47"/>
                  </a:cubicBezTo>
                  <a:cubicBezTo>
                    <a:pt x="388" y="47"/>
                    <a:pt x="385" y="45"/>
                    <a:pt x="385" y="45"/>
                  </a:cubicBezTo>
                  <a:cubicBezTo>
                    <a:pt x="385" y="44"/>
                    <a:pt x="389" y="43"/>
                    <a:pt x="389" y="43"/>
                  </a:cubicBezTo>
                  <a:cubicBezTo>
                    <a:pt x="389" y="43"/>
                    <a:pt x="386" y="41"/>
                    <a:pt x="385" y="41"/>
                  </a:cubicBezTo>
                  <a:cubicBezTo>
                    <a:pt x="385" y="41"/>
                    <a:pt x="381" y="43"/>
                    <a:pt x="381" y="43"/>
                  </a:cubicBezTo>
                  <a:cubicBezTo>
                    <a:pt x="381" y="43"/>
                    <a:pt x="385" y="45"/>
                    <a:pt x="385" y="45"/>
                  </a:cubicBezTo>
                  <a:cubicBezTo>
                    <a:pt x="384" y="46"/>
                    <a:pt x="382" y="47"/>
                    <a:pt x="381" y="47"/>
                  </a:cubicBezTo>
                  <a:cubicBezTo>
                    <a:pt x="380" y="48"/>
                    <a:pt x="378" y="49"/>
                    <a:pt x="377" y="49"/>
                  </a:cubicBezTo>
                  <a:cubicBezTo>
                    <a:pt x="376" y="49"/>
                    <a:pt x="374" y="47"/>
                    <a:pt x="373" y="47"/>
                  </a:cubicBezTo>
                  <a:cubicBezTo>
                    <a:pt x="372" y="47"/>
                    <a:pt x="370" y="49"/>
                    <a:pt x="369" y="49"/>
                  </a:cubicBezTo>
                  <a:cubicBezTo>
                    <a:pt x="368" y="49"/>
                    <a:pt x="366" y="47"/>
                    <a:pt x="365" y="47"/>
                  </a:cubicBezTo>
                  <a:cubicBezTo>
                    <a:pt x="365" y="46"/>
                    <a:pt x="362" y="45"/>
                    <a:pt x="361" y="45"/>
                  </a:cubicBezTo>
                  <a:cubicBezTo>
                    <a:pt x="361" y="45"/>
                    <a:pt x="358" y="46"/>
                    <a:pt x="357" y="47"/>
                  </a:cubicBezTo>
                  <a:cubicBezTo>
                    <a:pt x="357" y="47"/>
                    <a:pt x="354" y="49"/>
                    <a:pt x="353" y="49"/>
                  </a:cubicBezTo>
                  <a:cubicBezTo>
                    <a:pt x="352" y="49"/>
                    <a:pt x="351" y="47"/>
                    <a:pt x="349" y="46"/>
                  </a:cubicBezTo>
                  <a:cubicBezTo>
                    <a:pt x="348" y="46"/>
                    <a:pt x="347" y="49"/>
                    <a:pt x="345" y="49"/>
                  </a:cubicBezTo>
                  <a:cubicBezTo>
                    <a:pt x="344" y="49"/>
                    <a:pt x="343" y="46"/>
                    <a:pt x="342" y="46"/>
                  </a:cubicBezTo>
                  <a:cubicBezTo>
                    <a:pt x="340" y="46"/>
                    <a:pt x="339" y="49"/>
                    <a:pt x="337" y="48"/>
                  </a:cubicBezTo>
                  <a:cubicBezTo>
                    <a:pt x="336" y="48"/>
                    <a:pt x="335" y="46"/>
                    <a:pt x="334" y="46"/>
                  </a:cubicBezTo>
                  <a:cubicBezTo>
                    <a:pt x="333" y="46"/>
                    <a:pt x="331" y="48"/>
                    <a:pt x="330" y="48"/>
                  </a:cubicBezTo>
                  <a:cubicBezTo>
                    <a:pt x="328" y="48"/>
                    <a:pt x="327" y="46"/>
                    <a:pt x="326" y="46"/>
                  </a:cubicBezTo>
                  <a:cubicBezTo>
                    <a:pt x="325" y="46"/>
                    <a:pt x="323" y="48"/>
                    <a:pt x="322" y="48"/>
                  </a:cubicBezTo>
                  <a:cubicBezTo>
                    <a:pt x="321" y="48"/>
                    <a:pt x="319" y="46"/>
                    <a:pt x="318" y="46"/>
                  </a:cubicBezTo>
                  <a:cubicBezTo>
                    <a:pt x="317" y="46"/>
                    <a:pt x="315" y="48"/>
                    <a:pt x="314" y="48"/>
                  </a:cubicBezTo>
                  <a:cubicBezTo>
                    <a:pt x="313" y="48"/>
                    <a:pt x="312" y="46"/>
                    <a:pt x="310" y="46"/>
                  </a:cubicBezTo>
                  <a:cubicBezTo>
                    <a:pt x="309" y="46"/>
                    <a:pt x="307" y="48"/>
                    <a:pt x="306" y="48"/>
                  </a:cubicBezTo>
                  <a:cubicBezTo>
                    <a:pt x="305" y="48"/>
                    <a:pt x="303" y="46"/>
                    <a:pt x="302" y="46"/>
                  </a:cubicBezTo>
                  <a:cubicBezTo>
                    <a:pt x="301" y="46"/>
                    <a:pt x="299" y="47"/>
                    <a:pt x="298" y="48"/>
                  </a:cubicBezTo>
                  <a:cubicBezTo>
                    <a:pt x="298" y="48"/>
                    <a:pt x="295" y="50"/>
                    <a:pt x="294" y="50"/>
                  </a:cubicBezTo>
                  <a:cubicBezTo>
                    <a:pt x="293" y="50"/>
                    <a:pt x="291" y="48"/>
                    <a:pt x="290" y="48"/>
                  </a:cubicBezTo>
                  <a:cubicBezTo>
                    <a:pt x="290" y="47"/>
                    <a:pt x="288" y="46"/>
                    <a:pt x="287" y="45"/>
                  </a:cubicBezTo>
                  <a:cubicBezTo>
                    <a:pt x="286" y="45"/>
                    <a:pt x="283" y="47"/>
                    <a:pt x="283" y="47"/>
                  </a:cubicBezTo>
                  <a:cubicBezTo>
                    <a:pt x="281" y="47"/>
                    <a:pt x="280" y="45"/>
                    <a:pt x="279" y="45"/>
                  </a:cubicBezTo>
                  <a:cubicBezTo>
                    <a:pt x="278" y="45"/>
                    <a:pt x="275" y="47"/>
                    <a:pt x="275" y="47"/>
                  </a:cubicBezTo>
                  <a:cubicBezTo>
                    <a:pt x="274" y="48"/>
                    <a:pt x="271" y="49"/>
                    <a:pt x="271" y="49"/>
                  </a:cubicBezTo>
                  <a:cubicBezTo>
                    <a:pt x="269" y="49"/>
                    <a:pt x="268" y="47"/>
                    <a:pt x="267" y="47"/>
                  </a:cubicBezTo>
                  <a:cubicBezTo>
                    <a:pt x="266" y="47"/>
                    <a:pt x="264" y="49"/>
                    <a:pt x="263" y="49"/>
                  </a:cubicBezTo>
                  <a:cubicBezTo>
                    <a:pt x="261" y="49"/>
                    <a:pt x="260" y="47"/>
                    <a:pt x="259" y="47"/>
                  </a:cubicBezTo>
                  <a:cubicBezTo>
                    <a:pt x="258" y="47"/>
                    <a:pt x="256" y="49"/>
                    <a:pt x="255" y="49"/>
                  </a:cubicBezTo>
                  <a:cubicBezTo>
                    <a:pt x="254" y="49"/>
                    <a:pt x="252" y="47"/>
                    <a:pt x="251" y="47"/>
                  </a:cubicBezTo>
                  <a:cubicBezTo>
                    <a:pt x="250" y="47"/>
                    <a:pt x="248" y="49"/>
                    <a:pt x="247" y="49"/>
                  </a:cubicBezTo>
                  <a:cubicBezTo>
                    <a:pt x="246" y="49"/>
                    <a:pt x="245" y="47"/>
                    <a:pt x="243" y="47"/>
                  </a:cubicBezTo>
                  <a:cubicBezTo>
                    <a:pt x="242" y="47"/>
                    <a:pt x="240" y="49"/>
                    <a:pt x="239" y="49"/>
                  </a:cubicBezTo>
                  <a:cubicBezTo>
                    <a:pt x="238" y="49"/>
                    <a:pt x="237" y="47"/>
                    <a:pt x="236" y="47"/>
                  </a:cubicBezTo>
                  <a:cubicBezTo>
                    <a:pt x="234" y="46"/>
                    <a:pt x="233" y="49"/>
                    <a:pt x="231" y="49"/>
                  </a:cubicBezTo>
                  <a:cubicBezTo>
                    <a:pt x="230" y="49"/>
                    <a:pt x="229" y="46"/>
                    <a:pt x="228" y="46"/>
                  </a:cubicBezTo>
                  <a:cubicBezTo>
                    <a:pt x="227" y="46"/>
                    <a:pt x="224" y="48"/>
                    <a:pt x="224" y="48"/>
                  </a:cubicBezTo>
                  <a:cubicBezTo>
                    <a:pt x="223" y="49"/>
                    <a:pt x="220" y="51"/>
                    <a:pt x="219" y="51"/>
                  </a:cubicBezTo>
                  <a:cubicBezTo>
                    <a:pt x="218" y="51"/>
                    <a:pt x="217" y="48"/>
                    <a:pt x="216" y="48"/>
                  </a:cubicBezTo>
                  <a:cubicBezTo>
                    <a:pt x="215" y="48"/>
                    <a:pt x="213" y="51"/>
                    <a:pt x="212" y="50"/>
                  </a:cubicBezTo>
                  <a:cubicBezTo>
                    <a:pt x="210" y="50"/>
                    <a:pt x="209" y="48"/>
                    <a:pt x="208" y="48"/>
                  </a:cubicBezTo>
                  <a:cubicBezTo>
                    <a:pt x="207" y="48"/>
                    <a:pt x="205" y="46"/>
                    <a:pt x="204" y="46"/>
                  </a:cubicBezTo>
                  <a:cubicBezTo>
                    <a:pt x="203" y="46"/>
                    <a:pt x="201" y="48"/>
                    <a:pt x="200" y="48"/>
                  </a:cubicBezTo>
                  <a:cubicBezTo>
                    <a:pt x="199" y="48"/>
                    <a:pt x="197" y="46"/>
                    <a:pt x="196" y="46"/>
                  </a:cubicBezTo>
                  <a:cubicBezTo>
                    <a:pt x="195" y="46"/>
                    <a:pt x="193" y="47"/>
                    <a:pt x="192" y="48"/>
                  </a:cubicBezTo>
                  <a:cubicBezTo>
                    <a:pt x="192" y="48"/>
                    <a:pt x="189" y="50"/>
                    <a:pt x="188" y="50"/>
                  </a:cubicBezTo>
                  <a:cubicBezTo>
                    <a:pt x="187" y="50"/>
                    <a:pt x="185" y="48"/>
                    <a:pt x="184" y="48"/>
                  </a:cubicBezTo>
                  <a:cubicBezTo>
                    <a:pt x="184" y="47"/>
                    <a:pt x="181" y="45"/>
                    <a:pt x="181" y="45"/>
                  </a:cubicBezTo>
                  <a:cubicBezTo>
                    <a:pt x="179" y="45"/>
                    <a:pt x="178" y="43"/>
                    <a:pt x="177" y="43"/>
                  </a:cubicBezTo>
                  <a:cubicBezTo>
                    <a:pt x="177" y="43"/>
                    <a:pt x="173" y="45"/>
                    <a:pt x="173" y="45"/>
                  </a:cubicBezTo>
                  <a:cubicBezTo>
                    <a:pt x="173" y="45"/>
                    <a:pt x="176" y="48"/>
                    <a:pt x="176" y="48"/>
                  </a:cubicBezTo>
                  <a:cubicBezTo>
                    <a:pt x="175" y="48"/>
                    <a:pt x="174" y="50"/>
                    <a:pt x="172" y="50"/>
                  </a:cubicBezTo>
                  <a:cubicBezTo>
                    <a:pt x="171" y="50"/>
                    <a:pt x="170" y="47"/>
                    <a:pt x="169" y="47"/>
                  </a:cubicBezTo>
                  <a:cubicBezTo>
                    <a:pt x="167" y="48"/>
                    <a:pt x="166" y="49"/>
                    <a:pt x="165" y="50"/>
                  </a:cubicBezTo>
                  <a:cubicBezTo>
                    <a:pt x="163" y="50"/>
                    <a:pt x="162" y="47"/>
                    <a:pt x="161" y="47"/>
                  </a:cubicBezTo>
                  <a:cubicBezTo>
                    <a:pt x="159" y="47"/>
                    <a:pt x="158" y="49"/>
                    <a:pt x="157" y="49"/>
                  </a:cubicBezTo>
                  <a:cubicBezTo>
                    <a:pt x="155" y="49"/>
                    <a:pt x="154" y="47"/>
                    <a:pt x="153" y="47"/>
                  </a:cubicBezTo>
                  <a:cubicBezTo>
                    <a:pt x="152" y="47"/>
                    <a:pt x="150" y="49"/>
                    <a:pt x="149" y="49"/>
                  </a:cubicBezTo>
                  <a:cubicBezTo>
                    <a:pt x="147" y="49"/>
                    <a:pt x="147" y="47"/>
                    <a:pt x="145" y="47"/>
                  </a:cubicBezTo>
                  <a:cubicBezTo>
                    <a:pt x="144" y="47"/>
                    <a:pt x="142" y="49"/>
                    <a:pt x="141" y="49"/>
                  </a:cubicBezTo>
                  <a:cubicBezTo>
                    <a:pt x="140" y="49"/>
                    <a:pt x="139" y="47"/>
                    <a:pt x="137" y="47"/>
                  </a:cubicBezTo>
                  <a:cubicBezTo>
                    <a:pt x="136" y="47"/>
                    <a:pt x="134" y="49"/>
                    <a:pt x="133" y="49"/>
                  </a:cubicBezTo>
                  <a:cubicBezTo>
                    <a:pt x="132" y="49"/>
                    <a:pt x="130" y="47"/>
                    <a:pt x="129" y="47"/>
                  </a:cubicBezTo>
                  <a:cubicBezTo>
                    <a:pt x="128" y="47"/>
                    <a:pt x="127" y="49"/>
                    <a:pt x="125" y="49"/>
                  </a:cubicBezTo>
                  <a:cubicBezTo>
                    <a:pt x="124" y="49"/>
                    <a:pt x="123" y="47"/>
                    <a:pt x="122" y="47"/>
                  </a:cubicBezTo>
                  <a:cubicBezTo>
                    <a:pt x="120" y="47"/>
                    <a:pt x="119" y="49"/>
                    <a:pt x="117" y="49"/>
                  </a:cubicBezTo>
                  <a:cubicBezTo>
                    <a:pt x="116" y="49"/>
                    <a:pt x="115" y="46"/>
                    <a:pt x="114" y="46"/>
                  </a:cubicBezTo>
                  <a:cubicBezTo>
                    <a:pt x="112" y="46"/>
                    <a:pt x="111" y="49"/>
                    <a:pt x="110" y="48"/>
                  </a:cubicBezTo>
                  <a:cubicBezTo>
                    <a:pt x="108" y="48"/>
                    <a:pt x="107" y="46"/>
                    <a:pt x="106" y="46"/>
                  </a:cubicBezTo>
                  <a:cubicBezTo>
                    <a:pt x="105" y="46"/>
                    <a:pt x="103" y="48"/>
                    <a:pt x="102" y="48"/>
                  </a:cubicBezTo>
                  <a:cubicBezTo>
                    <a:pt x="101" y="48"/>
                    <a:pt x="98" y="46"/>
                    <a:pt x="98" y="46"/>
                  </a:cubicBezTo>
                  <a:cubicBezTo>
                    <a:pt x="98" y="45"/>
                    <a:pt x="102" y="45"/>
                    <a:pt x="102" y="44"/>
                  </a:cubicBezTo>
                  <a:cubicBezTo>
                    <a:pt x="102" y="44"/>
                    <a:pt x="99" y="42"/>
                    <a:pt x="98" y="42"/>
                  </a:cubicBezTo>
                  <a:cubicBezTo>
                    <a:pt x="98" y="42"/>
                    <a:pt x="94" y="44"/>
                    <a:pt x="94" y="44"/>
                  </a:cubicBezTo>
                  <a:cubicBezTo>
                    <a:pt x="94" y="44"/>
                    <a:pt x="98" y="46"/>
                    <a:pt x="98" y="46"/>
                  </a:cubicBezTo>
                  <a:cubicBezTo>
                    <a:pt x="97" y="47"/>
                    <a:pt x="95" y="48"/>
                    <a:pt x="94" y="48"/>
                  </a:cubicBezTo>
                  <a:cubicBezTo>
                    <a:pt x="93" y="49"/>
                    <a:pt x="91" y="50"/>
                    <a:pt x="90" y="50"/>
                  </a:cubicBezTo>
                  <a:cubicBezTo>
                    <a:pt x="89" y="50"/>
                    <a:pt x="87" y="48"/>
                    <a:pt x="86" y="48"/>
                  </a:cubicBezTo>
                  <a:cubicBezTo>
                    <a:pt x="85" y="48"/>
                    <a:pt x="83" y="50"/>
                    <a:pt x="82" y="50"/>
                  </a:cubicBezTo>
                  <a:cubicBezTo>
                    <a:pt x="81" y="50"/>
                    <a:pt x="79" y="48"/>
                    <a:pt x="78" y="48"/>
                  </a:cubicBezTo>
                  <a:cubicBezTo>
                    <a:pt x="78" y="48"/>
                    <a:pt x="75" y="46"/>
                    <a:pt x="75" y="46"/>
                  </a:cubicBezTo>
                  <a:cubicBezTo>
                    <a:pt x="74" y="46"/>
                    <a:pt x="71" y="47"/>
                    <a:pt x="70" y="48"/>
                  </a:cubicBezTo>
                  <a:cubicBezTo>
                    <a:pt x="70" y="48"/>
                    <a:pt x="67" y="50"/>
                    <a:pt x="66" y="50"/>
                  </a:cubicBezTo>
                  <a:cubicBezTo>
                    <a:pt x="65" y="50"/>
                    <a:pt x="64" y="47"/>
                    <a:pt x="63" y="48"/>
                  </a:cubicBezTo>
                  <a:cubicBezTo>
                    <a:pt x="61" y="48"/>
                    <a:pt x="60" y="50"/>
                    <a:pt x="58" y="50"/>
                  </a:cubicBezTo>
                  <a:cubicBezTo>
                    <a:pt x="57" y="50"/>
                    <a:pt x="56" y="47"/>
                    <a:pt x="55" y="47"/>
                  </a:cubicBezTo>
                  <a:cubicBezTo>
                    <a:pt x="53" y="48"/>
                    <a:pt x="52" y="49"/>
                    <a:pt x="51" y="50"/>
                  </a:cubicBezTo>
                  <a:cubicBezTo>
                    <a:pt x="50" y="50"/>
                    <a:pt x="48" y="47"/>
                    <a:pt x="47" y="47"/>
                  </a:cubicBezTo>
                  <a:cubicBezTo>
                    <a:pt x="46" y="47"/>
                    <a:pt x="43" y="49"/>
                    <a:pt x="43" y="49"/>
                  </a:cubicBezTo>
                  <a:cubicBezTo>
                    <a:pt x="42" y="50"/>
                    <a:pt x="40" y="51"/>
                    <a:pt x="39" y="51"/>
                  </a:cubicBezTo>
                  <a:cubicBezTo>
                    <a:pt x="38" y="52"/>
                    <a:pt x="36" y="49"/>
                    <a:pt x="35" y="49"/>
                  </a:cubicBezTo>
                  <a:cubicBezTo>
                    <a:pt x="34" y="49"/>
                    <a:pt x="32" y="51"/>
                    <a:pt x="31" y="51"/>
                  </a:cubicBezTo>
                  <a:cubicBezTo>
                    <a:pt x="31" y="51"/>
                    <a:pt x="27" y="50"/>
                    <a:pt x="27" y="49"/>
                  </a:cubicBezTo>
                  <a:cubicBezTo>
                    <a:pt x="27" y="48"/>
                    <a:pt x="31" y="48"/>
                    <a:pt x="31" y="47"/>
                  </a:cubicBezTo>
                  <a:cubicBezTo>
                    <a:pt x="31" y="46"/>
                    <a:pt x="27" y="45"/>
                    <a:pt x="27" y="45"/>
                  </a:cubicBezTo>
                  <a:cubicBezTo>
                    <a:pt x="27" y="44"/>
                    <a:pt x="31" y="43"/>
                    <a:pt x="32" y="43"/>
                  </a:cubicBezTo>
                  <a:cubicBezTo>
                    <a:pt x="32" y="42"/>
                    <a:pt x="28" y="41"/>
                    <a:pt x="28" y="40"/>
                  </a:cubicBezTo>
                  <a:cubicBezTo>
                    <a:pt x="28" y="40"/>
                    <a:pt x="31" y="39"/>
                    <a:pt x="32" y="38"/>
                  </a:cubicBezTo>
                  <a:cubicBezTo>
                    <a:pt x="33" y="38"/>
                    <a:pt x="35" y="37"/>
                    <a:pt x="36" y="36"/>
                  </a:cubicBezTo>
                  <a:cubicBezTo>
                    <a:pt x="35" y="36"/>
                    <a:pt x="34" y="34"/>
                    <a:pt x="32" y="34"/>
                  </a:cubicBezTo>
                  <a:cubicBezTo>
                    <a:pt x="31" y="34"/>
                    <a:pt x="29" y="36"/>
                    <a:pt x="28" y="36"/>
                  </a:cubicBezTo>
                  <a:cubicBezTo>
                    <a:pt x="27" y="36"/>
                    <a:pt x="26" y="34"/>
                    <a:pt x="24" y="34"/>
                  </a:cubicBezTo>
                  <a:cubicBezTo>
                    <a:pt x="24" y="34"/>
                    <a:pt x="21" y="36"/>
                    <a:pt x="20" y="36"/>
                  </a:cubicBezTo>
                  <a:cubicBezTo>
                    <a:pt x="19" y="37"/>
                    <a:pt x="18" y="37"/>
                    <a:pt x="16" y="38"/>
                  </a:cubicBezTo>
                  <a:cubicBezTo>
                    <a:pt x="16" y="38"/>
                    <a:pt x="12" y="40"/>
                    <a:pt x="12" y="40"/>
                  </a:cubicBezTo>
                  <a:cubicBezTo>
                    <a:pt x="12" y="41"/>
                    <a:pt x="16" y="42"/>
                    <a:pt x="16" y="42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6" y="46"/>
                    <a:pt x="5" y="45"/>
                    <a:pt x="4" y="44"/>
                  </a:cubicBezTo>
                  <a:cubicBezTo>
                    <a:pt x="3" y="44"/>
                    <a:pt x="0" y="42"/>
                    <a:pt x="0" y="42"/>
                  </a:cubicBezTo>
                  <a:cubicBezTo>
                    <a:pt x="0" y="41"/>
                    <a:pt x="4" y="41"/>
                    <a:pt x="4" y="40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10" y="37"/>
                    <a:pt x="12" y="37"/>
                    <a:pt x="12" y="36"/>
                  </a:cubicBezTo>
                  <a:cubicBezTo>
                    <a:pt x="13" y="35"/>
                    <a:pt x="16" y="34"/>
                    <a:pt x="17" y="34"/>
                  </a:cubicBezTo>
                  <a:cubicBezTo>
                    <a:pt x="17" y="33"/>
                    <a:pt x="13" y="31"/>
                    <a:pt x="13" y="31"/>
                  </a:cubicBezTo>
                  <a:cubicBezTo>
                    <a:pt x="13" y="31"/>
                    <a:pt x="16" y="29"/>
                    <a:pt x="17" y="29"/>
                  </a:cubicBezTo>
                  <a:cubicBezTo>
                    <a:pt x="18" y="29"/>
                    <a:pt x="20" y="32"/>
                    <a:pt x="21" y="32"/>
                  </a:cubicBezTo>
                  <a:cubicBezTo>
                    <a:pt x="22" y="31"/>
                    <a:pt x="23" y="29"/>
                    <a:pt x="25" y="29"/>
                  </a:cubicBezTo>
                  <a:cubicBezTo>
                    <a:pt x="26" y="29"/>
                    <a:pt x="27" y="32"/>
                    <a:pt x="28" y="32"/>
                  </a:cubicBezTo>
                  <a:cubicBezTo>
                    <a:pt x="29" y="32"/>
                    <a:pt x="32" y="29"/>
                    <a:pt x="33" y="30"/>
                  </a:cubicBezTo>
                  <a:cubicBezTo>
                    <a:pt x="34" y="30"/>
                    <a:pt x="35" y="31"/>
                    <a:pt x="36" y="32"/>
                  </a:cubicBezTo>
                  <a:cubicBezTo>
                    <a:pt x="40" y="34"/>
                    <a:pt x="40" y="34"/>
                    <a:pt x="40" y="34"/>
                  </a:cubicBezTo>
                  <a:lnTo>
                    <a:pt x="44" y="36"/>
                  </a:lnTo>
                  <a:close/>
                  <a:moveTo>
                    <a:pt x="1179" y="38"/>
                  </a:moveTo>
                  <a:cubicBezTo>
                    <a:pt x="1186" y="43"/>
                    <a:pt x="1186" y="43"/>
                    <a:pt x="1186" y="43"/>
                  </a:cubicBezTo>
                  <a:cubicBezTo>
                    <a:pt x="1190" y="45"/>
                    <a:pt x="1190" y="45"/>
                    <a:pt x="1190" y="45"/>
                  </a:cubicBezTo>
                  <a:cubicBezTo>
                    <a:pt x="1194" y="43"/>
                    <a:pt x="1194" y="43"/>
                    <a:pt x="1194" y="43"/>
                  </a:cubicBezTo>
                  <a:cubicBezTo>
                    <a:pt x="1194" y="42"/>
                    <a:pt x="1190" y="41"/>
                    <a:pt x="1191" y="41"/>
                  </a:cubicBezTo>
                  <a:cubicBezTo>
                    <a:pt x="1191" y="40"/>
                    <a:pt x="1195" y="39"/>
                    <a:pt x="1195" y="39"/>
                  </a:cubicBezTo>
                  <a:cubicBezTo>
                    <a:pt x="1194" y="38"/>
                    <a:pt x="1192" y="37"/>
                    <a:pt x="1191" y="36"/>
                  </a:cubicBezTo>
                  <a:cubicBezTo>
                    <a:pt x="1187" y="34"/>
                    <a:pt x="1187" y="34"/>
                    <a:pt x="1187" y="34"/>
                  </a:cubicBezTo>
                  <a:lnTo>
                    <a:pt x="1179" y="38"/>
                  </a:lnTo>
                  <a:close/>
                  <a:moveTo>
                    <a:pt x="1065" y="43"/>
                  </a:moveTo>
                  <a:cubicBezTo>
                    <a:pt x="1065" y="43"/>
                    <a:pt x="1068" y="45"/>
                    <a:pt x="1068" y="45"/>
                  </a:cubicBezTo>
                  <a:cubicBezTo>
                    <a:pt x="1070" y="45"/>
                    <a:pt x="1072" y="43"/>
                    <a:pt x="1073" y="43"/>
                  </a:cubicBezTo>
                  <a:cubicBezTo>
                    <a:pt x="1073" y="42"/>
                    <a:pt x="1076" y="41"/>
                    <a:pt x="1077" y="41"/>
                  </a:cubicBezTo>
                  <a:cubicBezTo>
                    <a:pt x="1077" y="41"/>
                    <a:pt x="1073" y="39"/>
                    <a:pt x="1073" y="38"/>
                  </a:cubicBezTo>
                  <a:cubicBezTo>
                    <a:pt x="1072" y="38"/>
                    <a:pt x="1070" y="37"/>
                    <a:pt x="1069" y="36"/>
                  </a:cubicBezTo>
                  <a:cubicBezTo>
                    <a:pt x="1069" y="36"/>
                    <a:pt x="1073" y="34"/>
                    <a:pt x="1073" y="34"/>
                  </a:cubicBezTo>
                  <a:cubicBezTo>
                    <a:pt x="1073" y="34"/>
                    <a:pt x="1070" y="32"/>
                    <a:pt x="1069" y="32"/>
                  </a:cubicBezTo>
                  <a:cubicBezTo>
                    <a:pt x="1068" y="32"/>
                    <a:pt x="1067" y="34"/>
                    <a:pt x="1065" y="34"/>
                  </a:cubicBezTo>
                  <a:cubicBezTo>
                    <a:pt x="1066" y="35"/>
                    <a:pt x="1069" y="35"/>
                    <a:pt x="1069" y="36"/>
                  </a:cubicBezTo>
                  <a:cubicBezTo>
                    <a:pt x="1069" y="37"/>
                    <a:pt x="1066" y="38"/>
                    <a:pt x="1065" y="38"/>
                  </a:cubicBezTo>
                  <a:cubicBezTo>
                    <a:pt x="1064" y="39"/>
                    <a:pt x="1062" y="40"/>
                    <a:pt x="1061" y="40"/>
                  </a:cubicBezTo>
                  <a:cubicBezTo>
                    <a:pt x="1060" y="41"/>
                    <a:pt x="1057" y="42"/>
                    <a:pt x="1057" y="42"/>
                  </a:cubicBezTo>
                  <a:cubicBezTo>
                    <a:pt x="1057" y="43"/>
                    <a:pt x="1060" y="44"/>
                    <a:pt x="1061" y="45"/>
                  </a:cubicBezTo>
                  <a:cubicBezTo>
                    <a:pt x="1062" y="45"/>
                    <a:pt x="1063" y="43"/>
                    <a:pt x="1065" y="43"/>
                  </a:cubicBezTo>
                  <a:close/>
                  <a:moveTo>
                    <a:pt x="232" y="40"/>
                  </a:moveTo>
                  <a:cubicBezTo>
                    <a:pt x="232" y="40"/>
                    <a:pt x="236" y="42"/>
                    <a:pt x="236" y="42"/>
                  </a:cubicBezTo>
                  <a:cubicBezTo>
                    <a:pt x="236" y="42"/>
                    <a:pt x="232" y="44"/>
                    <a:pt x="232" y="44"/>
                  </a:cubicBezTo>
                  <a:cubicBezTo>
                    <a:pt x="230" y="44"/>
                    <a:pt x="229" y="42"/>
                    <a:pt x="228" y="42"/>
                  </a:cubicBezTo>
                  <a:cubicBezTo>
                    <a:pt x="228" y="43"/>
                    <a:pt x="224" y="43"/>
                    <a:pt x="224" y="44"/>
                  </a:cubicBezTo>
                  <a:cubicBezTo>
                    <a:pt x="224" y="45"/>
                    <a:pt x="227" y="46"/>
                    <a:pt x="228" y="46"/>
                  </a:cubicBezTo>
                  <a:cubicBezTo>
                    <a:pt x="229" y="46"/>
                    <a:pt x="230" y="44"/>
                    <a:pt x="232" y="44"/>
                  </a:cubicBezTo>
                  <a:cubicBezTo>
                    <a:pt x="233" y="44"/>
                    <a:pt x="234" y="46"/>
                    <a:pt x="236" y="47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6" y="43"/>
                    <a:pt x="236" y="42"/>
                  </a:cubicBezTo>
                  <a:cubicBezTo>
                    <a:pt x="236" y="42"/>
                    <a:pt x="240" y="41"/>
                    <a:pt x="240" y="40"/>
                  </a:cubicBezTo>
                  <a:cubicBezTo>
                    <a:pt x="240" y="39"/>
                    <a:pt x="236" y="39"/>
                    <a:pt x="236" y="38"/>
                  </a:cubicBezTo>
                  <a:cubicBezTo>
                    <a:pt x="236" y="39"/>
                    <a:pt x="232" y="39"/>
                    <a:pt x="232" y="40"/>
                  </a:cubicBezTo>
                  <a:close/>
                  <a:moveTo>
                    <a:pt x="55" y="47"/>
                  </a:moveTo>
                  <a:cubicBezTo>
                    <a:pt x="56" y="47"/>
                    <a:pt x="57" y="45"/>
                    <a:pt x="59" y="45"/>
                  </a:cubicBezTo>
                  <a:cubicBezTo>
                    <a:pt x="60" y="45"/>
                    <a:pt x="61" y="48"/>
                    <a:pt x="63" y="48"/>
                  </a:cubicBezTo>
                  <a:cubicBezTo>
                    <a:pt x="63" y="48"/>
                    <a:pt x="66" y="46"/>
                    <a:pt x="67" y="45"/>
                  </a:cubicBezTo>
                  <a:cubicBezTo>
                    <a:pt x="67" y="45"/>
                    <a:pt x="63" y="43"/>
                    <a:pt x="63" y="43"/>
                  </a:cubicBezTo>
                  <a:cubicBezTo>
                    <a:pt x="63" y="43"/>
                    <a:pt x="66" y="42"/>
                    <a:pt x="67" y="41"/>
                  </a:cubicBezTo>
                  <a:cubicBezTo>
                    <a:pt x="68" y="40"/>
                    <a:pt x="70" y="40"/>
                    <a:pt x="71" y="39"/>
                  </a:cubicBezTo>
                  <a:cubicBezTo>
                    <a:pt x="72" y="38"/>
                    <a:pt x="74" y="38"/>
                    <a:pt x="75" y="37"/>
                  </a:cubicBezTo>
                  <a:cubicBezTo>
                    <a:pt x="75" y="37"/>
                    <a:pt x="79" y="39"/>
                    <a:pt x="79" y="39"/>
                  </a:cubicBezTo>
                  <a:cubicBezTo>
                    <a:pt x="79" y="39"/>
                    <a:pt x="83" y="37"/>
                    <a:pt x="83" y="37"/>
                  </a:cubicBezTo>
                  <a:cubicBezTo>
                    <a:pt x="83" y="37"/>
                    <a:pt x="79" y="35"/>
                    <a:pt x="79" y="35"/>
                  </a:cubicBezTo>
                  <a:cubicBezTo>
                    <a:pt x="78" y="36"/>
                    <a:pt x="76" y="36"/>
                    <a:pt x="75" y="37"/>
                  </a:cubicBezTo>
                  <a:cubicBezTo>
                    <a:pt x="74" y="36"/>
                    <a:pt x="73" y="35"/>
                    <a:pt x="71" y="35"/>
                  </a:cubicBezTo>
                  <a:cubicBezTo>
                    <a:pt x="71" y="34"/>
                    <a:pt x="68" y="32"/>
                    <a:pt x="68" y="32"/>
                  </a:cubicBezTo>
                  <a:cubicBezTo>
                    <a:pt x="67" y="32"/>
                    <a:pt x="64" y="34"/>
                    <a:pt x="64" y="35"/>
                  </a:cubicBezTo>
                  <a:cubicBezTo>
                    <a:pt x="63" y="35"/>
                    <a:pt x="67" y="37"/>
                    <a:pt x="67" y="37"/>
                  </a:cubicBezTo>
                  <a:cubicBezTo>
                    <a:pt x="67" y="38"/>
                    <a:pt x="64" y="38"/>
                    <a:pt x="63" y="39"/>
                  </a:cubicBezTo>
                  <a:cubicBezTo>
                    <a:pt x="63" y="40"/>
                    <a:pt x="60" y="40"/>
                    <a:pt x="59" y="41"/>
                  </a:cubicBezTo>
                  <a:cubicBezTo>
                    <a:pt x="59" y="42"/>
                    <a:pt x="63" y="43"/>
                    <a:pt x="63" y="43"/>
                  </a:cubicBezTo>
                  <a:cubicBezTo>
                    <a:pt x="63" y="44"/>
                    <a:pt x="59" y="45"/>
                    <a:pt x="59" y="45"/>
                  </a:cubicBezTo>
                  <a:cubicBezTo>
                    <a:pt x="59" y="45"/>
                    <a:pt x="55" y="43"/>
                    <a:pt x="55" y="43"/>
                  </a:cubicBezTo>
                  <a:cubicBezTo>
                    <a:pt x="54" y="43"/>
                    <a:pt x="52" y="45"/>
                    <a:pt x="51" y="45"/>
                  </a:cubicBezTo>
                  <a:cubicBezTo>
                    <a:pt x="50" y="45"/>
                    <a:pt x="48" y="43"/>
                    <a:pt x="47" y="43"/>
                  </a:cubicBezTo>
                  <a:cubicBezTo>
                    <a:pt x="47" y="43"/>
                    <a:pt x="43" y="45"/>
                    <a:pt x="43" y="45"/>
                  </a:cubicBezTo>
                  <a:cubicBezTo>
                    <a:pt x="43" y="45"/>
                    <a:pt x="47" y="47"/>
                    <a:pt x="47" y="47"/>
                  </a:cubicBezTo>
                  <a:cubicBezTo>
                    <a:pt x="48" y="47"/>
                    <a:pt x="50" y="45"/>
                    <a:pt x="51" y="45"/>
                  </a:cubicBezTo>
                  <a:lnTo>
                    <a:pt x="55" y="47"/>
                  </a:lnTo>
                  <a:close/>
                  <a:moveTo>
                    <a:pt x="95" y="35"/>
                  </a:moveTo>
                  <a:cubicBezTo>
                    <a:pt x="96" y="35"/>
                    <a:pt x="99" y="33"/>
                    <a:pt x="99" y="33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7" y="26"/>
                    <a:pt x="98" y="25"/>
                    <a:pt x="100" y="24"/>
                  </a:cubicBezTo>
                  <a:cubicBezTo>
                    <a:pt x="100" y="24"/>
                    <a:pt x="104" y="23"/>
                    <a:pt x="104" y="22"/>
                  </a:cubicBezTo>
                  <a:cubicBezTo>
                    <a:pt x="104" y="22"/>
                    <a:pt x="100" y="21"/>
                    <a:pt x="100" y="20"/>
                  </a:cubicBezTo>
                  <a:cubicBezTo>
                    <a:pt x="99" y="21"/>
                    <a:pt x="97" y="21"/>
                    <a:pt x="96" y="22"/>
                  </a:cubicBezTo>
                  <a:cubicBezTo>
                    <a:pt x="95" y="22"/>
                    <a:pt x="92" y="24"/>
                    <a:pt x="92" y="24"/>
                  </a:cubicBezTo>
                  <a:cubicBezTo>
                    <a:pt x="92" y="25"/>
                    <a:pt x="95" y="26"/>
                    <a:pt x="96" y="26"/>
                  </a:cubicBezTo>
                  <a:cubicBezTo>
                    <a:pt x="95" y="27"/>
                    <a:pt x="92" y="28"/>
                    <a:pt x="92" y="29"/>
                  </a:cubicBezTo>
                  <a:cubicBezTo>
                    <a:pt x="91" y="29"/>
                    <a:pt x="95" y="30"/>
                    <a:pt x="95" y="31"/>
                  </a:cubicBezTo>
                  <a:cubicBezTo>
                    <a:pt x="95" y="32"/>
                    <a:pt x="92" y="32"/>
                    <a:pt x="91" y="33"/>
                  </a:cubicBezTo>
                  <a:cubicBezTo>
                    <a:pt x="93" y="33"/>
                    <a:pt x="94" y="35"/>
                    <a:pt x="95" y="35"/>
                  </a:cubicBezTo>
                  <a:close/>
                  <a:moveTo>
                    <a:pt x="259" y="43"/>
                  </a:moveTo>
                  <a:cubicBezTo>
                    <a:pt x="263" y="41"/>
                    <a:pt x="263" y="41"/>
                    <a:pt x="263" y="41"/>
                  </a:cubicBezTo>
                  <a:cubicBezTo>
                    <a:pt x="264" y="40"/>
                    <a:pt x="267" y="39"/>
                    <a:pt x="268" y="38"/>
                  </a:cubicBezTo>
                  <a:cubicBezTo>
                    <a:pt x="268" y="38"/>
                    <a:pt x="264" y="36"/>
                    <a:pt x="264" y="36"/>
                  </a:cubicBezTo>
                  <a:cubicBezTo>
                    <a:pt x="263" y="36"/>
                    <a:pt x="261" y="34"/>
                    <a:pt x="260" y="34"/>
                  </a:cubicBezTo>
                  <a:cubicBezTo>
                    <a:pt x="259" y="34"/>
                    <a:pt x="257" y="36"/>
                    <a:pt x="256" y="36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9"/>
                    <a:pt x="248" y="39"/>
                    <a:pt x="248" y="40"/>
                  </a:cubicBezTo>
                  <a:cubicBezTo>
                    <a:pt x="248" y="41"/>
                    <a:pt x="251" y="42"/>
                    <a:pt x="252" y="42"/>
                  </a:cubicBezTo>
                  <a:cubicBezTo>
                    <a:pt x="255" y="45"/>
                    <a:pt x="255" y="45"/>
                    <a:pt x="255" y="45"/>
                  </a:cubicBezTo>
                  <a:lnTo>
                    <a:pt x="259" y="43"/>
                  </a:lnTo>
                  <a:close/>
                  <a:moveTo>
                    <a:pt x="265" y="23"/>
                  </a:moveTo>
                  <a:cubicBezTo>
                    <a:pt x="265" y="24"/>
                    <a:pt x="261" y="25"/>
                    <a:pt x="261" y="25"/>
                  </a:cubicBezTo>
                  <a:cubicBezTo>
                    <a:pt x="261" y="26"/>
                    <a:pt x="264" y="27"/>
                    <a:pt x="264" y="27"/>
                  </a:cubicBezTo>
                  <a:cubicBezTo>
                    <a:pt x="265" y="27"/>
                    <a:pt x="269" y="26"/>
                    <a:pt x="269" y="25"/>
                  </a:cubicBezTo>
                  <a:cubicBezTo>
                    <a:pt x="269" y="25"/>
                    <a:pt x="265" y="24"/>
                    <a:pt x="265" y="23"/>
                  </a:cubicBezTo>
                  <a:cubicBezTo>
                    <a:pt x="265" y="22"/>
                    <a:pt x="269" y="22"/>
                    <a:pt x="269" y="21"/>
                  </a:cubicBezTo>
                  <a:cubicBezTo>
                    <a:pt x="269" y="20"/>
                    <a:pt x="265" y="20"/>
                    <a:pt x="265" y="19"/>
                  </a:cubicBezTo>
                  <a:cubicBezTo>
                    <a:pt x="264" y="19"/>
                    <a:pt x="263" y="21"/>
                    <a:pt x="261" y="21"/>
                  </a:cubicBezTo>
                  <a:cubicBezTo>
                    <a:pt x="260" y="21"/>
                    <a:pt x="258" y="19"/>
                    <a:pt x="257" y="19"/>
                  </a:cubicBezTo>
                  <a:cubicBezTo>
                    <a:pt x="256" y="19"/>
                    <a:pt x="255" y="21"/>
                    <a:pt x="253" y="21"/>
                  </a:cubicBezTo>
                  <a:cubicBezTo>
                    <a:pt x="255" y="21"/>
                    <a:pt x="256" y="23"/>
                    <a:pt x="257" y="23"/>
                  </a:cubicBezTo>
                  <a:cubicBezTo>
                    <a:pt x="258" y="23"/>
                    <a:pt x="260" y="21"/>
                    <a:pt x="261" y="21"/>
                  </a:cubicBezTo>
                  <a:cubicBezTo>
                    <a:pt x="262" y="22"/>
                    <a:pt x="265" y="22"/>
                    <a:pt x="265" y="23"/>
                  </a:cubicBezTo>
                  <a:close/>
                  <a:moveTo>
                    <a:pt x="366" y="29"/>
                  </a:moveTo>
                  <a:cubicBezTo>
                    <a:pt x="367" y="29"/>
                    <a:pt x="371" y="27"/>
                    <a:pt x="371" y="27"/>
                  </a:cubicBezTo>
                  <a:cubicBezTo>
                    <a:pt x="371" y="27"/>
                    <a:pt x="367" y="25"/>
                    <a:pt x="367" y="25"/>
                  </a:cubicBezTo>
                  <a:cubicBezTo>
                    <a:pt x="363" y="23"/>
                    <a:pt x="363" y="23"/>
                    <a:pt x="363" y="23"/>
                  </a:cubicBezTo>
                  <a:cubicBezTo>
                    <a:pt x="367" y="21"/>
                    <a:pt x="367" y="21"/>
                    <a:pt x="367" y="21"/>
                  </a:cubicBezTo>
                  <a:cubicBezTo>
                    <a:pt x="369" y="21"/>
                    <a:pt x="369" y="23"/>
                    <a:pt x="371" y="23"/>
                  </a:cubicBezTo>
                  <a:cubicBezTo>
                    <a:pt x="371" y="23"/>
                    <a:pt x="375" y="21"/>
                    <a:pt x="375" y="21"/>
                  </a:cubicBezTo>
                  <a:cubicBezTo>
                    <a:pt x="375" y="20"/>
                    <a:pt x="371" y="19"/>
                    <a:pt x="371" y="19"/>
                  </a:cubicBezTo>
                  <a:cubicBezTo>
                    <a:pt x="370" y="19"/>
                    <a:pt x="369" y="21"/>
                    <a:pt x="367" y="21"/>
                  </a:cubicBezTo>
                  <a:cubicBezTo>
                    <a:pt x="366" y="21"/>
                    <a:pt x="365" y="18"/>
                    <a:pt x="363" y="18"/>
                  </a:cubicBezTo>
                  <a:cubicBezTo>
                    <a:pt x="362" y="18"/>
                    <a:pt x="361" y="20"/>
                    <a:pt x="359" y="21"/>
                  </a:cubicBezTo>
                  <a:cubicBezTo>
                    <a:pt x="360" y="21"/>
                    <a:pt x="363" y="22"/>
                    <a:pt x="363" y="23"/>
                  </a:cubicBezTo>
                  <a:cubicBezTo>
                    <a:pt x="363" y="24"/>
                    <a:pt x="359" y="24"/>
                    <a:pt x="359" y="25"/>
                  </a:cubicBezTo>
                  <a:cubicBezTo>
                    <a:pt x="359" y="26"/>
                    <a:pt x="355" y="26"/>
                    <a:pt x="355" y="27"/>
                  </a:cubicBezTo>
                  <a:cubicBezTo>
                    <a:pt x="355" y="27"/>
                    <a:pt x="358" y="29"/>
                    <a:pt x="359" y="29"/>
                  </a:cubicBezTo>
                  <a:cubicBezTo>
                    <a:pt x="360" y="29"/>
                    <a:pt x="361" y="27"/>
                    <a:pt x="363" y="27"/>
                  </a:cubicBezTo>
                  <a:cubicBezTo>
                    <a:pt x="364" y="27"/>
                    <a:pt x="365" y="29"/>
                    <a:pt x="366" y="29"/>
                  </a:cubicBezTo>
                  <a:close/>
                  <a:moveTo>
                    <a:pt x="414" y="30"/>
                  </a:moveTo>
                  <a:cubicBezTo>
                    <a:pt x="414" y="30"/>
                    <a:pt x="418" y="29"/>
                    <a:pt x="418" y="28"/>
                  </a:cubicBezTo>
                  <a:cubicBezTo>
                    <a:pt x="418" y="28"/>
                    <a:pt x="414" y="27"/>
                    <a:pt x="414" y="26"/>
                  </a:cubicBezTo>
                  <a:cubicBezTo>
                    <a:pt x="414" y="25"/>
                    <a:pt x="418" y="25"/>
                    <a:pt x="418" y="24"/>
                  </a:cubicBezTo>
                  <a:cubicBezTo>
                    <a:pt x="418" y="23"/>
                    <a:pt x="414" y="22"/>
                    <a:pt x="414" y="22"/>
                  </a:cubicBezTo>
                  <a:cubicBezTo>
                    <a:pt x="414" y="21"/>
                    <a:pt x="418" y="20"/>
                    <a:pt x="418" y="20"/>
                  </a:cubicBezTo>
                  <a:cubicBezTo>
                    <a:pt x="418" y="20"/>
                    <a:pt x="422" y="22"/>
                    <a:pt x="422" y="22"/>
                  </a:cubicBezTo>
                  <a:cubicBezTo>
                    <a:pt x="422" y="22"/>
                    <a:pt x="426" y="20"/>
                    <a:pt x="426" y="20"/>
                  </a:cubicBezTo>
                  <a:cubicBezTo>
                    <a:pt x="426" y="19"/>
                    <a:pt x="423" y="18"/>
                    <a:pt x="422" y="17"/>
                  </a:cubicBezTo>
                  <a:cubicBezTo>
                    <a:pt x="421" y="18"/>
                    <a:pt x="420" y="19"/>
                    <a:pt x="418" y="20"/>
                  </a:cubicBezTo>
                  <a:cubicBezTo>
                    <a:pt x="417" y="20"/>
                    <a:pt x="416" y="17"/>
                    <a:pt x="415" y="17"/>
                  </a:cubicBezTo>
                  <a:cubicBezTo>
                    <a:pt x="414" y="17"/>
                    <a:pt x="411" y="19"/>
                    <a:pt x="410" y="19"/>
                  </a:cubicBezTo>
                  <a:cubicBezTo>
                    <a:pt x="410" y="19"/>
                    <a:pt x="414" y="21"/>
                    <a:pt x="414" y="22"/>
                  </a:cubicBezTo>
                  <a:cubicBezTo>
                    <a:pt x="414" y="22"/>
                    <a:pt x="411" y="23"/>
                    <a:pt x="410" y="24"/>
                  </a:cubicBezTo>
                  <a:cubicBezTo>
                    <a:pt x="409" y="24"/>
                    <a:pt x="406" y="25"/>
                    <a:pt x="406" y="26"/>
                  </a:cubicBezTo>
                  <a:cubicBezTo>
                    <a:pt x="406" y="26"/>
                    <a:pt x="410" y="27"/>
                    <a:pt x="410" y="28"/>
                  </a:cubicBezTo>
                  <a:cubicBezTo>
                    <a:pt x="410" y="29"/>
                    <a:pt x="406" y="30"/>
                    <a:pt x="406" y="30"/>
                  </a:cubicBezTo>
                  <a:cubicBezTo>
                    <a:pt x="406" y="31"/>
                    <a:pt x="409" y="32"/>
                    <a:pt x="409" y="32"/>
                  </a:cubicBezTo>
                  <a:lnTo>
                    <a:pt x="414" y="30"/>
                  </a:lnTo>
                  <a:close/>
                  <a:moveTo>
                    <a:pt x="672" y="40"/>
                  </a:moveTo>
                  <a:cubicBezTo>
                    <a:pt x="673" y="40"/>
                    <a:pt x="675" y="42"/>
                    <a:pt x="676" y="42"/>
                  </a:cubicBezTo>
                  <a:cubicBezTo>
                    <a:pt x="677" y="42"/>
                    <a:pt x="679" y="40"/>
                    <a:pt x="680" y="40"/>
                  </a:cubicBezTo>
                  <a:cubicBezTo>
                    <a:pt x="681" y="40"/>
                    <a:pt x="682" y="42"/>
                    <a:pt x="684" y="42"/>
                  </a:cubicBezTo>
                  <a:cubicBezTo>
                    <a:pt x="684" y="41"/>
                    <a:pt x="688" y="41"/>
                    <a:pt x="688" y="40"/>
                  </a:cubicBezTo>
                  <a:cubicBezTo>
                    <a:pt x="688" y="40"/>
                    <a:pt x="685" y="38"/>
                    <a:pt x="684" y="38"/>
                  </a:cubicBezTo>
                  <a:cubicBezTo>
                    <a:pt x="684" y="37"/>
                    <a:pt x="680" y="40"/>
                    <a:pt x="680" y="40"/>
                  </a:cubicBezTo>
                  <a:cubicBezTo>
                    <a:pt x="679" y="40"/>
                    <a:pt x="677" y="38"/>
                    <a:pt x="676" y="37"/>
                  </a:cubicBezTo>
                  <a:cubicBezTo>
                    <a:pt x="675" y="37"/>
                    <a:pt x="674" y="36"/>
                    <a:pt x="672" y="35"/>
                  </a:cubicBezTo>
                  <a:cubicBezTo>
                    <a:pt x="674" y="34"/>
                    <a:pt x="675" y="34"/>
                    <a:pt x="677" y="33"/>
                  </a:cubicBezTo>
                  <a:cubicBezTo>
                    <a:pt x="677" y="33"/>
                    <a:pt x="681" y="31"/>
                    <a:pt x="681" y="31"/>
                  </a:cubicBezTo>
                  <a:cubicBezTo>
                    <a:pt x="681" y="31"/>
                    <a:pt x="677" y="29"/>
                    <a:pt x="677" y="29"/>
                  </a:cubicBezTo>
                  <a:cubicBezTo>
                    <a:pt x="676" y="29"/>
                    <a:pt x="673" y="31"/>
                    <a:pt x="673" y="31"/>
                  </a:cubicBezTo>
                  <a:cubicBezTo>
                    <a:pt x="672" y="31"/>
                    <a:pt x="669" y="32"/>
                    <a:pt x="669" y="33"/>
                  </a:cubicBezTo>
                  <a:cubicBezTo>
                    <a:pt x="668" y="33"/>
                    <a:pt x="672" y="35"/>
                    <a:pt x="672" y="35"/>
                  </a:cubicBezTo>
                  <a:cubicBezTo>
                    <a:pt x="672" y="36"/>
                    <a:pt x="669" y="37"/>
                    <a:pt x="668" y="37"/>
                  </a:cubicBezTo>
                  <a:lnTo>
                    <a:pt x="672" y="40"/>
                  </a:lnTo>
                  <a:close/>
                  <a:moveTo>
                    <a:pt x="647" y="11"/>
                  </a:moveTo>
                  <a:cubicBezTo>
                    <a:pt x="648" y="11"/>
                    <a:pt x="650" y="13"/>
                    <a:pt x="651" y="13"/>
                  </a:cubicBezTo>
                  <a:cubicBezTo>
                    <a:pt x="651" y="13"/>
                    <a:pt x="655" y="11"/>
                    <a:pt x="655" y="11"/>
                  </a:cubicBezTo>
                  <a:cubicBezTo>
                    <a:pt x="655" y="11"/>
                    <a:pt x="651" y="9"/>
                    <a:pt x="651" y="9"/>
                  </a:cubicBezTo>
                  <a:cubicBezTo>
                    <a:pt x="650" y="8"/>
                    <a:pt x="648" y="7"/>
                    <a:pt x="647" y="6"/>
                  </a:cubicBezTo>
                  <a:cubicBezTo>
                    <a:pt x="646" y="6"/>
                    <a:pt x="644" y="9"/>
                    <a:pt x="643" y="9"/>
                  </a:cubicBezTo>
                  <a:cubicBezTo>
                    <a:pt x="642" y="9"/>
                    <a:pt x="640" y="6"/>
                    <a:pt x="639" y="6"/>
                  </a:cubicBezTo>
                  <a:cubicBezTo>
                    <a:pt x="639" y="6"/>
                    <a:pt x="635" y="8"/>
                    <a:pt x="635" y="8"/>
                  </a:cubicBezTo>
                  <a:cubicBezTo>
                    <a:pt x="635" y="8"/>
                    <a:pt x="639" y="11"/>
                    <a:pt x="639" y="11"/>
                  </a:cubicBezTo>
                  <a:cubicBezTo>
                    <a:pt x="640" y="11"/>
                    <a:pt x="642" y="8"/>
                    <a:pt x="643" y="9"/>
                  </a:cubicBezTo>
                  <a:cubicBezTo>
                    <a:pt x="645" y="9"/>
                    <a:pt x="645" y="10"/>
                    <a:pt x="647" y="11"/>
                  </a:cubicBezTo>
                  <a:close/>
                  <a:moveTo>
                    <a:pt x="819" y="18"/>
                  </a:moveTo>
                  <a:cubicBezTo>
                    <a:pt x="819" y="18"/>
                    <a:pt x="816" y="16"/>
                    <a:pt x="815" y="16"/>
                  </a:cubicBezTo>
                  <a:cubicBezTo>
                    <a:pt x="814" y="16"/>
                    <a:pt x="813" y="18"/>
                    <a:pt x="811" y="18"/>
                  </a:cubicBezTo>
                  <a:cubicBezTo>
                    <a:pt x="811" y="19"/>
                    <a:pt x="815" y="20"/>
                    <a:pt x="815" y="20"/>
                  </a:cubicBezTo>
                  <a:cubicBezTo>
                    <a:pt x="815" y="21"/>
                    <a:pt x="811" y="22"/>
                    <a:pt x="811" y="23"/>
                  </a:cubicBezTo>
                  <a:cubicBezTo>
                    <a:pt x="811" y="23"/>
                    <a:pt x="807" y="24"/>
                    <a:pt x="807" y="25"/>
                  </a:cubicBezTo>
                  <a:cubicBezTo>
                    <a:pt x="807" y="25"/>
                    <a:pt x="810" y="26"/>
                    <a:pt x="811" y="27"/>
                  </a:cubicBezTo>
                  <a:cubicBezTo>
                    <a:pt x="815" y="25"/>
                    <a:pt x="815" y="25"/>
                    <a:pt x="815" y="25"/>
                  </a:cubicBezTo>
                  <a:cubicBezTo>
                    <a:pt x="815" y="25"/>
                    <a:pt x="818" y="23"/>
                    <a:pt x="819" y="23"/>
                  </a:cubicBezTo>
                  <a:cubicBezTo>
                    <a:pt x="820" y="23"/>
                    <a:pt x="821" y="25"/>
                    <a:pt x="823" y="25"/>
                  </a:cubicBezTo>
                  <a:cubicBezTo>
                    <a:pt x="823" y="24"/>
                    <a:pt x="827" y="24"/>
                    <a:pt x="827" y="23"/>
                  </a:cubicBezTo>
                  <a:cubicBezTo>
                    <a:pt x="827" y="23"/>
                    <a:pt x="823" y="21"/>
                    <a:pt x="823" y="21"/>
                  </a:cubicBezTo>
                  <a:cubicBezTo>
                    <a:pt x="822" y="21"/>
                    <a:pt x="819" y="23"/>
                    <a:pt x="819" y="23"/>
                  </a:cubicBezTo>
                  <a:cubicBezTo>
                    <a:pt x="817" y="23"/>
                    <a:pt x="816" y="21"/>
                    <a:pt x="815" y="20"/>
                  </a:cubicBezTo>
                  <a:cubicBezTo>
                    <a:pt x="815" y="20"/>
                    <a:pt x="819" y="19"/>
                    <a:pt x="819" y="18"/>
                  </a:cubicBezTo>
                  <a:close/>
                  <a:moveTo>
                    <a:pt x="968" y="26"/>
                  </a:moveTo>
                  <a:cubicBezTo>
                    <a:pt x="968" y="25"/>
                    <a:pt x="964" y="24"/>
                    <a:pt x="964" y="23"/>
                  </a:cubicBezTo>
                  <a:cubicBezTo>
                    <a:pt x="964" y="23"/>
                    <a:pt x="968" y="22"/>
                    <a:pt x="968" y="21"/>
                  </a:cubicBezTo>
                  <a:cubicBezTo>
                    <a:pt x="968" y="20"/>
                    <a:pt x="965" y="20"/>
                    <a:pt x="964" y="19"/>
                  </a:cubicBezTo>
                  <a:cubicBezTo>
                    <a:pt x="964" y="18"/>
                    <a:pt x="968" y="17"/>
                    <a:pt x="968" y="17"/>
                  </a:cubicBezTo>
                  <a:cubicBezTo>
                    <a:pt x="969" y="16"/>
                    <a:pt x="965" y="15"/>
                    <a:pt x="965" y="15"/>
                  </a:cubicBezTo>
                  <a:cubicBezTo>
                    <a:pt x="964" y="15"/>
                    <a:pt x="961" y="16"/>
                    <a:pt x="961" y="17"/>
                  </a:cubicBezTo>
                  <a:cubicBezTo>
                    <a:pt x="960" y="17"/>
                    <a:pt x="964" y="18"/>
                    <a:pt x="964" y="19"/>
                  </a:cubicBezTo>
                  <a:cubicBezTo>
                    <a:pt x="964" y="20"/>
                    <a:pt x="960" y="20"/>
                    <a:pt x="960" y="21"/>
                  </a:cubicBezTo>
                  <a:cubicBezTo>
                    <a:pt x="960" y="22"/>
                    <a:pt x="964" y="23"/>
                    <a:pt x="964" y="23"/>
                  </a:cubicBezTo>
                  <a:cubicBezTo>
                    <a:pt x="964" y="24"/>
                    <a:pt x="960" y="25"/>
                    <a:pt x="960" y="25"/>
                  </a:cubicBezTo>
                  <a:cubicBezTo>
                    <a:pt x="960" y="26"/>
                    <a:pt x="964" y="27"/>
                    <a:pt x="964" y="28"/>
                  </a:cubicBezTo>
                  <a:cubicBezTo>
                    <a:pt x="964" y="27"/>
                    <a:pt x="967" y="26"/>
                    <a:pt x="968" y="26"/>
                  </a:cubicBezTo>
                  <a:close/>
                  <a:moveTo>
                    <a:pt x="1012" y="16"/>
                  </a:moveTo>
                  <a:cubicBezTo>
                    <a:pt x="1012" y="15"/>
                    <a:pt x="1015" y="14"/>
                    <a:pt x="1016" y="13"/>
                  </a:cubicBezTo>
                  <a:cubicBezTo>
                    <a:pt x="1017" y="13"/>
                    <a:pt x="1019" y="12"/>
                    <a:pt x="1020" y="11"/>
                  </a:cubicBezTo>
                  <a:cubicBezTo>
                    <a:pt x="1019" y="11"/>
                    <a:pt x="1017" y="9"/>
                    <a:pt x="1016" y="9"/>
                  </a:cubicBezTo>
                  <a:cubicBezTo>
                    <a:pt x="1015" y="9"/>
                    <a:pt x="1013" y="11"/>
                    <a:pt x="1012" y="11"/>
                  </a:cubicBezTo>
                  <a:cubicBezTo>
                    <a:pt x="1012" y="11"/>
                    <a:pt x="1009" y="13"/>
                    <a:pt x="1008" y="13"/>
                  </a:cubicBezTo>
                  <a:cubicBezTo>
                    <a:pt x="1007" y="13"/>
                    <a:pt x="1006" y="11"/>
                    <a:pt x="1004" y="11"/>
                  </a:cubicBezTo>
                  <a:cubicBezTo>
                    <a:pt x="1004" y="12"/>
                    <a:pt x="1000" y="12"/>
                    <a:pt x="1000" y="13"/>
                  </a:cubicBezTo>
                  <a:cubicBezTo>
                    <a:pt x="1000" y="14"/>
                    <a:pt x="1003" y="15"/>
                    <a:pt x="1004" y="15"/>
                  </a:cubicBezTo>
                  <a:cubicBezTo>
                    <a:pt x="1004" y="15"/>
                    <a:pt x="1005" y="15"/>
                    <a:pt x="1006" y="14"/>
                  </a:cubicBezTo>
                  <a:cubicBezTo>
                    <a:pt x="1007" y="14"/>
                    <a:pt x="1008" y="13"/>
                    <a:pt x="1008" y="13"/>
                  </a:cubicBezTo>
                  <a:cubicBezTo>
                    <a:pt x="1009" y="13"/>
                    <a:pt x="1011" y="15"/>
                    <a:pt x="1012" y="16"/>
                  </a:cubicBezTo>
                  <a:cubicBezTo>
                    <a:pt x="1012" y="16"/>
                    <a:pt x="1008" y="17"/>
                    <a:pt x="1008" y="18"/>
                  </a:cubicBezTo>
                  <a:cubicBezTo>
                    <a:pt x="1008" y="18"/>
                    <a:pt x="1011" y="20"/>
                    <a:pt x="1011" y="20"/>
                  </a:cubicBezTo>
                  <a:cubicBezTo>
                    <a:pt x="1013" y="20"/>
                    <a:pt x="1014" y="18"/>
                    <a:pt x="1016" y="18"/>
                  </a:cubicBezTo>
                  <a:cubicBezTo>
                    <a:pt x="1015" y="17"/>
                    <a:pt x="1012" y="16"/>
                    <a:pt x="1012" y="16"/>
                  </a:cubicBezTo>
                  <a:close/>
                  <a:moveTo>
                    <a:pt x="1094" y="24"/>
                  </a:moveTo>
                  <a:cubicBezTo>
                    <a:pt x="1093" y="24"/>
                    <a:pt x="1090" y="25"/>
                    <a:pt x="1090" y="26"/>
                  </a:cubicBezTo>
                  <a:cubicBezTo>
                    <a:pt x="1089" y="26"/>
                    <a:pt x="1086" y="27"/>
                    <a:pt x="1085" y="28"/>
                  </a:cubicBezTo>
                  <a:cubicBezTo>
                    <a:pt x="1085" y="28"/>
                    <a:pt x="1089" y="30"/>
                    <a:pt x="1089" y="30"/>
                  </a:cubicBezTo>
                  <a:cubicBezTo>
                    <a:pt x="1091" y="30"/>
                    <a:pt x="1092" y="28"/>
                    <a:pt x="1093" y="28"/>
                  </a:cubicBezTo>
                  <a:cubicBezTo>
                    <a:pt x="1095" y="28"/>
                    <a:pt x="1096" y="26"/>
                    <a:pt x="1097" y="26"/>
                  </a:cubicBezTo>
                  <a:cubicBezTo>
                    <a:pt x="1101" y="28"/>
                    <a:pt x="1101" y="28"/>
                    <a:pt x="1101" y="28"/>
                  </a:cubicBezTo>
                  <a:cubicBezTo>
                    <a:pt x="1102" y="27"/>
                    <a:pt x="1105" y="27"/>
                    <a:pt x="1105" y="26"/>
                  </a:cubicBezTo>
                  <a:cubicBezTo>
                    <a:pt x="1105" y="25"/>
                    <a:pt x="1102" y="24"/>
                    <a:pt x="1102" y="24"/>
                  </a:cubicBezTo>
                  <a:cubicBezTo>
                    <a:pt x="1101" y="23"/>
                    <a:pt x="1105" y="22"/>
                    <a:pt x="1106" y="22"/>
                  </a:cubicBezTo>
                  <a:cubicBezTo>
                    <a:pt x="1107" y="21"/>
                    <a:pt x="1108" y="20"/>
                    <a:pt x="1110" y="20"/>
                  </a:cubicBezTo>
                  <a:cubicBezTo>
                    <a:pt x="1110" y="19"/>
                    <a:pt x="1113" y="22"/>
                    <a:pt x="1113" y="22"/>
                  </a:cubicBezTo>
                  <a:cubicBezTo>
                    <a:pt x="1115" y="22"/>
                    <a:pt x="1117" y="20"/>
                    <a:pt x="1118" y="20"/>
                  </a:cubicBezTo>
                  <a:cubicBezTo>
                    <a:pt x="1118" y="20"/>
                    <a:pt x="1121" y="22"/>
                    <a:pt x="1121" y="22"/>
                  </a:cubicBezTo>
                  <a:cubicBezTo>
                    <a:pt x="1122" y="22"/>
                    <a:pt x="1117" y="24"/>
                    <a:pt x="1117" y="24"/>
                  </a:cubicBezTo>
                  <a:cubicBezTo>
                    <a:pt x="1117" y="25"/>
                    <a:pt x="1121" y="26"/>
                    <a:pt x="1121" y="26"/>
                  </a:cubicBezTo>
                  <a:cubicBezTo>
                    <a:pt x="1129" y="22"/>
                    <a:pt x="1129" y="22"/>
                    <a:pt x="1129" y="22"/>
                  </a:cubicBezTo>
                  <a:cubicBezTo>
                    <a:pt x="1129" y="21"/>
                    <a:pt x="1133" y="21"/>
                    <a:pt x="1133" y="20"/>
                  </a:cubicBezTo>
                  <a:cubicBezTo>
                    <a:pt x="1133" y="20"/>
                    <a:pt x="1130" y="18"/>
                    <a:pt x="1129" y="18"/>
                  </a:cubicBezTo>
                  <a:cubicBezTo>
                    <a:pt x="1129" y="18"/>
                    <a:pt x="1126" y="20"/>
                    <a:pt x="1125" y="20"/>
                  </a:cubicBezTo>
                  <a:cubicBezTo>
                    <a:pt x="1124" y="20"/>
                    <a:pt x="1123" y="18"/>
                    <a:pt x="1122" y="18"/>
                  </a:cubicBezTo>
                  <a:cubicBezTo>
                    <a:pt x="1120" y="18"/>
                    <a:pt x="1119" y="20"/>
                    <a:pt x="1118" y="20"/>
                  </a:cubicBezTo>
                  <a:cubicBezTo>
                    <a:pt x="1116" y="20"/>
                    <a:pt x="1115" y="17"/>
                    <a:pt x="1114" y="17"/>
                  </a:cubicBezTo>
                  <a:cubicBezTo>
                    <a:pt x="1112" y="17"/>
                    <a:pt x="1111" y="20"/>
                    <a:pt x="1110" y="20"/>
                  </a:cubicBezTo>
                  <a:cubicBezTo>
                    <a:pt x="1108" y="20"/>
                    <a:pt x="1107" y="17"/>
                    <a:pt x="1106" y="17"/>
                  </a:cubicBezTo>
                  <a:cubicBezTo>
                    <a:pt x="1105" y="17"/>
                    <a:pt x="1103" y="19"/>
                    <a:pt x="1102" y="19"/>
                  </a:cubicBezTo>
                  <a:cubicBezTo>
                    <a:pt x="1101" y="20"/>
                    <a:pt x="1099" y="17"/>
                    <a:pt x="1098" y="17"/>
                  </a:cubicBezTo>
                  <a:cubicBezTo>
                    <a:pt x="1098" y="17"/>
                    <a:pt x="1094" y="19"/>
                    <a:pt x="1094" y="19"/>
                  </a:cubicBezTo>
                  <a:cubicBezTo>
                    <a:pt x="1094" y="19"/>
                    <a:pt x="1097" y="21"/>
                    <a:pt x="1098" y="22"/>
                  </a:cubicBezTo>
                  <a:cubicBezTo>
                    <a:pt x="1098" y="22"/>
                    <a:pt x="1102" y="23"/>
                    <a:pt x="1102" y="24"/>
                  </a:cubicBezTo>
                  <a:cubicBezTo>
                    <a:pt x="1101" y="24"/>
                    <a:pt x="1098" y="25"/>
                    <a:pt x="1097" y="26"/>
                  </a:cubicBezTo>
                  <a:cubicBezTo>
                    <a:pt x="1096" y="26"/>
                    <a:pt x="1095" y="24"/>
                    <a:pt x="1094" y="24"/>
                  </a:cubicBezTo>
                  <a:close/>
                  <a:moveTo>
                    <a:pt x="1144" y="27"/>
                  </a:moveTo>
                  <a:cubicBezTo>
                    <a:pt x="1145" y="26"/>
                    <a:pt x="1141" y="25"/>
                    <a:pt x="1141" y="24"/>
                  </a:cubicBezTo>
                  <a:cubicBezTo>
                    <a:pt x="1140" y="24"/>
                    <a:pt x="1137" y="27"/>
                    <a:pt x="1137" y="27"/>
                  </a:cubicBezTo>
                  <a:cubicBezTo>
                    <a:pt x="1135" y="27"/>
                    <a:pt x="1134" y="25"/>
                    <a:pt x="1133" y="24"/>
                  </a:cubicBezTo>
                  <a:cubicBezTo>
                    <a:pt x="1133" y="25"/>
                    <a:pt x="1129" y="26"/>
                    <a:pt x="1129" y="26"/>
                  </a:cubicBezTo>
                  <a:cubicBezTo>
                    <a:pt x="1129" y="27"/>
                    <a:pt x="1132" y="28"/>
                    <a:pt x="1133" y="29"/>
                  </a:cubicBezTo>
                  <a:cubicBezTo>
                    <a:pt x="1133" y="29"/>
                    <a:pt x="1136" y="31"/>
                    <a:pt x="1136" y="31"/>
                  </a:cubicBezTo>
                  <a:cubicBezTo>
                    <a:pt x="1138" y="31"/>
                    <a:pt x="1139" y="29"/>
                    <a:pt x="1140" y="29"/>
                  </a:cubicBezTo>
                  <a:cubicBezTo>
                    <a:pt x="1141" y="28"/>
                    <a:pt x="1144" y="27"/>
                    <a:pt x="1144" y="27"/>
                  </a:cubicBezTo>
                  <a:close/>
                  <a:moveTo>
                    <a:pt x="1281" y="36"/>
                  </a:moveTo>
                  <a:cubicBezTo>
                    <a:pt x="1281" y="35"/>
                    <a:pt x="1278" y="34"/>
                    <a:pt x="1278" y="34"/>
                  </a:cubicBezTo>
                  <a:cubicBezTo>
                    <a:pt x="1277" y="33"/>
                    <a:pt x="1274" y="31"/>
                    <a:pt x="1274" y="31"/>
                  </a:cubicBezTo>
                  <a:cubicBezTo>
                    <a:pt x="1272" y="31"/>
                    <a:pt x="1271" y="33"/>
                    <a:pt x="1270" y="33"/>
                  </a:cubicBezTo>
                  <a:cubicBezTo>
                    <a:pt x="1270" y="34"/>
                    <a:pt x="1273" y="35"/>
                    <a:pt x="1273" y="36"/>
                  </a:cubicBezTo>
                  <a:cubicBezTo>
                    <a:pt x="1273" y="36"/>
                    <a:pt x="1269" y="38"/>
                    <a:pt x="1269" y="38"/>
                  </a:cubicBezTo>
                  <a:cubicBezTo>
                    <a:pt x="1270" y="38"/>
                    <a:pt x="1273" y="40"/>
                    <a:pt x="1273" y="40"/>
                  </a:cubicBezTo>
                  <a:cubicBezTo>
                    <a:pt x="1274" y="40"/>
                    <a:pt x="1276" y="38"/>
                    <a:pt x="1277" y="38"/>
                  </a:cubicBezTo>
                  <a:cubicBezTo>
                    <a:pt x="1277" y="37"/>
                    <a:pt x="1281" y="37"/>
                    <a:pt x="1281" y="36"/>
                  </a:cubicBezTo>
                  <a:close/>
                  <a:moveTo>
                    <a:pt x="1400" y="29"/>
                  </a:moveTo>
                  <a:cubicBezTo>
                    <a:pt x="1400" y="29"/>
                    <a:pt x="1404" y="28"/>
                    <a:pt x="1404" y="27"/>
                  </a:cubicBezTo>
                  <a:cubicBezTo>
                    <a:pt x="1404" y="27"/>
                    <a:pt x="1400" y="25"/>
                    <a:pt x="1400" y="25"/>
                  </a:cubicBezTo>
                  <a:cubicBezTo>
                    <a:pt x="1399" y="25"/>
                    <a:pt x="1397" y="23"/>
                    <a:pt x="1396" y="23"/>
                  </a:cubicBezTo>
                  <a:cubicBezTo>
                    <a:pt x="1396" y="22"/>
                    <a:pt x="1400" y="21"/>
                    <a:pt x="1400" y="21"/>
                  </a:cubicBezTo>
                  <a:cubicBezTo>
                    <a:pt x="1400" y="20"/>
                    <a:pt x="1397" y="19"/>
                    <a:pt x="1397" y="18"/>
                  </a:cubicBezTo>
                  <a:cubicBezTo>
                    <a:pt x="1396" y="19"/>
                    <a:pt x="1393" y="20"/>
                    <a:pt x="1392" y="21"/>
                  </a:cubicBezTo>
                  <a:cubicBezTo>
                    <a:pt x="1392" y="21"/>
                    <a:pt x="1396" y="22"/>
                    <a:pt x="1396" y="23"/>
                  </a:cubicBezTo>
                  <a:cubicBezTo>
                    <a:pt x="1396" y="24"/>
                    <a:pt x="1392" y="24"/>
                    <a:pt x="1392" y="25"/>
                  </a:cubicBezTo>
                  <a:cubicBezTo>
                    <a:pt x="1392" y="26"/>
                    <a:pt x="1388" y="26"/>
                    <a:pt x="1388" y="27"/>
                  </a:cubicBezTo>
                  <a:cubicBezTo>
                    <a:pt x="1388" y="27"/>
                    <a:pt x="1391" y="29"/>
                    <a:pt x="1392" y="29"/>
                  </a:cubicBezTo>
                  <a:cubicBezTo>
                    <a:pt x="1396" y="32"/>
                    <a:pt x="1396" y="32"/>
                    <a:pt x="1396" y="32"/>
                  </a:cubicBezTo>
                  <a:lnTo>
                    <a:pt x="1400" y="29"/>
                  </a:lnTo>
                  <a:close/>
                  <a:moveTo>
                    <a:pt x="1451" y="20"/>
                  </a:moveTo>
                  <a:cubicBezTo>
                    <a:pt x="1451" y="20"/>
                    <a:pt x="1455" y="22"/>
                    <a:pt x="1455" y="22"/>
                  </a:cubicBezTo>
                  <a:cubicBezTo>
                    <a:pt x="1456" y="22"/>
                    <a:pt x="1459" y="20"/>
                    <a:pt x="1459" y="20"/>
                  </a:cubicBezTo>
                  <a:cubicBezTo>
                    <a:pt x="1460" y="20"/>
                    <a:pt x="1462" y="22"/>
                    <a:pt x="1463" y="22"/>
                  </a:cubicBezTo>
                  <a:cubicBezTo>
                    <a:pt x="1464" y="22"/>
                    <a:pt x="1466" y="20"/>
                    <a:pt x="1467" y="20"/>
                  </a:cubicBezTo>
                  <a:cubicBezTo>
                    <a:pt x="1468" y="20"/>
                    <a:pt x="1470" y="22"/>
                    <a:pt x="1471" y="22"/>
                  </a:cubicBezTo>
                  <a:cubicBezTo>
                    <a:pt x="1472" y="22"/>
                    <a:pt x="1474" y="20"/>
                    <a:pt x="1475" y="20"/>
                  </a:cubicBezTo>
                  <a:cubicBezTo>
                    <a:pt x="1476" y="20"/>
                    <a:pt x="1477" y="22"/>
                    <a:pt x="1479" y="22"/>
                  </a:cubicBezTo>
                  <a:cubicBezTo>
                    <a:pt x="1480" y="22"/>
                    <a:pt x="1482" y="20"/>
                    <a:pt x="1483" y="20"/>
                  </a:cubicBezTo>
                  <a:cubicBezTo>
                    <a:pt x="1481" y="20"/>
                    <a:pt x="1481" y="18"/>
                    <a:pt x="1479" y="18"/>
                  </a:cubicBezTo>
                  <a:cubicBezTo>
                    <a:pt x="1478" y="18"/>
                    <a:pt x="1476" y="20"/>
                    <a:pt x="1475" y="20"/>
                  </a:cubicBezTo>
                  <a:cubicBezTo>
                    <a:pt x="1474" y="20"/>
                    <a:pt x="1473" y="18"/>
                    <a:pt x="1471" y="18"/>
                  </a:cubicBezTo>
                  <a:cubicBezTo>
                    <a:pt x="1470" y="18"/>
                    <a:pt x="1468" y="20"/>
                    <a:pt x="1467" y="20"/>
                  </a:cubicBezTo>
                  <a:cubicBezTo>
                    <a:pt x="1466" y="20"/>
                    <a:pt x="1465" y="18"/>
                    <a:pt x="1463" y="18"/>
                  </a:cubicBezTo>
                  <a:cubicBezTo>
                    <a:pt x="1462" y="17"/>
                    <a:pt x="1461" y="15"/>
                    <a:pt x="1460" y="15"/>
                  </a:cubicBezTo>
                  <a:cubicBezTo>
                    <a:pt x="1458" y="15"/>
                    <a:pt x="1457" y="17"/>
                    <a:pt x="1456" y="17"/>
                  </a:cubicBezTo>
                  <a:cubicBezTo>
                    <a:pt x="1455" y="18"/>
                    <a:pt x="1452" y="19"/>
                    <a:pt x="1451" y="20"/>
                  </a:cubicBezTo>
                  <a:close/>
                  <a:moveTo>
                    <a:pt x="1482" y="29"/>
                  </a:moveTo>
                  <a:cubicBezTo>
                    <a:pt x="1483" y="29"/>
                    <a:pt x="1486" y="27"/>
                    <a:pt x="1486" y="27"/>
                  </a:cubicBezTo>
                  <a:cubicBezTo>
                    <a:pt x="1488" y="26"/>
                    <a:pt x="1489" y="25"/>
                    <a:pt x="1490" y="25"/>
                  </a:cubicBezTo>
                  <a:cubicBezTo>
                    <a:pt x="1499" y="20"/>
                    <a:pt x="1499" y="20"/>
                    <a:pt x="1499" y="20"/>
                  </a:cubicBezTo>
                  <a:cubicBezTo>
                    <a:pt x="1499" y="21"/>
                    <a:pt x="1503" y="22"/>
                    <a:pt x="1502" y="23"/>
                  </a:cubicBezTo>
                  <a:cubicBezTo>
                    <a:pt x="1502" y="23"/>
                    <a:pt x="1499" y="24"/>
                    <a:pt x="1498" y="25"/>
                  </a:cubicBezTo>
                  <a:cubicBezTo>
                    <a:pt x="1498" y="25"/>
                    <a:pt x="1494" y="26"/>
                    <a:pt x="1494" y="27"/>
                  </a:cubicBezTo>
                  <a:cubicBezTo>
                    <a:pt x="1494" y="28"/>
                    <a:pt x="1498" y="28"/>
                    <a:pt x="1498" y="29"/>
                  </a:cubicBezTo>
                  <a:cubicBezTo>
                    <a:pt x="1502" y="27"/>
                    <a:pt x="1502" y="27"/>
                    <a:pt x="1502" y="27"/>
                  </a:cubicBezTo>
                  <a:cubicBezTo>
                    <a:pt x="1503" y="26"/>
                    <a:pt x="1506" y="26"/>
                    <a:pt x="1506" y="25"/>
                  </a:cubicBezTo>
                  <a:cubicBezTo>
                    <a:pt x="1506" y="25"/>
                    <a:pt x="1502" y="23"/>
                    <a:pt x="1502" y="23"/>
                  </a:cubicBezTo>
                  <a:cubicBezTo>
                    <a:pt x="1502" y="22"/>
                    <a:pt x="1506" y="21"/>
                    <a:pt x="1506" y="21"/>
                  </a:cubicBezTo>
                  <a:cubicBezTo>
                    <a:pt x="1506" y="20"/>
                    <a:pt x="1503" y="18"/>
                    <a:pt x="1503" y="18"/>
                  </a:cubicBezTo>
                  <a:cubicBezTo>
                    <a:pt x="1502" y="18"/>
                    <a:pt x="1499" y="20"/>
                    <a:pt x="1499" y="20"/>
                  </a:cubicBezTo>
                  <a:cubicBezTo>
                    <a:pt x="1498" y="20"/>
                    <a:pt x="1495" y="18"/>
                    <a:pt x="1495" y="18"/>
                  </a:cubicBezTo>
                  <a:cubicBezTo>
                    <a:pt x="1494" y="18"/>
                    <a:pt x="1492" y="20"/>
                    <a:pt x="1491" y="20"/>
                  </a:cubicBezTo>
                  <a:cubicBezTo>
                    <a:pt x="1487" y="22"/>
                    <a:pt x="1487" y="22"/>
                    <a:pt x="1487" y="22"/>
                  </a:cubicBezTo>
                  <a:cubicBezTo>
                    <a:pt x="1485" y="23"/>
                    <a:pt x="1484" y="24"/>
                    <a:pt x="1482" y="24"/>
                  </a:cubicBezTo>
                  <a:cubicBezTo>
                    <a:pt x="1481" y="25"/>
                    <a:pt x="1480" y="26"/>
                    <a:pt x="1478" y="27"/>
                  </a:cubicBezTo>
                  <a:cubicBezTo>
                    <a:pt x="1479" y="27"/>
                    <a:pt x="1481" y="29"/>
                    <a:pt x="1482" y="29"/>
                  </a:cubicBezTo>
                  <a:close/>
                  <a:moveTo>
                    <a:pt x="1533" y="28"/>
                  </a:moveTo>
                  <a:cubicBezTo>
                    <a:pt x="1534" y="28"/>
                    <a:pt x="1537" y="26"/>
                    <a:pt x="1537" y="25"/>
                  </a:cubicBezTo>
                  <a:cubicBezTo>
                    <a:pt x="1537" y="25"/>
                    <a:pt x="1534" y="23"/>
                    <a:pt x="1534" y="23"/>
                  </a:cubicBezTo>
                  <a:cubicBezTo>
                    <a:pt x="1533" y="23"/>
                    <a:pt x="1531" y="25"/>
                    <a:pt x="1530" y="25"/>
                  </a:cubicBezTo>
                  <a:cubicBezTo>
                    <a:pt x="1528" y="25"/>
                    <a:pt x="1527" y="23"/>
                    <a:pt x="1526" y="23"/>
                  </a:cubicBezTo>
                  <a:cubicBezTo>
                    <a:pt x="1524" y="23"/>
                    <a:pt x="1523" y="21"/>
                    <a:pt x="1522" y="21"/>
                  </a:cubicBezTo>
                  <a:cubicBezTo>
                    <a:pt x="1522" y="21"/>
                    <a:pt x="1518" y="23"/>
                    <a:pt x="1518" y="23"/>
                  </a:cubicBezTo>
                  <a:cubicBezTo>
                    <a:pt x="1518" y="23"/>
                    <a:pt x="1521" y="25"/>
                    <a:pt x="1522" y="25"/>
                  </a:cubicBezTo>
                  <a:cubicBezTo>
                    <a:pt x="1523" y="26"/>
                    <a:pt x="1524" y="27"/>
                    <a:pt x="1525" y="27"/>
                  </a:cubicBezTo>
                  <a:cubicBezTo>
                    <a:pt x="1526" y="28"/>
                    <a:pt x="1529" y="25"/>
                    <a:pt x="1530" y="25"/>
                  </a:cubicBezTo>
                  <a:cubicBezTo>
                    <a:pt x="1531" y="26"/>
                    <a:pt x="1532" y="28"/>
                    <a:pt x="1533" y="28"/>
                  </a:cubicBezTo>
                  <a:close/>
                  <a:moveTo>
                    <a:pt x="1565" y="19"/>
                  </a:moveTo>
                  <a:cubicBezTo>
                    <a:pt x="1566" y="20"/>
                    <a:pt x="1569" y="21"/>
                    <a:pt x="1569" y="22"/>
                  </a:cubicBezTo>
                  <a:cubicBezTo>
                    <a:pt x="1569" y="22"/>
                    <a:pt x="1565" y="24"/>
                    <a:pt x="1565" y="24"/>
                  </a:cubicBezTo>
                  <a:cubicBezTo>
                    <a:pt x="1565" y="24"/>
                    <a:pt x="1569" y="25"/>
                    <a:pt x="1569" y="26"/>
                  </a:cubicBezTo>
                  <a:cubicBezTo>
                    <a:pt x="1569" y="27"/>
                    <a:pt x="1565" y="27"/>
                    <a:pt x="1565" y="28"/>
                  </a:cubicBezTo>
                  <a:cubicBezTo>
                    <a:pt x="1566" y="28"/>
                    <a:pt x="1567" y="30"/>
                    <a:pt x="1568" y="30"/>
                  </a:cubicBezTo>
                  <a:cubicBezTo>
                    <a:pt x="1569" y="30"/>
                    <a:pt x="1573" y="28"/>
                    <a:pt x="1573" y="28"/>
                  </a:cubicBezTo>
                  <a:cubicBezTo>
                    <a:pt x="1573" y="28"/>
                    <a:pt x="1568" y="27"/>
                    <a:pt x="1569" y="26"/>
                  </a:cubicBezTo>
                  <a:cubicBezTo>
                    <a:pt x="1569" y="25"/>
                    <a:pt x="1573" y="25"/>
                    <a:pt x="1573" y="24"/>
                  </a:cubicBezTo>
                  <a:cubicBezTo>
                    <a:pt x="1573" y="23"/>
                    <a:pt x="1569" y="22"/>
                    <a:pt x="1569" y="22"/>
                  </a:cubicBezTo>
                  <a:cubicBezTo>
                    <a:pt x="1569" y="21"/>
                    <a:pt x="1573" y="20"/>
                    <a:pt x="1573" y="20"/>
                  </a:cubicBezTo>
                  <a:cubicBezTo>
                    <a:pt x="1573" y="19"/>
                    <a:pt x="1577" y="18"/>
                    <a:pt x="1577" y="18"/>
                  </a:cubicBezTo>
                  <a:cubicBezTo>
                    <a:pt x="1577" y="17"/>
                    <a:pt x="1574" y="16"/>
                    <a:pt x="1574" y="15"/>
                  </a:cubicBezTo>
                  <a:cubicBezTo>
                    <a:pt x="1569" y="17"/>
                    <a:pt x="1569" y="17"/>
                    <a:pt x="1569" y="17"/>
                  </a:cubicBezTo>
                  <a:cubicBezTo>
                    <a:pt x="1568" y="18"/>
                    <a:pt x="1567" y="19"/>
                    <a:pt x="1565" y="19"/>
                  </a:cubicBezTo>
                  <a:cubicBezTo>
                    <a:pt x="1565" y="20"/>
                    <a:pt x="1562" y="17"/>
                    <a:pt x="1562" y="17"/>
                  </a:cubicBezTo>
                  <a:cubicBezTo>
                    <a:pt x="1561" y="17"/>
                    <a:pt x="1558" y="19"/>
                    <a:pt x="1558" y="19"/>
                  </a:cubicBezTo>
                  <a:cubicBezTo>
                    <a:pt x="1557" y="20"/>
                    <a:pt x="1561" y="21"/>
                    <a:pt x="1561" y="22"/>
                  </a:cubicBezTo>
                  <a:cubicBezTo>
                    <a:pt x="1563" y="21"/>
                    <a:pt x="1564" y="19"/>
                    <a:pt x="1565" y="19"/>
                  </a:cubicBezTo>
                  <a:close/>
                  <a:moveTo>
                    <a:pt x="1627" y="38"/>
                  </a:moveTo>
                  <a:cubicBezTo>
                    <a:pt x="1628" y="38"/>
                    <a:pt x="1629" y="40"/>
                    <a:pt x="1631" y="40"/>
                  </a:cubicBezTo>
                  <a:cubicBezTo>
                    <a:pt x="1632" y="40"/>
                    <a:pt x="1633" y="38"/>
                    <a:pt x="1635" y="38"/>
                  </a:cubicBezTo>
                  <a:cubicBezTo>
                    <a:pt x="1635" y="38"/>
                    <a:pt x="1638" y="41"/>
                    <a:pt x="1638" y="40"/>
                  </a:cubicBezTo>
                  <a:cubicBezTo>
                    <a:pt x="1640" y="40"/>
                    <a:pt x="1641" y="39"/>
                    <a:pt x="1642" y="38"/>
                  </a:cubicBezTo>
                  <a:cubicBezTo>
                    <a:pt x="1647" y="36"/>
                    <a:pt x="1647" y="36"/>
                    <a:pt x="1647" y="36"/>
                  </a:cubicBezTo>
                  <a:cubicBezTo>
                    <a:pt x="1639" y="32"/>
                    <a:pt x="1639" y="32"/>
                    <a:pt x="1639" y="32"/>
                  </a:cubicBezTo>
                  <a:cubicBezTo>
                    <a:pt x="1635" y="34"/>
                    <a:pt x="1635" y="34"/>
                    <a:pt x="1635" y="34"/>
                  </a:cubicBezTo>
                  <a:cubicBezTo>
                    <a:pt x="1631" y="36"/>
                    <a:pt x="1631" y="36"/>
                    <a:pt x="1631" y="36"/>
                  </a:cubicBezTo>
                  <a:cubicBezTo>
                    <a:pt x="1630" y="37"/>
                    <a:pt x="1628" y="38"/>
                    <a:pt x="1627" y="38"/>
                  </a:cubicBezTo>
                  <a:cubicBezTo>
                    <a:pt x="1626" y="38"/>
                    <a:pt x="1624" y="36"/>
                    <a:pt x="1623" y="36"/>
                  </a:cubicBezTo>
                  <a:cubicBezTo>
                    <a:pt x="1623" y="36"/>
                    <a:pt x="1619" y="38"/>
                    <a:pt x="1619" y="38"/>
                  </a:cubicBezTo>
                  <a:cubicBezTo>
                    <a:pt x="1619" y="39"/>
                    <a:pt x="1622" y="39"/>
                    <a:pt x="1623" y="40"/>
                  </a:cubicBezTo>
                  <a:cubicBezTo>
                    <a:pt x="1624" y="40"/>
                    <a:pt x="1625" y="38"/>
                    <a:pt x="1627" y="38"/>
                  </a:cubicBezTo>
                  <a:close/>
                  <a:moveTo>
                    <a:pt x="1632" y="23"/>
                  </a:moveTo>
                  <a:cubicBezTo>
                    <a:pt x="1632" y="23"/>
                    <a:pt x="1636" y="21"/>
                    <a:pt x="1636" y="21"/>
                  </a:cubicBezTo>
                  <a:cubicBezTo>
                    <a:pt x="1636" y="21"/>
                    <a:pt x="1632" y="19"/>
                    <a:pt x="1632" y="19"/>
                  </a:cubicBezTo>
                  <a:cubicBezTo>
                    <a:pt x="1631" y="19"/>
                    <a:pt x="1629" y="21"/>
                    <a:pt x="1628" y="21"/>
                  </a:cubicBezTo>
                  <a:cubicBezTo>
                    <a:pt x="1627" y="21"/>
                    <a:pt x="1625" y="18"/>
                    <a:pt x="1624" y="18"/>
                  </a:cubicBezTo>
                  <a:cubicBezTo>
                    <a:pt x="1623" y="19"/>
                    <a:pt x="1621" y="20"/>
                    <a:pt x="1620" y="21"/>
                  </a:cubicBezTo>
                  <a:cubicBezTo>
                    <a:pt x="1619" y="21"/>
                    <a:pt x="1617" y="22"/>
                    <a:pt x="1616" y="23"/>
                  </a:cubicBezTo>
                  <a:cubicBezTo>
                    <a:pt x="1616" y="23"/>
                    <a:pt x="1612" y="24"/>
                    <a:pt x="1612" y="25"/>
                  </a:cubicBezTo>
                  <a:cubicBezTo>
                    <a:pt x="1612" y="25"/>
                    <a:pt x="1616" y="27"/>
                    <a:pt x="1616" y="27"/>
                  </a:cubicBezTo>
                  <a:cubicBezTo>
                    <a:pt x="1617" y="27"/>
                    <a:pt x="1619" y="25"/>
                    <a:pt x="1620" y="25"/>
                  </a:cubicBezTo>
                  <a:cubicBezTo>
                    <a:pt x="1621" y="25"/>
                    <a:pt x="1623" y="23"/>
                    <a:pt x="1624" y="23"/>
                  </a:cubicBezTo>
                  <a:cubicBezTo>
                    <a:pt x="1625" y="22"/>
                    <a:pt x="1627" y="21"/>
                    <a:pt x="1628" y="21"/>
                  </a:cubicBezTo>
                  <a:cubicBezTo>
                    <a:pt x="1628" y="21"/>
                    <a:pt x="1631" y="23"/>
                    <a:pt x="1632" y="23"/>
                  </a:cubicBezTo>
                  <a:close/>
                  <a:moveTo>
                    <a:pt x="1777" y="28"/>
                  </a:moveTo>
                  <a:cubicBezTo>
                    <a:pt x="1777" y="27"/>
                    <a:pt x="1773" y="26"/>
                    <a:pt x="1773" y="26"/>
                  </a:cubicBezTo>
                  <a:cubicBezTo>
                    <a:pt x="1773" y="25"/>
                    <a:pt x="1777" y="24"/>
                    <a:pt x="1777" y="24"/>
                  </a:cubicBezTo>
                  <a:cubicBezTo>
                    <a:pt x="1777" y="23"/>
                    <a:pt x="1774" y="22"/>
                    <a:pt x="1773" y="21"/>
                  </a:cubicBezTo>
                  <a:cubicBezTo>
                    <a:pt x="1773" y="21"/>
                    <a:pt x="1777" y="20"/>
                    <a:pt x="1778" y="19"/>
                  </a:cubicBezTo>
                  <a:cubicBezTo>
                    <a:pt x="1778" y="18"/>
                    <a:pt x="1774" y="18"/>
                    <a:pt x="1774" y="17"/>
                  </a:cubicBezTo>
                  <a:cubicBezTo>
                    <a:pt x="1773" y="18"/>
                    <a:pt x="1770" y="18"/>
                    <a:pt x="1770" y="19"/>
                  </a:cubicBezTo>
                  <a:cubicBezTo>
                    <a:pt x="1769" y="20"/>
                    <a:pt x="1773" y="21"/>
                    <a:pt x="1773" y="21"/>
                  </a:cubicBezTo>
                  <a:cubicBezTo>
                    <a:pt x="1773" y="22"/>
                    <a:pt x="1769" y="23"/>
                    <a:pt x="1769" y="23"/>
                  </a:cubicBezTo>
                  <a:cubicBezTo>
                    <a:pt x="1769" y="24"/>
                    <a:pt x="1773" y="25"/>
                    <a:pt x="1773" y="26"/>
                  </a:cubicBezTo>
                  <a:cubicBezTo>
                    <a:pt x="1773" y="26"/>
                    <a:pt x="1769" y="27"/>
                    <a:pt x="1769" y="28"/>
                  </a:cubicBezTo>
                  <a:cubicBezTo>
                    <a:pt x="1769" y="28"/>
                    <a:pt x="1773" y="29"/>
                    <a:pt x="1773" y="30"/>
                  </a:cubicBezTo>
                  <a:cubicBezTo>
                    <a:pt x="1773" y="29"/>
                    <a:pt x="1776" y="29"/>
                    <a:pt x="1777" y="28"/>
                  </a:cubicBezTo>
                  <a:close/>
                  <a:moveTo>
                    <a:pt x="1856" y="25"/>
                  </a:moveTo>
                  <a:cubicBezTo>
                    <a:pt x="1856" y="24"/>
                    <a:pt x="1852" y="23"/>
                    <a:pt x="1852" y="23"/>
                  </a:cubicBezTo>
                  <a:cubicBezTo>
                    <a:pt x="1853" y="22"/>
                    <a:pt x="1855" y="21"/>
                    <a:pt x="1856" y="21"/>
                  </a:cubicBezTo>
                  <a:cubicBezTo>
                    <a:pt x="1857" y="21"/>
                    <a:pt x="1858" y="23"/>
                    <a:pt x="1860" y="23"/>
                  </a:cubicBezTo>
                  <a:cubicBezTo>
                    <a:pt x="1861" y="23"/>
                    <a:pt x="1863" y="21"/>
                    <a:pt x="1864" y="21"/>
                  </a:cubicBezTo>
                  <a:cubicBezTo>
                    <a:pt x="1862" y="20"/>
                    <a:pt x="1862" y="19"/>
                    <a:pt x="1860" y="19"/>
                  </a:cubicBezTo>
                  <a:cubicBezTo>
                    <a:pt x="1859" y="18"/>
                    <a:pt x="1857" y="21"/>
                    <a:pt x="1856" y="21"/>
                  </a:cubicBezTo>
                  <a:cubicBezTo>
                    <a:pt x="1855" y="21"/>
                    <a:pt x="1853" y="18"/>
                    <a:pt x="1852" y="18"/>
                  </a:cubicBezTo>
                  <a:cubicBezTo>
                    <a:pt x="1851" y="18"/>
                    <a:pt x="1850" y="20"/>
                    <a:pt x="1848" y="20"/>
                  </a:cubicBezTo>
                  <a:cubicBezTo>
                    <a:pt x="1847" y="21"/>
                    <a:pt x="1845" y="18"/>
                    <a:pt x="1844" y="18"/>
                  </a:cubicBezTo>
                  <a:cubicBezTo>
                    <a:pt x="1843" y="18"/>
                    <a:pt x="1842" y="20"/>
                    <a:pt x="1840" y="20"/>
                  </a:cubicBezTo>
                  <a:cubicBezTo>
                    <a:pt x="1842" y="21"/>
                    <a:pt x="1843" y="22"/>
                    <a:pt x="1844" y="23"/>
                  </a:cubicBezTo>
                  <a:cubicBezTo>
                    <a:pt x="1845" y="23"/>
                    <a:pt x="1847" y="20"/>
                    <a:pt x="1848" y="20"/>
                  </a:cubicBezTo>
                  <a:cubicBezTo>
                    <a:pt x="1849" y="21"/>
                    <a:pt x="1851" y="23"/>
                    <a:pt x="1852" y="23"/>
                  </a:cubicBezTo>
                  <a:cubicBezTo>
                    <a:pt x="1852" y="23"/>
                    <a:pt x="1848" y="24"/>
                    <a:pt x="1848" y="25"/>
                  </a:cubicBezTo>
                  <a:cubicBezTo>
                    <a:pt x="1848" y="26"/>
                    <a:pt x="1851" y="26"/>
                    <a:pt x="1852" y="27"/>
                  </a:cubicBezTo>
                  <a:cubicBezTo>
                    <a:pt x="1852" y="26"/>
                    <a:pt x="1856" y="26"/>
                    <a:pt x="1856" y="25"/>
                  </a:cubicBezTo>
                  <a:close/>
                  <a:moveTo>
                    <a:pt x="1917" y="44"/>
                  </a:moveTo>
                  <a:cubicBezTo>
                    <a:pt x="1918" y="43"/>
                    <a:pt x="1920" y="42"/>
                    <a:pt x="1921" y="41"/>
                  </a:cubicBezTo>
                  <a:cubicBezTo>
                    <a:pt x="1924" y="40"/>
                    <a:pt x="1927" y="39"/>
                    <a:pt x="1929" y="37"/>
                  </a:cubicBezTo>
                  <a:cubicBezTo>
                    <a:pt x="1930" y="37"/>
                    <a:pt x="1933" y="36"/>
                    <a:pt x="1933" y="35"/>
                  </a:cubicBezTo>
                  <a:cubicBezTo>
                    <a:pt x="1934" y="35"/>
                    <a:pt x="1930" y="33"/>
                    <a:pt x="1930" y="33"/>
                  </a:cubicBezTo>
                  <a:cubicBezTo>
                    <a:pt x="1930" y="33"/>
                    <a:pt x="1933" y="31"/>
                    <a:pt x="1934" y="31"/>
                  </a:cubicBezTo>
                  <a:cubicBezTo>
                    <a:pt x="1935" y="30"/>
                    <a:pt x="1937" y="29"/>
                    <a:pt x="1938" y="29"/>
                  </a:cubicBezTo>
                  <a:cubicBezTo>
                    <a:pt x="1938" y="28"/>
                    <a:pt x="1934" y="27"/>
                    <a:pt x="1934" y="26"/>
                  </a:cubicBezTo>
                  <a:cubicBezTo>
                    <a:pt x="1934" y="26"/>
                    <a:pt x="1938" y="25"/>
                    <a:pt x="1938" y="24"/>
                  </a:cubicBezTo>
                  <a:cubicBezTo>
                    <a:pt x="1937" y="24"/>
                    <a:pt x="1936" y="22"/>
                    <a:pt x="1934" y="22"/>
                  </a:cubicBezTo>
                  <a:cubicBezTo>
                    <a:pt x="1934" y="22"/>
                    <a:pt x="1930" y="24"/>
                    <a:pt x="1930" y="24"/>
                  </a:cubicBezTo>
                  <a:cubicBezTo>
                    <a:pt x="1930" y="25"/>
                    <a:pt x="1934" y="26"/>
                    <a:pt x="1934" y="26"/>
                  </a:cubicBezTo>
                  <a:cubicBezTo>
                    <a:pt x="1933" y="27"/>
                    <a:pt x="1931" y="28"/>
                    <a:pt x="1930" y="29"/>
                  </a:cubicBezTo>
                  <a:cubicBezTo>
                    <a:pt x="1929" y="29"/>
                    <a:pt x="1926" y="30"/>
                    <a:pt x="1926" y="31"/>
                  </a:cubicBezTo>
                  <a:cubicBezTo>
                    <a:pt x="1926" y="31"/>
                    <a:pt x="1930" y="32"/>
                    <a:pt x="1930" y="33"/>
                  </a:cubicBezTo>
                  <a:cubicBezTo>
                    <a:pt x="1930" y="33"/>
                    <a:pt x="1926" y="35"/>
                    <a:pt x="1926" y="35"/>
                  </a:cubicBezTo>
                  <a:cubicBezTo>
                    <a:pt x="1925" y="35"/>
                    <a:pt x="1922" y="37"/>
                    <a:pt x="1921" y="37"/>
                  </a:cubicBezTo>
                  <a:cubicBezTo>
                    <a:pt x="1921" y="37"/>
                    <a:pt x="1918" y="35"/>
                    <a:pt x="1918" y="35"/>
                  </a:cubicBezTo>
                  <a:cubicBezTo>
                    <a:pt x="1916" y="35"/>
                    <a:pt x="1915" y="36"/>
                    <a:pt x="1914" y="37"/>
                  </a:cubicBezTo>
                  <a:cubicBezTo>
                    <a:pt x="1910" y="39"/>
                    <a:pt x="1910" y="39"/>
                    <a:pt x="1910" y="39"/>
                  </a:cubicBezTo>
                  <a:lnTo>
                    <a:pt x="1917" y="44"/>
                  </a:lnTo>
                  <a:close/>
                  <a:moveTo>
                    <a:pt x="1906" y="28"/>
                  </a:moveTo>
                  <a:cubicBezTo>
                    <a:pt x="1907" y="28"/>
                    <a:pt x="1909" y="30"/>
                    <a:pt x="1910" y="30"/>
                  </a:cubicBezTo>
                  <a:cubicBezTo>
                    <a:pt x="1910" y="30"/>
                    <a:pt x="1914" y="28"/>
                    <a:pt x="1914" y="28"/>
                  </a:cubicBezTo>
                  <a:cubicBezTo>
                    <a:pt x="1914" y="28"/>
                    <a:pt x="1911" y="26"/>
                    <a:pt x="1911" y="26"/>
                  </a:cubicBezTo>
                  <a:cubicBezTo>
                    <a:pt x="1910" y="26"/>
                    <a:pt x="1908" y="24"/>
                    <a:pt x="1907" y="24"/>
                  </a:cubicBezTo>
                  <a:cubicBezTo>
                    <a:pt x="1906" y="24"/>
                    <a:pt x="1904" y="26"/>
                    <a:pt x="1903" y="26"/>
                  </a:cubicBezTo>
                  <a:cubicBezTo>
                    <a:pt x="1902" y="26"/>
                    <a:pt x="1900" y="23"/>
                    <a:pt x="1899" y="24"/>
                  </a:cubicBezTo>
                  <a:cubicBezTo>
                    <a:pt x="1898" y="24"/>
                    <a:pt x="1895" y="25"/>
                    <a:pt x="1895" y="26"/>
                  </a:cubicBezTo>
                  <a:cubicBezTo>
                    <a:pt x="1895" y="26"/>
                    <a:pt x="1898" y="28"/>
                    <a:pt x="1899" y="28"/>
                  </a:cubicBezTo>
                  <a:cubicBezTo>
                    <a:pt x="1900" y="28"/>
                    <a:pt x="1902" y="26"/>
                    <a:pt x="1903" y="26"/>
                  </a:cubicBezTo>
                  <a:cubicBezTo>
                    <a:pt x="1904" y="26"/>
                    <a:pt x="1905" y="28"/>
                    <a:pt x="1906" y="28"/>
                  </a:cubicBezTo>
                  <a:close/>
                  <a:moveTo>
                    <a:pt x="2078" y="40"/>
                  </a:moveTo>
                  <a:cubicBezTo>
                    <a:pt x="2077" y="40"/>
                    <a:pt x="2076" y="38"/>
                    <a:pt x="2075" y="38"/>
                  </a:cubicBezTo>
                  <a:cubicBezTo>
                    <a:pt x="2074" y="38"/>
                    <a:pt x="2071" y="40"/>
                    <a:pt x="2071" y="40"/>
                  </a:cubicBezTo>
                  <a:cubicBezTo>
                    <a:pt x="2071" y="40"/>
                    <a:pt x="2074" y="42"/>
                    <a:pt x="2074" y="42"/>
                  </a:cubicBezTo>
                  <a:cubicBezTo>
                    <a:pt x="2075" y="42"/>
                    <a:pt x="2077" y="40"/>
                    <a:pt x="2078" y="40"/>
                  </a:cubicBezTo>
                  <a:cubicBezTo>
                    <a:pt x="2079" y="40"/>
                    <a:pt x="2081" y="42"/>
                    <a:pt x="2082" y="42"/>
                  </a:cubicBezTo>
                  <a:cubicBezTo>
                    <a:pt x="2083" y="42"/>
                    <a:pt x="2085" y="41"/>
                    <a:pt x="2086" y="40"/>
                  </a:cubicBezTo>
                  <a:cubicBezTo>
                    <a:pt x="2087" y="40"/>
                    <a:pt x="2090" y="39"/>
                    <a:pt x="2090" y="38"/>
                  </a:cubicBezTo>
                  <a:cubicBezTo>
                    <a:pt x="2090" y="37"/>
                    <a:pt x="2087" y="37"/>
                    <a:pt x="2087" y="36"/>
                  </a:cubicBezTo>
                  <a:cubicBezTo>
                    <a:pt x="2085" y="36"/>
                    <a:pt x="2084" y="34"/>
                    <a:pt x="2083" y="34"/>
                  </a:cubicBezTo>
                  <a:cubicBezTo>
                    <a:pt x="2083" y="34"/>
                    <a:pt x="2079" y="36"/>
                    <a:pt x="2079" y="36"/>
                  </a:cubicBezTo>
                  <a:cubicBezTo>
                    <a:pt x="2079" y="37"/>
                    <a:pt x="2082" y="37"/>
                    <a:pt x="2082" y="38"/>
                  </a:cubicBezTo>
                  <a:cubicBezTo>
                    <a:pt x="2081" y="38"/>
                    <a:pt x="2080" y="40"/>
                    <a:pt x="2078" y="40"/>
                  </a:cubicBezTo>
                  <a:close/>
                  <a:moveTo>
                    <a:pt x="2060" y="25"/>
                  </a:moveTo>
                  <a:cubicBezTo>
                    <a:pt x="2060" y="25"/>
                    <a:pt x="2056" y="26"/>
                    <a:pt x="2056" y="27"/>
                  </a:cubicBezTo>
                  <a:cubicBezTo>
                    <a:pt x="2056" y="27"/>
                    <a:pt x="2059" y="29"/>
                    <a:pt x="2060" y="29"/>
                  </a:cubicBezTo>
                  <a:cubicBezTo>
                    <a:pt x="2061" y="29"/>
                    <a:pt x="2062" y="27"/>
                    <a:pt x="2064" y="27"/>
                  </a:cubicBezTo>
                  <a:cubicBezTo>
                    <a:pt x="2063" y="27"/>
                    <a:pt x="2060" y="25"/>
                    <a:pt x="2060" y="25"/>
                  </a:cubicBezTo>
                  <a:cubicBezTo>
                    <a:pt x="2060" y="24"/>
                    <a:pt x="2064" y="23"/>
                    <a:pt x="2064" y="22"/>
                  </a:cubicBezTo>
                  <a:cubicBezTo>
                    <a:pt x="2065" y="22"/>
                    <a:pt x="2067" y="25"/>
                    <a:pt x="2068" y="25"/>
                  </a:cubicBezTo>
                  <a:cubicBezTo>
                    <a:pt x="2069" y="25"/>
                    <a:pt x="2071" y="23"/>
                    <a:pt x="2072" y="23"/>
                  </a:cubicBezTo>
                  <a:cubicBezTo>
                    <a:pt x="2073" y="23"/>
                    <a:pt x="2074" y="25"/>
                    <a:pt x="2076" y="25"/>
                  </a:cubicBezTo>
                  <a:cubicBezTo>
                    <a:pt x="2076" y="25"/>
                    <a:pt x="2080" y="23"/>
                    <a:pt x="2080" y="23"/>
                  </a:cubicBezTo>
                  <a:cubicBezTo>
                    <a:pt x="2080" y="23"/>
                    <a:pt x="2076" y="20"/>
                    <a:pt x="2076" y="20"/>
                  </a:cubicBezTo>
                  <a:cubicBezTo>
                    <a:pt x="2074" y="21"/>
                    <a:pt x="2073" y="22"/>
                    <a:pt x="2072" y="23"/>
                  </a:cubicBezTo>
                  <a:cubicBezTo>
                    <a:pt x="2070" y="22"/>
                    <a:pt x="2070" y="21"/>
                    <a:pt x="2068" y="20"/>
                  </a:cubicBezTo>
                  <a:cubicBezTo>
                    <a:pt x="2067" y="20"/>
                    <a:pt x="2066" y="18"/>
                    <a:pt x="2064" y="18"/>
                  </a:cubicBezTo>
                  <a:cubicBezTo>
                    <a:pt x="2063" y="18"/>
                    <a:pt x="2061" y="20"/>
                    <a:pt x="2060" y="20"/>
                  </a:cubicBezTo>
                  <a:cubicBezTo>
                    <a:pt x="2060" y="20"/>
                    <a:pt x="2057" y="18"/>
                    <a:pt x="2057" y="18"/>
                  </a:cubicBezTo>
                  <a:cubicBezTo>
                    <a:pt x="2055" y="18"/>
                    <a:pt x="2053" y="19"/>
                    <a:pt x="2052" y="20"/>
                  </a:cubicBezTo>
                  <a:cubicBezTo>
                    <a:pt x="2052" y="20"/>
                    <a:pt x="2048" y="22"/>
                    <a:pt x="2048" y="22"/>
                  </a:cubicBezTo>
                  <a:cubicBezTo>
                    <a:pt x="2048" y="23"/>
                    <a:pt x="2052" y="24"/>
                    <a:pt x="2052" y="24"/>
                  </a:cubicBezTo>
                  <a:cubicBezTo>
                    <a:pt x="2052" y="24"/>
                    <a:pt x="2056" y="23"/>
                    <a:pt x="2056" y="22"/>
                  </a:cubicBezTo>
                  <a:cubicBezTo>
                    <a:pt x="2057" y="23"/>
                    <a:pt x="2060" y="24"/>
                    <a:pt x="2060" y="25"/>
                  </a:cubicBezTo>
                  <a:close/>
                  <a:moveTo>
                    <a:pt x="2121" y="43"/>
                  </a:moveTo>
                  <a:cubicBezTo>
                    <a:pt x="2123" y="43"/>
                    <a:pt x="2125" y="41"/>
                    <a:pt x="2125" y="41"/>
                  </a:cubicBezTo>
                  <a:cubicBezTo>
                    <a:pt x="2126" y="41"/>
                    <a:pt x="2129" y="39"/>
                    <a:pt x="2130" y="39"/>
                  </a:cubicBezTo>
                  <a:cubicBezTo>
                    <a:pt x="2130" y="39"/>
                    <a:pt x="2126" y="37"/>
                    <a:pt x="2126" y="37"/>
                  </a:cubicBezTo>
                  <a:cubicBezTo>
                    <a:pt x="2125" y="37"/>
                    <a:pt x="2122" y="38"/>
                    <a:pt x="2122" y="39"/>
                  </a:cubicBezTo>
                  <a:cubicBezTo>
                    <a:pt x="2121" y="39"/>
                    <a:pt x="2119" y="41"/>
                    <a:pt x="2118" y="41"/>
                  </a:cubicBezTo>
                  <a:cubicBezTo>
                    <a:pt x="2117" y="41"/>
                    <a:pt x="2115" y="39"/>
                    <a:pt x="2114" y="39"/>
                  </a:cubicBezTo>
                  <a:cubicBezTo>
                    <a:pt x="2114" y="39"/>
                    <a:pt x="2110" y="41"/>
                    <a:pt x="2110" y="41"/>
                  </a:cubicBezTo>
                  <a:cubicBezTo>
                    <a:pt x="2110" y="41"/>
                    <a:pt x="2113" y="43"/>
                    <a:pt x="2114" y="43"/>
                  </a:cubicBezTo>
                  <a:cubicBezTo>
                    <a:pt x="2115" y="43"/>
                    <a:pt x="2116" y="41"/>
                    <a:pt x="2118" y="41"/>
                  </a:cubicBezTo>
                  <a:cubicBezTo>
                    <a:pt x="2118" y="41"/>
                    <a:pt x="2121" y="43"/>
                    <a:pt x="2121" y="43"/>
                  </a:cubicBezTo>
                  <a:close/>
                  <a:moveTo>
                    <a:pt x="2107" y="30"/>
                  </a:moveTo>
                  <a:cubicBezTo>
                    <a:pt x="2107" y="30"/>
                    <a:pt x="2111" y="28"/>
                    <a:pt x="2111" y="28"/>
                  </a:cubicBezTo>
                  <a:cubicBezTo>
                    <a:pt x="2111" y="28"/>
                    <a:pt x="2107" y="25"/>
                    <a:pt x="2107" y="25"/>
                  </a:cubicBezTo>
                  <a:cubicBezTo>
                    <a:pt x="2106" y="25"/>
                    <a:pt x="2104" y="28"/>
                    <a:pt x="2103" y="28"/>
                  </a:cubicBezTo>
                  <a:cubicBezTo>
                    <a:pt x="2102" y="27"/>
                    <a:pt x="2101" y="25"/>
                    <a:pt x="2099" y="25"/>
                  </a:cubicBezTo>
                  <a:cubicBezTo>
                    <a:pt x="2098" y="25"/>
                    <a:pt x="2097" y="23"/>
                    <a:pt x="2095" y="23"/>
                  </a:cubicBezTo>
                  <a:cubicBezTo>
                    <a:pt x="2095" y="23"/>
                    <a:pt x="2091" y="25"/>
                    <a:pt x="2091" y="25"/>
                  </a:cubicBezTo>
                  <a:cubicBezTo>
                    <a:pt x="2091" y="25"/>
                    <a:pt x="2095" y="27"/>
                    <a:pt x="2095" y="27"/>
                  </a:cubicBezTo>
                  <a:cubicBezTo>
                    <a:pt x="2096" y="28"/>
                    <a:pt x="2098" y="29"/>
                    <a:pt x="2099" y="30"/>
                  </a:cubicBezTo>
                  <a:cubicBezTo>
                    <a:pt x="2100" y="30"/>
                    <a:pt x="2102" y="27"/>
                    <a:pt x="2103" y="28"/>
                  </a:cubicBezTo>
                  <a:cubicBezTo>
                    <a:pt x="2104" y="28"/>
                    <a:pt x="2105" y="30"/>
                    <a:pt x="2107" y="30"/>
                  </a:cubicBezTo>
                  <a:close/>
                  <a:moveTo>
                    <a:pt x="2161" y="35"/>
                  </a:moveTo>
                  <a:cubicBezTo>
                    <a:pt x="2154" y="31"/>
                    <a:pt x="2154" y="31"/>
                    <a:pt x="2154" y="31"/>
                  </a:cubicBezTo>
                  <a:cubicBezTo>
                    <a:pt x="2153" y="31"/>
                    <a:pt x="2150" y="32"/>
                    <a:pt x="2150" y="33"/>
                  </a:cubicBezTo>
                  <a:cubicBezTo>
                    <a:pt x="2150" y="33"/>
                    <a:pt x="2153" y="35"/>
                    <a:pt x="2153" y="35"/>
                  </a:cubicBezTo>
                  <a:cubicBezTo>
                    <a:pt x="2154" y="36"/>
                    <a:pt x="2156" y="37"/>
                    <a:pt x="2157" y="37"/>
                  </a:cubicBezTo>
                  <a:cubicBezTo>
                    <a:pt x="2158" y="38"/>
                    <a:pt x="2160" y="39"/>
                    <a:pt x="2161" y="39"/>
                  </a:cubicBezTo>
                  <a:cubicBezTo>
                    <a:pt x="2162" y="40"/>
                    <a:pt x="2164" y="38"/>
                    <a:pt x="2165" y="37"/>
                  </a:cubicBezTo>
                  <a:lnTo>
                    <a:pt x="2161" y="35"/>
                  </a:lnTo>
                  <a:close/>
                  <a:moveTo>
                    <a:pt x="2142" y="24"/>
                  </a:moveTo>
                  <a:cubicBezTo>
                    <a:pt x="2143" y="24"/>
                    <a:pt x="2146" y="26"/>
                    <a:pt x="2146" y="26"/>
                  </a:cubicBezTo>
                  <a:cubicBezTo>
                    <a:pt x="2147" y="26"/>
                    <a:pt x="2150" y="24"/>
                    <a:pt x="2150" y="24"/>
                  </a:cubicBezTo>
                  <a:cubicBezTo>
                    <a:pt x="2150" y="24"/>
                    <a:pt x="2147" y="22"/>
                    <a:pt x="2147" y="22"/>
                  </a:cubicBezTo>
                  <a:cubicBezTo>
                    <a:pt x="2146" y="22"/>
                    <a:pt x="2144" y="20"/>
                    <a:pt x="2143" y="20"/>
                  </a:cubicBezTo>
                  <a:cubicBezTo>
                    <a:pt x="2142" y="20"/>
                    <a:pt x="2139" y="21"/>
                    <a:pt x="2139" y="22"/>
                  </a:cubicBezTo>
                  <a:cubicBezTo>
                    <a:pt x="2138" y="22"/>
                    <a:pt x="2135" y="23"/>
                    <a:pt x="2135" y="24"/>
                  </a:cubicBezTo>
                  <a:cubicBezTo>
                    <a:pt x="2135" y="24"/>
                    <a:pt x="2138" y="25"/>
                    <a:pt x="2138" y="26"/>
                  </a:cubicBezTo>
                  <a:cubicBezTo>
                    <a:pt x="2140" y="26"/>
                    <a:pt x="2141" y="24"/>
                    <a:pt x="2142" y="24"/>
                  </a:cubicBezTo>
                  <a:close/>
                  <a:moveTo>
                    <a:pt x="2180" y="46"/>
                  </a:moveTo>
                  <a:cubicBezTo>
                    <a:pt x="2181" y="46"/>
                    <a:pt x="2184" y="45"/>
                    <a:pt x="2184" y="44"/>
                  </a:cubicBezTo>
                  <a:cubicBezTo>
                    <a:pt x="2188" y="42"/>
                    <a:pt x="2188" y="42"/>
                    <a:pt x="2188" y="42"/>
                  </a:cubicBezTo>
                  <a:cubicBezTo>
                    <a:pt x="2190" y="41"/>
                    <a:pt x="2191" y="41"/>
                    <a:pt x="2192" y="40"/>
                  </a:cubicBezTo>
                  <a:cubicBezTo>
                    <a:pt x="2193" y="40"/>
                    <a:pt x="2196" y="38"/>
                    <a:pt x="2196" y="38"/>
                  </a:cubicBezTo>
                  <a:cubicBezTo>
                    <a:pt x="2196" y="37"/>
                    <a:pt x="2193" y="36"/>
                    <a:pt x="2193" y="36"/>
                  </a:cubicBezTo>
                  <a:cubicBezTo>
                    <a:pt x="2190" y="37"/>
                    <a:pt x="2187" y="39"/>
                    <a:pt x="2184" y="40"/>
                  </a:cubicBezTo>
                  <a:cubicBezTo>
                    <a:pt x="2182" y="41"/>
                    <a:pt x="2179" y="43"/>
                    <a:pt x="2176" y="44"/>
                  </a:cubicBezTo>
                  <a:cubicBezTo>
                    <a:pt x="2178" y="44"/>
                    <a:pt x="2179" y="46"/>
                    <a:pt x="2180" y="46"/>
                  </a:cubicBezTo>
                  <a:close/>
                  <a:moveTo>
                    <a:pt x="2193" y="27"/>
                  </a:moveTo>
                  <a:cubicBezTo>
                    <a:pt x="2193" y="27"/>
                    <a:pt x="2189" y="29"/>
                    <a:pt x="2189" y="29"/>
                  </a:cubicBezTo>
                  <a:cubicBezTo>
                    <a:pt x="2189" y="29"/>
                    <a:pt x="2193" y="31"/>
                    <a:pt x="2193" y="31"/>
                  </a:cubicBezTo>
                  <a:cubicBezTo>
                    <a:pt x="2193" y="32"/>
                    <a:pt x="2196" y="34"/>
                    <a:pt x="2197" y="34"/>
                  </a:cubicBezTo>
                  <a:cubicBezTo>
                    <a:pt x="2197" y="34"/>
                    <a:pt x="2200" y="32"/>
                    <a:pt x="2201" y="32"/>
                  </a:cubicBezTo>
                  <a:cubicBezTo>
                    <a:pt x="2202" y="31"/>
                    <a:pt x="2204" y="30"/>
                    <a:pt x="2205" y="29"/>
                  </a:cubicBezTo>
                  <a:cubicBezTo>
                    <a:pt x="2205" y="29"/>
                    <a:pt x="2209" y="28"/>
                    <a:pt x="2209" y="27"/>
                  </a:cubicBezTo>
                  <a:cubicBezTo>
                    <a:pt x="2209" y="27"/>
                    <a:pt x="2206" y="25"/>
                    <a:pt x="2205" y="25"/>
                  </a:cubicBezTo>
                  <a:cubicBezTo>
                    <a:pt x="2205" y="25"/>
                    <a:pt x="2201" y="27"/>
                    <a:pt x="2201" y="27"/>
                  </a:cubicBezTo>
                  <a:cubicBezTo>
                    <a:pt x="2197" y="29"/>
                    <a:pt x="2197" y="29"/>
                    <a:pt x="2197" y="29"/>
                  </a:cubicBezTo>
                  <a:cubicBezTo>
                    <a:pt x="2196" y="29"/>
                    <a:pt x="2195" y="27"/>
                    <a:pt x="2193" y="27"/>
                  </a:cubicBezTo>
                  <a:close/>
                  <a:moveTo>
                    <a:pt x="2209" y="23"/>
                  </a:moveTo>
                  <a:cubicBezTo>
                    <a:pt x="2209" y="23"/>
                    <a:pt x="2213" y="25"/>
                    <a:pt x="2213" y="25"/>
                  </a:cubicBezTo>
                  <a:cubicBezTo>
                    <a:pt x="2215" y="25"/>
                    <a:pt x="2216" y="23"/>
                    <a:pt x="2217" y="23"/>
                  </a:cubicBezTo>
                  <a:cubicBezTo>
                    <a:pt x="2221" y="25"/>
                    <a:pt x="2221" y="25"/>
                    <a:pt x="2221" y="25"/>
                  </a:cubicBezTo>
                  <a:cubicBezTo>
                    <a:pt x="2225" y="23"/>
                    <a:pt x="2225" y="23"/>
                    <a:pt x="2225" y="23"/>
                  </a:cubicBezTo>
                  <a:cubicBezTo>
                    <a:pt x="2226" y="23"/>
                    <a:pt x="2228" y="21"/>
                    <a:pt x="2229" y="21"/>
                  </a:cubicBezTo>
                  <a:cubicBezTo>
                    <a:pt x="2230" y="21"/>
                    <a:pt x="2232" y="23"/>
                    <a:pt x="2233" y="23"/>
                  </a:cubicBezTo>
                  <a:cubicBezTo>
                    <a:pt x="2234" y="24"/>
                    <a:pt x="2235" y="25"/>
                    <a:pt x="2237" y="26"/>
                  </a:cubicBezTo>
                  <a:cubicBezTo>
                    <a:pt x="2237" y="26"/>
                    <a:pt x="2240" y="28"/>
                    <a:pt x="2240" y="28"/>
                  </a:cubicBezTo>
                  <a:cubicBezTo>
                    <a:pt x="2241" y="28"/>
                    <a:pt x="2244" y="26"/>
                    <a:pt x="2244" y="26"/>
                  </a:cubicBezTo>
                  <a:cubicBezTo>
                    <a:pt x="2246" y="25"/>
                    <a:pt x="2247" y="24"/>
                    <a:pt x="2249" y="24"/>
                  </a:cubicBezTo>
                  <a:cubicBezTo>
                    <a:pt x="2257" y="20"/>
                    <a:pt x="2257" y="20"/>
                    <a:pt x="2257" y="20"/>
                  </a:cubicBezTo>
                  <a:cubicBezTo>
                    <a:pt x="2257" y="19"/>
                    <a:pt x="2261" y="18"/>
                    <a:pt x="2261" y="17"/>
                  </a:cubicBezTo>
                  <a:cubicBezTo>
                    <a:pt x="2261" y="17"/>
                    <a:pt x="2257" y="15"/>
                    <a:pt x="2257" y="15"/>
                  </a:cubicBezTo>
                  <a:cubicBezTo>
                    <a:pt x="2257" y="15"/>
                    <a:pt x="2253" y="17"/>
                    <a:pt x="2253" y="17"/>
                  </a:cubicBezTo>
                  <a:cubicBezTo>
                    <a:pt x="2245" y="21"/>
                    <a:pt x="2245" y="21"/>
                    <a:pt x="2245" y="21"/>
                  </a:cubicBezTo>
                  <a:cubicBezTo>
                    <a:pt x="2244" y="21"/>
                    <a:pt x="2242" y="19"/>
                    <a:pt x="2241" y="19"/>
                  </a:cubicBezTo>
                  <a:cubicBezTo>
                    <a:pt x="2240" y="19"/>
                    <a:pt x="2238" y="21"/>
                    <a:pt x="2237" y="21"/>
                  </a:cubicBezTo>
                  <a:cubicBezTo>
                    <a:pt x="2236" y="21"/>
                    <a:pt x="2234" y="20"/>
                    <a:pt x="2233" y="19"/>
                  </a:cubicBezTo>
                  <a:cubicBezTo>
                    <a:pt x="2232" y="19"/>
                    <a:pt x="2231" y="18"/>
                    <a:pt x="2229" y="17"/>
                  </a:cubicBezTo>
                  <a:cubicBezTo>
                    <a:pt x="2226" y="15"/>
                    <a:pt x="2226" y="15"/>
                    <a:pt x="2226" y="15"/>
                  </a:cubicBezTo>
                  <a:cubicBezTo>
                    <a:pt x="2222" y="17"/>
                    <a:pt x="2222" y="17"/>
                    <a:pt x="2222" y="17"/>
                  </a:cubicBezTo>
                  <a:cubicBezTo>
                    <a:pt x="2213" y="21"/>
                    <a:pt x="2213" y="21"/>
                    <a:pt x="2213" y="21"/>
                  </a:cubicBezTo>
                  <a:cubicBezTo>
                    <a:pt x="2213" y="22"/>
                    <a:pt x="2209" y="22"/>
                    <a:pt x="220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2" name="Freeform 123"/>
            <p:cNvSpPr>
              <a:spLocks/>
            </p:cNvSpPr>
            <p:nvPr/>
          </p:nvSpPr>
          <p:spPr bwMode="auto">
            <a:xfrm>
              <a:off x="7435850" y="5281613"/>
              <a:ext cx="77788" cy="34925"/>
            </a:xfrm>
            <a:custGeom>
              <a:avLst/>
              <a:gdLst>
                <a:gd name="T0" fmla="*/ 4 w 44"/>
                <a:gd name="T1" fmla="*/ 10 h 19"/>
                <a:gd name="T2" fmla="*/ 8 w 44"/>
                <a:gd name="T3" fmla="*/ 8 h 19"/>
                <a:gd name="T4" fmla="*/ 12 w 44"/>
                <a:gd name="T5" fmla="*/ 6 h 19"/>
                <a:gd name="T6" fmla="*/ 16 w 44"/>
                <a:gd name="T7" fmla="*/ 9 h 19"/>
                <a:gd name="T8" fmla="*/ 20 w 44"/>
                <a:gd name="T9" fmla="*/ 6 h 19"/>
                <a:gd name="T10" fmla="*/ 23 w 44"/>
                <a:gd name="T11" fmla="*/ 9 h 19"/>
                <a:gd name="T12" fmla="*/ 28 w 44"/>
                <a:gd name="T13" fmla="*/ 7 h 19"/>
                <a:gd name="T14" fmla="*/ 24 w 44"/>
                <a:gd name="T15" fmla="*/ 4 h 19"/>
                <a:gd name="T16" fmla="*/ 28 w 44"/>
                <a:gd name="T17" fmla="*/ 2 h 19"/>
                <a:gd name="T18" fmla="*/ 32 w 44"/>
                <a:gd name="T19" fmla="*/ 4 h 19"/>
                <a:gd name="T20" fmla="*/ 36 w 44"/>
                <a:gd name="T21" fmla="*/ 2 h 19"/>
                <a:gd name="T22" fmla="*/ 40 w 44"/>
                <a:gd name="T23" fmla="*/ 0 h 19"/>
                <a:gd name="T24" fmla="*/ 44 w 44"/>
                <a:gd name="T25" fmla="*/ 3 h 19"/>
                <a:gd name="T26" fmla="*/ 40 w 44"/>
                <a:gd name="T27" fmla="*/ 5 h 19"/>
                <a:gd name="T28" fmla="*/ 43 w 44"/>
                <a:gd name="T29" fmla="*/ 7 h 19"/>
                <a:gd name="T30" fmla="*/ 39 w 44"/>
                <a:gd name="T31" fmla="*/ 9 h 19"/>
                <a:gd name="T32" fmla="*/ 31 w 44"/>
                <a:gd name="T33" fmla="*/ 13 h 19"/>
                <a:gd name="T34" fmla="*/ 27 w 44"/>
                <a:gd name="T35" fmla="*/ 15 h 19"/>
                <a:gd name="T36" fmla="*/ 23 w 44"/>
                <a:gd name="T37" fmla="*/ 13 h 19"/>
                <a:gd name="T38" fmla="*/ 27 w 44"/>
                <a:gd name="T39" fmla="*/ 11 h 19"/>
                <a:gd name="T40" fmla="*/ 23 w 44"/>
                <a:gd name="T41" fmla="*/ 9 h 19"/>
                <a:gd name="T42" fmla="*/ 19 w 44"/>
                <a:gd name="T43" fmla="*/ 11 h 19"/>
                <a:gd name="T44" fmla="*/ 16 w 44"/>
                <a:gd name="T45" fmla="*/ 9 h 19"/>
                <a:gd name="T46" fmla="*/ 12 w 44"/>
                <a:gd name="T47" fmla="*/ 11 h 19"/>
                <a:gd name="T48" fmla="*/ 19 w 44"/>
                <a:gd name="T49" fmla="*/ 15 h 19"/>
                <a:gd name="T50" fmla="*/ 23 w 44"/>
                <a:gd name="T51" fmla="*/ 17 h 19"/>
                <a:gd name="T52" fmla="*/ 19 w 44"/>
                <a:gd name="T53" fmla="*/ 19 h 19"/>
                <a:gd name="T54" fmla="*/ 15 w 44"/>
                <a:gd name="T55" fmla="*/ 17 h 19"/>
                <a:gd name="T56" fmla="*/ 11 w 44"/>
                <a:gd name="T57" fmla="*/ 19 h 19"/>
                <a:gd name="T58" fmla="*/ 7 w 44"/>
                <a:gd name="T59" fmla="*/ 17 h 19"/>
                <a:gd name="T60" fmla="*/ 11 w 44"/>
                <a:gd name="T61" fmla="*/ 15 h 19"/>
                <a:gd name="T62" fmla="*/ 7 w 44"/>
                <a:gd name="T63" fmla="*/ 13 h 19"/>
                <a:gd name="T64" fmla="*/ 3 w 44"/>
                <a:gd name="T65" fmla="*/ 15 h 19"/>
                <a:gd name="T66" fmla="*/ 0 w 44"/>
                <a:gd name="T67" fmla="*/ 13 h 19"/>
                <a:gd name="T68" fmla="*/ 4 w 44"/>
                <a:gd name="T6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4" h="19">
                  <a:moveTo>
                    <a:pt x="4" y="1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1" y="6"/>
                    <a:pt x="12" y="6"/>
                  </a:cubicBezTo>
                  <a:cubicBezTo>
                    <a:pt x="13" y="6"/>
                    <a:pt x="14" y="9"/>
                    <a:pt x="16" y="9"/>
                  </a:cubicBezTo>
                  <a:cubicBezTo>
                    <a:pt x="17" y="9"/>
                    <a:pt x="18" y="6"/>
                    <a:pt x="20" y="6"/>
                  </a:cubicBezTo>
                  <a:cubicBezTo>
                    <a:pt x="20" y="6"/>
                    <a:pt x="23" y="9"/>
                    <a:pt x="23" y="9"/>
                  </a:cubicBezTo>
                  <a:cubicBezTo>
                    <a:pt x="24" y="9"/>
                    <a:pt x="28" y="7"/>
                    <a:pt x="28" y="7"/>
                  </a:cubicBezTo>
                  <a:cubicBezTo>
                    <a:pt x="28" y="6"/>
                    <a:pt x="24" y="5"/>
                    <a:pt x="24" y="4"/>
                  </a:cubicBezTo>
                  <a:cubicBezTo>
                    <a:pt x="24" y="4"/>
                    <a:pt x="27" y="2"/>
                    <a:pt x="28" y="2"/>
                  </a:cubicBezTo>
                  <a:cubicBezTo>
                    <a:pt x="29" y="2"/>
                    <a:pt x="31" y="5"/>
                    <a:pt x="32" y="4"/>
                  </a:cubicBezTo>
                  <a:cubicBezTo>
                    <a:pt x="33" y="4"/>
                    <a:pt x="35" y="3"/>
                    <a:pt x="36" y="2"/>
                  </a:cubicBezTo>
                  <a:cubicBezTo>
                    <a:pt x="36" y="2"/>
                    <a:pt x="39" y="0"/>
                    <a:pt x="40" y="0"/>
                  </a:cubicBezTo>
                  <a:cubicBezTo>
                    <a:pt x="40" y="0"/>
                    <a:pt x="44" y="2"/>
                    <a:pt x="44" y="3"/>
                  </a:cubicBezTo>
                  <a:cubicBezTo>
                    <a:pt x="44" y="3"/>
                    <a:pt x="39" y="4"/>
                    <a:pt x="40" y="5"/>
                  </a:cubicBezTo>
                  <a:cubicBezTo>
                    <a:pt x="40" y="5"/>
                    <a:pt x="43" y="6"/>
                    <a:pt x="43" y="7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0" y="14"/>
                    <a:pt x="28" y="15"/>
                    <a:pt x="27" y="15"/>
                  </a:cubicBezTo>
                  <a:cubicBezTo>
                    <a:pt x="27" y="15"/>
                    <a:pt x="23" y="13"/>
                    <a:pt x="23" y="13"/>
                  </a:cubicBezTo>
                  <a:cubicBezTo>
                    <a:pt x="23" y="13"/>
                    <a:pt x="27" y="11"/>
                    <a:pt x="27" y="11"/>
                  </a:cubicBezTo>
                  <a:cubicBezTo>
                    <a:pt x="27" y="11"/>
                    <a:pt x="24" y="9"/>
                    <a:pt x="23" y="9"/>
                  </a:cubicBezTo>
                  <a:cubicBezTo>
                    <a:pt x="22" y="9"/>
                    <a:pt x="20" y="11"/>
                    <a:pt x="19" y="11"/>
                  </a:cubicBezTo>
                  <a:cubicBezTo>
                    <a:pt x="18" y="11"/>
                    <a:pt x="17" y="8"/>
                    <a:pt x="16" y="9"/>
                  </a:cubicBezTo>
                  <a:cubicBezTo>
                    <a:pt x="14" y="9"/>
                    <a:pt x="13" y="10"/>
                    <a:pt x="12" y="11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5"/>
                    <a:pt x="23" y="17"/>
                    <a:pt x="23" y="17"/>
                  </a:cubicBezTo>
                  <a:cubicBezTo>
                    <a:pt x="23" y="18"/>
                    <a:pt x="19" y="19"/>
                    <a:pt x="19" y="19"/>
                  </a:cubicBezTo>
                  <a:cubicBezTo>
                    <a:pt x="17" y="19"/>
                    <a:pt x="16" y="17"/>
                    <a:pt x="15" y="1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7" y="18"/>
                    <a:pt x="7" y="17"/>
                  </a:cubicBezTo>
                  <a:cubicBezTo>
                    <a:pt x="7" y="17"/>
                    <a:pt x="11" y="15"/>
                    <a:pt x="11" y="15"/>
                  </a:cubicBezTo>
                  <a:cubicBezTo>
                    <a:pt x="11" y="15"/>
                    <a:pt x="8" y="13"/>
                    <a:pt x="7" y="13"/>
                  </a:cubicBezTo>
                  <a:cubicBezTo>
                    <a:pt x="7" y="13"/>
                    <a:pt x="3" y="15"/>
                    <a:pt x="3" y="15"/>
                  </a:cubicBezTo>
                  <a:cubicBezTo>
                    <a:pt x="3" y="14"/>
                    <a:pt x="0" y="13"/>
                    <a:pt x="0" y="13"/>
                  </a:cubicBezTo>
                  <a:cubicBezTo>
                    <a:pt x="0" y="12"/>
                    <a:pt x="3" y="11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3" name="Freeform 124"/>
            <p:cNvSpPr>
              <a:spLocks/>
            </p:cNvSpPr>
            <p:nvPr/>
          </p:nvSpPr>
          <p:spPr bwMode="auto">
            <a:xfrm>
              <a:off x="9288463" y="5322888"/>
              <a:ext cx="34925" cy="23813"/>
            </a:xfrm>
            <a:custGeom>
              <a:avLst/>
              <a:gdLst>
                <a:gd name="T0" fmla="*/ 4 w 20"/>
                <a:gd name="T1" fmla="*/ 13 h 13"/>
                <a:gd name="T2" fmla="*/ 0 w 20"/>
                <a:gd name="T3" fmla="*/ 10 h 13"/>
                <a:gd name="T4" fmla="*/ 4 w 20"/>
                <a:gd name="T5" fmla="*/ 8 h 13"/>
                <a:gd name="T6" fmla="*/ 8 w 20"/>
                <a:gd name="T7" fmla="*/ 6 h 13"/>
                <a:gd name="T8" fmla="*/ 12 w 20"/>
                <a:gd name="T9" fmla="*/ 4 h 13"/>
                <a:gd name="T10" fmla="*/ 8 w 20"/>
                <a:gd name="T11" fmla="*/ 2 h 13"/>
                <a:gd name="T12" fmla="*/ 12 w 20"/>
                <a:gd name="T13" fmla="*/ 0 h 13"/>
                <a:gd name="T14" fmla="*/ 16 w 20"/>
                <a:gd name="T15" fmla="*/ 2 h 13"/>
                <a:gd name="T16" fmla="*/ 12 w 20"/>
                <a:gd name="T17" fmla="*/ 4 h 13"/>
                <a:gd name="T18" fmla="*/ 16 w 20"/>
                <a:gd name="T19" fmla="*/ 6 h 13"/>
                <a:gd name="T20" fmla="*/ 20 w 20"/>
                <a:gd name="T21" fmla="*/ 9 h 13"/>
                <a:gd name="T22" fmla="*/ 16 w 20"/>
                <a:gd name="T23" fmla="*/ 11 h 13"/>
                <a:gd name="T24" fmla="*/ 11 w 20"/>
                <a:gd name="T25" fmla="*/ 13 h 13"/>
                <a:gd name="T26" fmla="*/ 8 w 20"/>
                <a:gd name="T27" fmla="*/ 11 h 13"/>
                <a:gd name="T28" fmla="*/ 4 w 20"/>
                <a:gd name="T2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4" y="13"/>
                  </a:moveTo>
                  <a:cubicBezTo>
                    <a:pt x="3" y="12"/>
                    <a:pt x="0" y="11"/>
                    <a:pt x="0" y="10"/>
                  </a:cubicBezTo>
                  <a:cubicBezTo>
                    <a:pt x="0" y="10"/>
                    <a:pt x="3" y="9"/>
                    <a:pt x="4" y="8"/>
                  </a:cubicBezTo>
                  <a:cubicBezTo>
                    <a:pt x="5" y="8"/>
                    <a:pt x="7" y="7"/>
                    <a:pt x="8" y="6"/>
                  </a:cubicBezTo>
                  <a:cubicBezTo>
                    <a:pt x="9" y="6"/>
                    <a:pt x="12" y="5"/>
                    <a:pt x="12" y="4"/>
                  </a:cubicBezTo>
                  <a:cubicBezTo>
                    <a:pt x="12" y="3"/>
                    <a:pt x="9" y="3"/>
                    <a:pt x="8" y="2"/>
                  </a:cubicBezTo>
                  <a:cubicBezTo>
                    <a:pt x="10" y="2"/>
                    <a:pt x="11" y="0"/>
                    <a:pt x="12" y="0"/>
                  </a:cubicBezTo>
                  <a:cubicBezTo>
                    <a:pt x="13" y="0"/>
                    <a:pt x="16" y="2"/>
                    <a:pt x="16" y="2"/>
                  </a:cubicBezTo>
                  <a:cubicBezTo>
                    <a:pt x="16" y="2"/>
                    <a:pt x="12" y="4"/>
                    <a:pt x="12" y="4"/>
                  </a:cubicBezTo>
                  <a:cubicBezTo>
                    <a:pt x="13" y="5"/>
                    <a:pt x="15" y="6"/>
                    <a:pt x="16" y="6"/>
                  </a:cubicBezTo>
                  <a:cubicBezTo>
                    <a:pt x="16" y="7"/>
                    <a:pt x="20" y="9"/>
                    <a:pt x="20" y="9"/>
                  </a:cubicBezTo>
                  <a:cubicBezTo>
                    <a:pt x="19" y="9"/>
                    <a:pt x="16" y="10"/>
                    <a:pt x="16" y="11"/>
                  </a:cubicBezTo>
                  <a:cubicBezTo>
                    <a:pt x="15" y="11"/>
                    <a:pt x="13" y="13"/>
                    <a:pt x="11" y="13"/>
                  </a:cubicBezTo>
                  <a:cubicBezTo>
                    <a:pt x="11" y="13"/>
                    <a:pt x="8" y="11"/>
                    <a:pt x="8" y="11"/>
                  </a:cubicBezTo>
                  <a:cubicBezTo>
                    <a:pt x="6" y="11"/>
                    <a:pt x="5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4" name="Freeform 125"/>
            <p:cNvSpPr>
              <a:spLocks/>
            </p:cNvSpPr>
            <p:nvPr/>
          </p:nvSpPr>
          <p:spPr bwMode="auto">
            <a:xfrm>
              <a:off x="8140700" y="5294313"/>
              <a:ext cx="34925" cy="28575"/>
            </a:xfrm>
            <a:custGeom>
              <a:avLst/>
              <a:gdLst>
                <a:gd name="T0" fmla="*/ 3 w 20"/>
                <a:gd name="T1" fmla="*/ 15 h 15"/>
                <a:gd name="T2" fmla="*/ 0 w 20"/>
                <a:gd name="T3" fmla="*/ 13 h 15"/>
                <a:gd name="T4" fmla="*/ 4 w 20"/>
                <a:gd name="T5" fmla="*/ 11 h 15"/>
                <a:gd name="T6" fmla="*/ 0 w 20"/>
                <a:gd name="T7" fmla="*/ 9 h 15"/>
                <a:gd name="T8" fmla="*/ 4 w 20"/>
                <a:gd name="T9" fmla="*/ 7 h 15"/>
                <a:gd name="T10" fmla="*/ 8 w 20"/>
                <a:gd name="T11" fmla="*/ 5 h 15"/>
                <a:gd name="T12" fmla="*/ 4 w 20"/>
                <a:gd name="T13" fmla="*/ 2 h 15"/>
                <a:gd name="T14" fmla="*/ 9 w 20"/>
                <a:gd name="T15" fmla="*/ 0 h 15"/>
                <a:gd name="T16" fmla="*/ 12 w 20"/>
                <a:gd name="T17" fmla="*/ 3 h 15"/>
                <a:gd name="T18" fmla="*/ 16 w 20"/>
                <a:gd name="T19" fmla="*/ 0 h 15"/>
                <a:gd name="T20" fmla="*/ 20 w 20"/>
                <a:gd name="T21" fmla="*/ 3 h 15"/>
                <a:gd name="T22" fmla="*/ 16 w 20"/>
                <a:gd name="T23" fmla="*/ 5 h 15"/>
                <a:gd name="T24" fmla="*/ 12 w 20"/>
                <a:gd name="T25" fmla="*/ 3 h 15"/>
                <a:gd name="T26" fmla="*/ 8 w 20"/>
                <a:gd name="T27" fmla="*/ 5 h 15"/>
                <a:gd name="T28" fmla="*/ 12 w 20"/>
                <a:gd name="T29" fmla="*/ 7 h 15"/>
                <a:gd name="T30" fmla="*/ 8 w 20"/>
                <a:gd name="T31" fmla="*/ 9 h 15"/>
                <a:gd name="T32" fmla="*/ 12 w 20"/>
                <a:gd name="T33" fmla="*/ 11 h 15"/>
                <a:gd name="T34" fmla="*/ 8 w 20"/>
                <a:gd name="T35" fmla="*/ 13 h 15"/>
                <a:gd name="T36" fmla="*/ 3 w 20"/>
                <a:gd name="T3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3" y="15"/>
                  </a:moveTo>
                  <a:cubicBezTo>
                    <a:pt x="3" y="15"/>
                    <a:pt x="0" y="14"/>
                    <a:pt x="0" y="13"/>
                  </a:cubicBezTo>
                  <a:cubicBezTo>
                    <a:pt x="0" y="13"/>
                    <a:pt x="4" y="12"/>
                    <a:pt x="4" y="11"/>
                  </a:cubicBezTo>
                  <a:cubicBezTo>
                    <a:pt x="4" y="10"/>
                    <a:pt x="0" y="9"/>
                    <a:pt x="0" y="9"/>
                  </a:cubicBezTo>
                  <a:cubicBezTo>
                    <a:pt x="0" y="8"/>
                    <a:pt x="3" y="7"/>
                    <a:pt x="4" y="7"/>
                  </a:cubicBezTo>
                  <a:cubicBezTo>
                    <a:pt x="5" y="6"/>
                    <a:pt x="8" y="5"/>
                    <a:pt x="8" y="5"/>
                  </a:cubicBezTo>
                  <a:cubicBezTo>
                    <a:pt x="8" y="4"/>
                    <a:pt x="4" y="2"/>
                    <a:pt x="4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10" y="0"/>
                    <a:pt x="11" y="3"/>
                    <a:pt x="12" y="3"/>
                  </a:cubicBezTo>
                  <a:cubicBezTo>
                    <a:pt x="14" y="2"/>
                    <a:pt x="15" y="1"/>
                    <a:pt x="16" y="0"/>
                  </a:cubicBezTo>
                  <a:cubicBezTo>
                    <a:pt x="17" y="1"/>
                    <a:pt x="20" y="2"/>
                    <a:pt x="20" y="3"/>
                  </a:cubicBezTo>
                  <a:cubicBezTo>
                    <a:pt x="20" y="3"/>
                    <a:pt x="16" y="5"/>
                    <a:pt x="16" y="5"/>
                  </a:cubicBezTo>
                  <a:cubicBezTo>
                    <a:pt x="16" y="5"/>
                    <a:pt x="12" y="3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8" y="5"/>
                    <a:pt x="12" y="6"/>
                    <a:pt x="12" y="7"/>
                  </a:cubicBezTo>
                  <a:cubicBezTo>
                    <a:pt x="12" y="8"/>
                    <a:pt x="8" y="8"/>
                    <a:pt x="8" y="9"/>
                  </a:cubicBezTo>
                  <a:cubicBezTo>
                    <a:pt x="8" y="10"/>
                    <a:pt x="12" y="11"/>
                    <a:pt x="12" y="11"/>
                  </a:cubicBezTo>
                  <a:cubicBezTo>
                    <a:pt x="12" y="12"/>
                    <a:pt x="8" y="13"/>
                    <a:pt x="8" y="13"/>
                  </a:cubicBezTo>
                  <a:lnTo>
                    <a:pt x="3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5" name="Freeform 126"/>
            <p:cNvSpPr>
              <a:spLocks/>
            </p:cNvSpPr>
            <p:nvPr/>
          </p:nvSpPr>
          <p:spPr bwMode="auto">
            <a:xfrm>
              <a:off x="8602663" y="5316538"/>
              <a:ext cx="34925" cy="23813"/>
            </a:xfrm>
            <a:custGeom>
              <a:avLst/>
              <a:gdLst>
                <a:gd name="T0" fmla="*/ 0 w 20"/>
                <a:gd name="T1" fmla="*/ 8 h 13"/>
                <a:gd name="T2" fmla="*/ 4 w 20"/>
                <a:gd name="T3" fmla="*/ 6 h 13"/>
                <a:gd name="T4" fmla="*/ 1 w 20"/>
                <a:gd name="T5" fmla="*/ 4 h 13"/>
                <a:gd name="T6" fmla="*/ 5 w 20"/>
                <a:gd name="T7" fmla="*/ 2 h 13"/>
                <a:gd name="T8" fmla="*/ 9 w 20"/>
                <a:gd name="T9" fmla="*/ 0 h 13"/>
                <a:gd name="T10" fmla="*/ 13 w 20"/>
                <a:gd name="T11" fmla="*/ 2 h 13"/>
                <a:gd name="T12" fmla="*/ 9 w 20"/>
                <a:gd name="T13" fmla="*/ 4 h 13"/>
                <a:gd name="T14" fmla="*/ 4 w 20"/>
                <a:gd name="T15" fmla="*/ 6 h 13"/>
                <a:gd name="T16" fmla="*/ 8 w 20"/>
                <a:gd name="T17" fmla="*/ 8 h 13"/>
                <a:gd name="T18" fmla="*/ 12 w 20"/>
                <a:gd name="T19" fmla="*/ 11 h 13"/>
                <a:gd name="T20" fmla="*/ 16 w 20"/>
                <a:gd name="T21" fmla="*/ 9 h 13"/>
                <a:gd name="T22" fmla="*/ 20 w 20"/>
                <a:gd name="T23" fmla="*/ 11 h 13"/>
                <a:gd name="T24" fmla="*/ 16 w 20"/>
                <a:gd name="T25" fmla="*/ 13 h 13"/>
                <a:gd name="T26" fmla="*/ 12 w 20"/>
                <a:gd name="T27" fmla="*/ 11 h 13"/>
                <a:gd name="T28" fmla="*/ 8 w 20"/>
                <a:gd name="T29" fmla="*/ 13 h 13"/>
                <a:gd name="T30" fmla="*/ 4 w 20"/>
                <a:gd name="T31" fmla="*/ 11 h 13"/>
                <a:gd name="T32" fmla="*/ 0 w 20"/>
                <a:gd name="T33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13">
                  <a:moveTo>
                    <a:pt x="0" y="8"/>
                  </a:moveTo>
                  <a:cubicBezTo>
                    <a:pt x="1" y="8"/>
                    <a:pt x="4" y="7"/>
                    <a:pt x="4" y="6"/>
                  </a:cubicBezTo>
                  <a:cubicBezTo>
                    <a:pt x="4" y="6"/>
                    <a:pt x="0" y="4"/>
                    <a:pt x="1" y="4"/>
                  </a:cubicBezTo>
                  <a:cubicBezTo>
                    <a:pt x="1" y="3"/>
                    <a:pt x="4" y="2"/>
                    <a:pt x="5" y="2"/>
                  </a:cubicBezTo>
                  <a:cubicBezTo>
                    <a:pt x="5" y="2"/>
                    <a:pt x="8" y="0"/>
                    <a:pt x="9" y="0"/>
                  </a:cubicBezTo>
                  <a:cubicBezTo>
                    <a:pt x="9" y="0"/>
                    <a:pt x="13" y="2"/>
                    <a:pt x="13" y="2"/>
                  </a:cubicBezTo>
                  <a:cubicBezTo>
                    <a:pt x="13" y="2"/>
                    <a:pt x="9" y="4"/>
                    <a:pt x="9" y="4"/>
                  </a:cubicBezTo>
                  <a:cubicBezTo>
                    <a:pt x="7" y="5"/>
                    <a:pt x="6" y="5"/>
                    <a:pt x="4" y="6"/>
                  </a:cubicBezTo>
                  <a:cubicBezTo>
                    <a:pt x="6" y="7"/>
                    <a:pt x="7" y="8"/>
                    <a:pt x="8" y="8"/>
                  </a:cubicBezTo>
                  <a:cubicBezTo>
                    <a:pt x="9" y="9"/>
                    <a:pt x="11" y="11"/>
                    <a:pt x="12" y="11"/>
                  </a:cubicBezTo>
                  <a:cubicBezTo>
                    <a:pt x="12" y="11"/>
                    <a:pt x="16" y="8"/>
                    <a:pt x="16" y="9"/>
                  </a:cubicBezTo>
                  <a:cubicBezTo>
                    <a:pt x="17" y="9"/>
                    <a:pt x="20" y="11"/>
                    <a:pt x="20" y="11"/>
                  </a:cubicBezTo>
                  <a:cubicBezTo>
                    <a:pt x="20" y="12"/>
                    <a:pt x="16" y="12"/>
                    <a:pt x="16" y="13"/>
                  </a:cubicBezTo>
                  <a:cubicBezTo>
                    <a:pt x="14" y="13"/>
                    <a:pt x="13" y="11"/>
                    <a:pt x="12" y="11"/>
                  </a:cubicBezTo>
                  <a:cubicBezTo>
                    <a:pt x="11" y="11"/>
                    <a:pt x="9" y="13"/>
                    <a:pt x="8" y="13"/>
                  </a:cubicBezTo>
                  <a:cubicBezTo>
                    <a:pt x="7" y="13"/>
                    <a:pt x="5" y="11"/>
                    <a:pt x="4" y="11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6" name="Freeform 127"/>
            <p:cNvSpPr>
              <a:spLocks/>
            </p:cNvSpPr>
            <p:nvPr/>
          </p:nvSpPr>
          <p:spPr bwMode="auto">
            <a:xfrm>
              <a:off x="8543925" y="5275263"/>
              <a:ext cx="36513" cy="12700"/>
            </a:xfrm>
            <a:custGeom>
              <a:avLst/>
              <a:gdLst>
                <a:gd name="T0" fmla="*/ 8 w 20"/>
                <a:gd name="T1" fmla="*/ 3 h 7"/>
                <a:gd name="T2" fmla="*/ 4 w 20"/>
                <a:gd name="T3" fmla="*/ 5 h 7"/>
                <a:gd name="T4" fmla="*/ 0 w 20"/>
                <a:gd name="T5" fmla="*/ 2 h 7"/>
                <a:gd name="T6" fmla="*/ 4 w 20"/>
                <a:gd name="T7" fmla="*/ 0 h 7"/>
                <a:gd name="T8" fmla="*/ 8 w 20"/>
                <a:gd name="T9" fmla="*/ 3 h 7"/>
                <a:gd name="T10" fmla="*/ 12 w 20"/>
                <a:gd name="T11" fmla="*/ 0 h 7"/>
                <a:gd name="T12" fmla="*/ 16 w 20"/>
                <a:gd name="T13" fmla="*/ 3 h 7"/>
                <a:gd name="T14" fmla="*/ 20 w 20"/>
                <a:gd name="T15" fmla="*/ 5 h 7"/>
                <a:gd name="T16" fmla="*/ 16 w 20"/>
                <a:gd name="T17" fmla="*/ 7 h 7"/>
                <a:gd name="T18" fmla="*/ 12 w 20"/>
                <a:gd name="T19" fmla="*/ 5 h 7"/>
                <a:gd name="T20" fmla="*/ 8 w 20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8" y="3"/>
                  </a:moveTo>
                  <a:cubicBezTo>
                    <a:pt x="7" y="2"/>
                    <a:pt x="5" y="5"/>
                    <a:pt x="4" y="5"/>
                  </a:cubicBezTo>
                  <a:cubicBezTo>
                    <a:pt x="4" y="5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7" y="3"/>
                    <a:pt x="8" y="3"/>
                  </a:cubicBezTo>
                  <a:cubicBezTo>
                    <a:pt x="9" y="3"/>
                    <a:pt x="11" y="0"/>
                    <a:pt x="12" y="0"/>
                  </a:cubicBezTo>
                  <a:cubicBezTo>
                    <a:pt x="13" y="1"/>
                    <a:pt x="15" y="2"/>
                    <a:pt x="16" y="3"/>
                  </a:cubicBezTo>
                  <a:cubicBezTo>
                    <a:pt x="16" y="3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5" y="7"/>
                    <a:pt x="13" y="5"/>
                    <a:pt x="12" y="5"/>
                  </a:cubicBezTo>
                  <a:cubicBezTo>
                    <a:pt x="10" y="4"/>
                    <a:pt x="10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7" name="Freeform 128"/>
            <p:cNvSpPr>
              <a:spLocks/>
            </p:cNvSpPr>
            <p:nvPr/>
          </p:nvSpPr>
          <p:spPr bwMode="auto">
            <a:xfrm>
              <a:off x="8847138" y="5292726"/>
              <a:ext cx="34925" cy="20638"/>
            </a:xfrm>
            <a:custGeom>
              <a:avLst/>
              <a:gdLst>
                <a:gd name="T0" fmla="*/ 8 w 20"/>
                <a:gd name="T1" fmla="*/ 4 h 11"/>
                <a:gd name="T2" fmla="*/ 12 w 20"/>
                <a:gd name="T3" fmla="*/ 7 h 11"/>
                <a:gd name="T4" fmla="*/ 16 w 20"/>
                <a:gd name="T5" fmla="*/ 5 h 11"/>
                <a:gd name="T6" fmla="*/ 20 w 20"/>
                <a:gd name="T7" fmla="*/ 7 h 11"/>
                <a:gd name="T8" fmla="*/ 16 w 20"/>
                <a:gd name="T9" fmla="*/ 9 h 11"/>
                <a:gd name="T10" fmla="*/ 12 w 20"/>
                <a:gd name="T11" fmla="*/ 7 h 11"/>
                <a:gd name="T12" fmla="*/ 8 w 20"/>
                <a:gd name="T13" fmla="*/ 9 h 11"/>
                <a:gd name="T14" fmla="*/ 4 w 20"/>
                <a:gd name="T15" fmla="*/ 11 h 11"/>
                <a:gd name="T16" fmla="*/ 0 w 20"/>
                <a:gd name="T17" fmla="*/ 9 h 11"/>
                <a:gd name="T18" fmla="*/ 4 w 20"/>
                <a:gd name="T19" fmla="*/ 7 h 11"/>
                <a:gd name="T20" fmla="*/ 8 w 20"/>
                <a:gd name="T21" fmla="*/ 4 h 11"/>
                <a:gd name="T22" fmla="*/ 4 w 20"/>
                <a:gd name="T23" fmla="*/ 2 h 11"/>
                <a:gd name="T24" fmla="*/ 8 w 20"/>
                <a:gd name="T25" fmla="*/ 0 h 11"/>
                <a:gd name="T26" fmla="*/ 12 w 20"/>
                <a:gd name="T27" fmla="*/ 2 h 11"/>
                <a:gd name="T28" fmla="*/ 8 w 20"/>
                <a:gd name="T2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1">
                  <a:moveTo>
                    <a:pt x="8" y="4"/>
                  </a:moveTo>
                  <a:cubicBezTo>
                    <a:pt x="9" y="5"/>
                    <a:pt x="10" y="7"/>
                    <a:pt x="12" y="7"/>
                  </a:cubicBezTo>
                  <a:cubicBezTo>
                    <a:pt x="12" y="7"/>
                    <a:pt x="15" y="5"/>
                    <a:pt x="16" y="5"/>
                  </a:cubicBezTo>
                  <a:cubicBezTo>
                    <a:pt x="16" y="5"/>
                    <a:pt x="20" y="7"/>
                    <a:pt x="20" y="7"/>
                  </a:cubicBezTo>
                  <a:cubicBezTo>
                    <a:pt x="20" y="8"/>
                    <a:pt x="16" y="8"/>
                    <a:pt x="16" y="9"/>
                  </a:cubicBezTo>
                  <a:cubicBezTo>
                    <a:pt x="14" y="9"/>
                    <a:pt x="13" y="7"/>
                    <a:pt x="12" y="7"/>
                  </a:cubicBezTo>
                  <a:cubicBezTo>
                    <a:pt x="11" y="7"/>
                    <a:pt x="8" y="9"/>
                    <a:pt x="8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0"/>
                    <a:pt x="0" y="9"/>
                    <a:pt x="0" y="9"/>
                  </a:cubicBezTo>
                  <a:cubicBezTo>
                    <a:pt x="0" y="8"/>
                    <a:pt x="4" y="7"/>
                    <a:pt x="4" y="7"/>
                  </a:cubicBezTo>
                  <a:cubicBezTo>
                    <a:pt x="4" y="6"/>
                    <a:pt x="8" y="5"/>
                    <a:pt x="8" y="4"/>
                  </a:cubicBezTo>
                  <a:cubicBezTo>
                    <a:pt x="8" y="4"/>
                    <a:pt x="4" y="3"/>
                    <a:pt x="4" y="2"/>
                  </a:cubicBezTo>
                  <a:cubicBezTo>
                    <a:pt x="6" y="2"/>
                    <a:pt x="7" y="0"/>
                    <a:pt x="8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2" y="3"/>
                    <a:pt x="8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8" name="Freeform 129"/>
            <p:cNvSpPr>
              <a:spLocks/>
            </p:cNvSpPr>
            <p:nvPr/>
          </p:nvSpPr>
          <p:spPr bwMode="auto">
            <a:xfrm>
              <a:off x="9117013" y="5291138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0 h 13"/>
                <a:gd name="T4" fmla="*/ 4 w 9"/>
                <a:gd name="T5" fmla="*/ 8 h 13"/>
                <a:gd name="T6" fmla="*/ 0 w 9"/>
                <a:gd name="T7" fmla="*/ 6 h 13"/>
                <a:gd name="T8" fmla="*/ 4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8 w 9"/>
                <a:gd name="T15" fmla="*/ 2 h 13"/>
                <a:gd name="T16" fmla="*/ 4 w 9"/>
                <a:gd name="T17" fmla="*/ 4 h 13"/>
                <a:gd name="T18" fmla="*/ 8 w 9"/>
                <a:gd name="T19" fmla="*/ 6 h 13"/>
                <a:gd name="T20" fmla="*/ 4 w 9"/>
                <a:gd name="T21" fmla="*/ 8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1"/>
                    <a:pt x="0" y="10"/>
                  </a:cubicBezTo>
                  <a:cubicBezTo>
                    <a:pt x="0" y="10"/>
                    <a:pt x="4" y="9"/>
                    <a:pt x="4" y="8"/>
                  </a:cubicBezTo>
                  <a:cubicBezTo>
                    <a:pt x="4" y="8"/>
                    <a:pt x="0" y="7"/>
                    <a:pt x="0" y="6"/>
                  </a:cubicBezTo>
                  <a:cubicBezTo>
                    <a:pt x="0" y="5"/>
                    <a:pt x="4" y="5"/>
                    <a:pt x="4" y="4"/>
                  </a:cubicBezTo>
                  <a:cubicBezTo>
                    <a:pt x="4" y="3"/>
                    <a:pt x="0" y="2"/>
                    <a:pt x="1" y="2"/>
                  </a:cubicBezTo>
                  <a:cubicBezTo>
                    <a:pt x="1" y="1"/>
                    <a:pt x="4" y="0"/>
                    <a:pt x="5" y="0"/>
                  </a:cubicBezTo>
                  <a:cubicBezTo>
                    <a:pt x="5" y="0"/>
                    <a:pt x="9" y="1"/>
                    <a:pt x="8" y="2"/>
                  </a:cubicBezTo>
                  <a:cubicBezTo>
                    <a:pt x="8" y="2"/>
                    <a:pt x="4" y="3"/>
                    <a:pt x="4" y="4"/>
                  </a:cubicBezTo>
                  <a:cubicBezTo>
                    <a:pt x="5" y="5"/>
                    <a:pt x="8" y="5"/>
                    <a:pt x="8" y="6"/>
                  </a:cubicBezTo>
                  <a:cubicBezTo>
                    <a:pt x="8" y="7"/>
                    <a:pt x="4" y="8"/>
                    <a:pt x="4" y="8"/>
                  </a:cubicBezTo>
                  <a:cubicBezTo>
                    <a:pt x="4" y="9"/>
                    <a:pt x="8" y="10"/>
                    <a:pt x="8" y="11"/>
                  </a:cubicBezTo>
                  <a:cubicBezTo>
                    <a:pt x="7" y="11"/>
                    <a:pt x="4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79" name="Freeform 130"/>
            <p:cNvSpPr>
              <a:spLocks/>
            </p:cNvSpPr>
            <p:nvPr/>
          </p:nvSpPr>
          <p:spPr bwMode="auto">
            <a:xfrm>
              <a:off x="9186863" y="5280026"/>
              <a:ext cx="36513" cy="20638"/>
            </a:xfrm>
            <a:custGeom>
              <a:avLst/>
              <a:gdLst>
                <a:gd name="T0" fmla="*/ 16 w 20"/>
                <a:gd name="T1" fmla="*/ 9 h 11"/>
                <a:gd name="T2" fmla="*/ 11 w 20"/>
                <a:gd name="T3" fmla="*/ 11 h 11"/>
                <a:gd name="T4" fmla="*/ 8 w 20"/>
                <a:gd name="T5" fmla="*/ 9 h 11"/>
                <a:gd name="T6" fmla="*/ 12 w 20"/>
                <a:gd name="T7" fmla="*/ 7 h 11"/>
                <a:gd name="T8" fmla="*/ 8 w 20"/>
                <a:gd name="T9" fmla="*/ 4 h 11"/>
                <a:gd name="T10" fmla="*/ 6 w 20"/>
                <a:gd name="T11" fmla="*/ 5 h 11"/>
                <a:gd name="T12" fmla="*/ 4 w 20"/>
                <a:gd name="T13" fmla="*/ 6 h 11"/>
                <a:gd name="T14" fmla="*/ 0 w 20"/>
                <a:gd name="T15" fmla="*/ 4 h 11"/>
                <a:gd name="T16" fmla="*/ 4 w 20"/>
                <a:gd name="T17" fmla="*/ 2 h 11"/>
                <a:gd name="T18" fmla="*/ 8 w 20"/>
                <a:gd name="T19" fmla="*/ 4 h 11"/>
                <a:gd name="T20" fmla="*/ 12 w 20"/>
                <a:gd name="T21" fmla="*/ 2 h 11"/>
                <a:gd name="T22" fmla="*/ 16 w 20"/>
                <a:gd name="T23" fmla="*/ 0 h 11"/>
                <a:gd name="T24" fmla="*/ 20 w 20"/>
                <a:gd name="T25" fmla="*/ 2 h 11"/>
                <a:gd name="T26" fmla="*/ 16 w 20"/>
                <a:gd name="T27" fmla="*/ 4 h 11"/>
                <a:gd name="T28" fmla="*/ 12 w 20"/>
                <a:gd name="T29" fmla="*/ 7 h 11"/>
                <a:gd name="T30" fmla="*/ 16 w 20"/>
                <a:gd name="T3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1">
                  <a:moveTo>
                    <a:pt x="16" y="9"/>
                  </a:moveTo>
                  <a:cubicBezTo>
                    <a:pt x="14" y="9"/>
                    <a:pt x="13" y="11"/>
                    <a:pt x="11" y="11"/>
                  </a:cubicBezTo>
                  <a:cubicBezTo>
                    <a:pt x="11" y="11"/>
                    <a:pt x="8" y="9"/>
                    <a:pt x="8" y="9"/>
                  </a:cubicBezTo>
                  <a:cubicBezTo>
                    <a:pt x="8" y="8"/>
                    <a:pt x="12" y="7"/>
                    <a:pt x="12" y="7"/>
                  </a:cubicBezTo>
                  <a:cubicBezTo>
                    <a:pt x="11" y="6"/>
                    <a:pt x="9" y="4"/>
                    <a:pt x="8" y="4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6"/>
                    <a:pt x="4" y="6"/>
                  </a:cubicBezTo>
                  <a:cubicBezTo>
                    <a:pt x="3" y="6"/>
                    <a:pt x="0" y="5"/>
                    <a:pt x="0" y="4"/>
                  </a:cubicBezTo>
                  <a:cubicBezTo>
                    <a:pt x="0" y="3"/>
                    <a:pt x="4" y="3"/>
                    <a:pt x="4" y="2"/>
                  </a:cubicBezTo>
                  <a:cubicBezTo>
                    <a:pt x="6" y="2"/>
                    <a:pt x="7" y="4"/>
                    <a:pt x="8" y="4"/>
                  </a:cubicBezTo>
                  <a:cubicBezTo>
                    <a:pt x="9" y="4"/>
                    <a:pt x="12" y="2"/>
                    <a:pt x="12" y="2"/>
                  </a:cubicBezTo>
                  <a:cubicBezTo>
                    <a:pt x="13" y="2"/>
                    <a:pt x="15" y="0"/>
                    <a:pt x="16" y="0"/>
                  </a:cubicBezTo>
                  <a:cubicBezTo>
                    <a:pt x="17" y="0"/>
                    <a:pt x="19" y="2"/>
                    <a:pt x="20" y="2"/>
                  </a:cubicBezTo>
                  <a:cubicBezTo>
                    <a:pt x="19" y="3"/>
                    <a:pt x="17" y="4"/>
                    <a:pt x="16" y="4"/>
                  </a:cubicBezTo>
                  <a:cubicBezTo>
                    <a:pt x="15" y="5"/>
                    <a:pt x="12" y="6"/>
                    <a:pt x="12" y="7"/>
                  </a:cubicBezTo>
                  <a:cubicBezTo>
                    <a:pt x="12" y="7"/>
                    <a:pt x="15" y="8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0" name="Freeform 131"/>
            <p:cNvSpPr>
              <a:spLocks/>
            </p:cNvSpPr>
            <p:nvPr/>
          </p:nvSpPr>
          <p:spPr bwMode="auto">
            <a:xfrm>
              <a:off x="9337675" y="5294313"/>
              <a:ext cx="84138" cy="23813"/>
            </a:xfrm>
            <a:custGeom>
              <a:avLst/>
              <a:gdLst>
                <a:gd name="T0" fmla="*/ 12 w 48"/>
                <a:gd name="T1" fmla="*/ 9 h 13"/>
                <a:gd name="T2" fmla="*/ 17 w 48"/>
                <a:gd name="T3" fmla="*/ 7 h 13"/>
                <a:gd name="T4" fmla="*/ 13 w 48"/>
                <a:gd name="T5" fmla="*/ 5 h 13"/>
                <a:gd name="T6" fmla="*/ 9 w 48"/>
                <a:gd name="T7" fmla="*/ 2 h 13"/>
                <a:gd name="T8" fmla="*/ 13 w 48"/>
                <a:gd name="T9" fmla="*/ 0 h 13"/>
                <a:gd name="T10" fmla="*/ 17 w 48"/>
                <a:gd name="T11" fmla="*/ 2 h 13"/>
                <a:gd name="T12" fmla="*/ 21 w 48"/>
                <a:gd name="T13" fmla="*/ 0 h 13"/>
                <a:gd name="T14" fmla="*/ 25 w 48"/>
                <a:gd name="T15" fmla="*/ 3 h 13"/>
                <a:gd name="T16" fmla="*/ 29 w 48"/>
                <a:gd name="T17" fmla="*/ 0 h 13"/>
                <a:gd name="T18" fmla="*/ 33 w 48"/>
                <a:gd name="T19" fmla="*/ 3 h 13"/>
                <a:gd name="T20" fmla="*/ 37 w 48"/>
                <a:gd name="T21" fmla="*/ 1 h 13"/>
                <a:gd name="T22" fmla="*/ 40 w 48"/>
                <a:gd name="T23" fmla="*/ 3 h 13"/>
                <a:gd name="T24" fmla="*/ 44 w 48"/>
                <a:gd name="T25" fmla="*/ 1 h 13"/>
                <a:gd name="T26" fmla="*/ 48 w 48"/>
                <a:gd name="T27" fmla="*/ 3 h 13"/>
                <a:gd name="T28" fmla="*/ 44 w 48"/>
                <a:gd name="T29" fmla="*/ 5 h 13"/>
                <a:gd name="T30" fmla="*/ 36 w 48"/>
                <a:gd name="T31" fmla="*/ 9 h 13"/>
                <a:gd name="T32" fmla="*/ 32 w 48"/>
                <a:gd name="T33" fmla="*/ 7 h 13"/>
                <a:gd name="T34" fmla="*/ 36 w 48"/>
                <a:gd name="T35" fmla="*/ 5 h 13"/>
                <a:gd name="T36" fmla="*/ 33 w 48"/>
                <a:gd name="T37" fmla="*/ 3 h 13"/>
                <a:gd name="T38" fmla="*/ 28 w 48"/>
                <a:gd name="T39" fmla="*/ 5 h 13"/>
                <a:gd name="T40" fmla="*/ 25 w 48"/>
                <a:gd name="T41" fmla="*/ 3 h 13"/>
                <a:gd name="T42" fmla="*/ 21 w 48"/>
                <a:gd name="T43" fmla="*/ 5 h 13"/>
                <a:gd name="T44" fmla="*/ 17 w 48"/>
                <a:gd name="T45" fmla="*/ 7 h 13"/>
                <a:gd name="T46" fmla="*/ 20 w 48"/>
                <a:gd name="T47" fmla="*/ 9 h 13"/>
                <a:gd name="T48" fmla="*/ 16 w 48"/>
                <a:gd name="T49" fmla="*/ 11 h 13"/>
                <a:gd name="T50" fmla="*/ 12 w 48"/>
                <a:gd name="T51" fmla="*/ 9 h 13"/>
                <a:gd name="T52" fmla="*/ 8 w 48"/>
                <a:gd name="T53" fmla="*/ 11 h 13"/>
                <a:gd name="T54" fmla="*/ 4 w 48"/>
                <a:gd name="T55" fmla="*/ 13 h 13"/>
                <a:gd name="T56" fmla="*/ 0 w 48"/>
                <a:gd name="T57" fmla="*/ 11 h 13"/>
                <a:gd name="T58" fmla="*/ 5 w 48"/>
                <a:gd name="T59" fmla="*/ 9 h 13"/>
                <a:gd name="T60" fmla="*/ 9 w 48"/>
                <a:gd name="T61" fmla="*/ 7 h 13"/>
                <a:gd name="T62" fmla="*/ 12 w 48"/>
                <a:gd name="T6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13">
                  <a:moveTo>
                    <a:pt x="12" y="9"/>
                  </a:moveTo>
                  <a:cubicBezTo>
                    <a:pt x="13" y="8"/>
                    <a:pt x="16" y="7"/>
                    <a:pt x="17" y="7"/>
                  </a:cubicBezTo>
                  <a:cubicBezTo>
                    <a:pt x="17" y="6"/>
                    <a:pt x="13" y="5"/>
                    <a:pt x="13" y="5"/>
                  </a:cubicBezTo>
                  <a:cubicBezTo>
                    <a:pt x="12" y="4"/>
                    <a:pt x="9" y="2"/>
                    <a:pt x="9" y="2"/>
                  </a:cubicBezTo>
                  <a:cubicBezTo>
                    <a:pt x="9" y="2"/>
                    <a:pt x="13" y="0"/>
                    <a:pt x="13" y="0"/>
                  </a:cubicBezTo>
                  <a:cubicBezTo>
                    <a:pt x="14" y="0"/>
                    <a:pt x="16" y="3"/>
                    <a:pt x="17" y="2"/>
                  </a:cubicBezTo>
                  <a:cubicBezTo>
                    <a:pt x="18" y="2"/>
                    <a:pt x="20" y="0"/>
                    <a:pt x="21" y="0"/>
                  </a:cubicBezTo>
                  <a:cubicBezTo>
                    <a:pt x="22" y="0"/>
                    <a:pt x="23" y="3"/>
                    <a:pt x="25" y="3"/>
                  </a:cubicBezTo>
                  <a:cubicBezTo>
                    <a:pt x="26" y="3"/>
                    <a:pt x="27" y="0"/>
                    <a:pt x="29" y="0"/>
                  </a:cubicBezTo>
                  <a:cubicBezTo>
                    <a:pt x="30" y="0"/>
                    <a:pt x="31" y="3"/>
                    <a:pt x="33" y="3"/>
                  </a:cubicBezTo>
                  <a:cubicBezTo>
                    <a:pt x="34" y="3"/>
                    <a:pt x="35" y="1"/>
                    <a:pt x="37" y="1"/>
                  </a:cubicBezTo>
                  <a:cubicBezTo>
                    <a:pt x="38" y="1"/>
                    <a:pt x="39" y="3"/>
                    <a:pt x="40" y="3"/>
                  </a:cubicBezTo>
                  <a:cubicBezTo>
                    <a:pt x="41" y="3"/>
                    <a:pt x="44" y="1"/>
                    <a:pt x="44" y="1"/>
                  </a:cubicBezTo>
                  <a:cubicBezTo>
                    <a:pt x="45" y="1"/>
                    <a:pt x="48" y="3"/>
                    <a:pt x="48" y="3"/>
                  </a:cubicBezTo>
                  <a:cubicBezTo>
                    <a:pt x="48" y="4"/>
                    <a:pt x="44" y="4"/>
                    <a:pt x="44" y="5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2" y="8"/>
                    <a:pt x="32" y="7"/>
                  </a:cubicBezTo>
                  <a:cubicBezTo>
                    <a:pt x="32" y="7"/>
                    <a:pt x="37" y="5"/>
                    <a:pt x="36" y="5"/>
                  </a:cubicBezTo>
                  <a:cubicBezTo>
                    <a:pt x="36" y="5"/>
                    <a:pt x="33" y="3"/>
                    <a:pt x="33" y="3"/>
                  </a:cubicBezTo>
                  <a:cubicBezTo>
                    <a:pt x="32" y="3"/>
                    <a:pt x="30" y="5"/>
                    <a:pt x="28" y="5"/>
                  </a:cubicBezTo>
                  <a:cubicBezTo>
                    <a:pt x="28" y="5"/>
                    <a:pt x="25" y="2"/>
                    <a:pt x="25" y="3"/>
                  </a:cubicBezTo>
                  <a:cubicBezTo>
                    <a:pt x="23" y="3"/>
                    <a:pt x="22" y="4"/>
                    <a:pt x="21" y="5"/>
                  </a:cubicBezTo>
                  <a:cubicBezTo>
                    <a:pt x="20" y="5"/>
                    <a:pt x="16" y="6"/>
                    <a:pt x="17" y="7"/>
                  </a:cubicBezTo>
                  <a:cubicBezTo>
                    <a:pt x="17" y="7"/>
                    <a:pt x="20" y="8"/>
                    <a:pt x="20" y="9"/>
                  </a:cubicBezTo>
                  <a:cubicBezTo>
                    <a:pt x="20" y="10"/>
                    <a:pt x="17" y="10"/>
                    <a:pt x="16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9"/>
                    <a:pt x="10" y="11"/>
                    <a:pt x="8" y="11"/>
                  </a:cubicBezTo>
                  <a:cubicBezTo>
                    <a:pt x="7" y="11"/>
                    <a:pt x="6" y="13"/>
                    <a:pt x="4" y="13"/>
                  </a:cubicBezTo>
                  <a:cubicBezTo>
                    <a:pt x="4" y="13"/>
                    <a:pt x="0" y="11"/>
                    <a:pt x="0" y="11"/>
                  </a:cubicBezTo>
                  <a:cubicBezTo>
                    <a:pt x="1" y="10"/>
                    <a:pt x="4" y="9"/>
                    <a:pt x="5" y="9"/>
                  </a:cubicBezTo>
                  <a:cubicBezTo>
                    <a:pt x="5" y="8"/>
                    <a:pt x="8" y="7"/>
                    <a:pt x="9" y="7"/>
                  </a:cubicBezTo>
                  <a:cubicBezTo>
                    <a:pt x="10" y="7"/>
                    <a:pt x="11" y="9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1" name="Freeform 132"/>
            <p:cNvSpPr>
              <a:spLocks/>
            </p:cNvSpPr>
            <p:nvPr/>
          </p:nvSpPr>
          <p:spPr bwMode="auto">
            <a:xfrm>
              <a:off x="9871075" y="5295901"/>
              <a:ext cx="28575" cy="26988"/>
            </a:xfrm>
            <a:custGeom>
              <a:avLst/>
              <a:gdLst>
                <a:gd name="T0" fmla="*/ 8 w 16"/>
                <a:gd name="T1" fmla="*/ 14 h 14"/>
                <a:gd name="T2" fmla="*/ 4 w 16"/>
                <a:gd name="T3" fmla="*/ 11 h 14"/>
                <a:gd name="T4" fmla="*/ 0 w 16"/>
                <a:gd name="T5" fmla="*/ 9 h 14"/>
                <a:gd name="T6" fmla="*/ 4 w 16"/>
                <a:gd name="T7" fmla="*/ 7 h 14"/>
                <a:gd name="T8" fmla="*/ 8 w 16"/>
                <a:gd name="T9" fmla="*/ 5 h 14"/>
                <a:gd name="T10" fmla="*/ 4 w 16"/>
                <a:gd name="T11" fmla="*/ 3 h 14"/>
                <a:gd name="T12" fmla="*/ 9 w 16"/>
                <a:gd name="T13" fmla="*/ 0 h 14"/>
                <a:gd name="T14" fmla="*/ 12 w 16"/>
                <a:gd name="T15" fmla="*/ 3 h 14"/>
                <a:gd name="T16" fmla="*/ 8 w 16"/>
                <a:gd name="T17" fmla="*/ 5 h 14"/>
                <a:gd name="T18" fmla="*/ 12 w 16"/>
                <a:gd name="T19" fmla="*/ 7 h 14"/>
                <a:gd name="T20" fmla="*/ 16 w 16"/>
                <a:gd name="T21" fmla="*/ 9 h 14"/>
                <a:gd name="T22" fmla="*/ 12 w 16"/>
                <a:gd name="T23" fmla="*/ 11 h 14"/>
                <a:gd name="T24" fmla="*/ 8 w 16"/>
                <a:gd name="T2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4">
                  <a:moveTo>
                    <a:pt x="8" y="14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0" y="9"/>
                    <a:pt x="0" y="9"/>
                  </a:cubicBezTo>
                  <a:cubicBezTo>
                    <a:pt x="0" y="8"/>
                    <a:pt x="4" y="8"/>
                    <a:pt x="4" y="7"/>
                  </a:cubicBezTo>
                  <a:cubicBezTo>
                    <a:pt x="4" y="6"/>
                    <a:pt x="8" y="6"/>
                    <a:pt x="8" y="5"/>
                  </a:cubicBezTo>
                  <a:cubicBezTo>
                    <a:pt x="8" y="4"/>
                    <a:pt x="4" y="3"/>
                    <a:pt x="4" y="3"/>
                  </a:cubicBezTo>
                  <a:cubicBezTo>
                    <a:pt x="5" y="2"/>
                    <a:pt x="8" y="1"/>
                    <a:pt x="9" y="0"/>
                  </a:cubicBezTo>
                  <a:cubicBezTo>
                    <a:pt x="9" y="1"/>
                    <a:pt x="12" y="2"/>
                    <a:pt x="12" y="3"/>
                  </a:cubicBezTo>
                  <a:cubicBezTo>
                    <a:pt x="12" y="3"/>
                    <a:pt x="8" y="4"/>
                    <a:pt x="8" y="5"/>
                  </a:cubicBezTo>
                  <a:cubicBezTo>
                    <a:pt x="9" y="5"/>
                    <a:pt x="11" y="7"/>
                    <a:pt x="12" y="7"/>
                  </a:cubicBezTo>
                  <a:cubicBezTo>
                    <a:pt x="12" y="7"/>
                    <a:pt x="16" y="9"/>
                    <a:pt x="16" y="9"/>
                  </a:cubicBezTo>
                  <a:cubicBezTo>
                    <a:pt x="16" y="10"/>
                    <a:pt x="12" y="11"/>
                    <a:pt x="12" y="11"/>
                  </a:cubicBez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2" name="Freeform 133"/>
            <p:cNvSpPr>
              <a:spLocks/>
            </p:cNvSpPr>
            <p:nvPr/>
          </p:nvSpPr>
          <p:spPr bwMode="auto">
            <a:xfrm>
              <a:off x="9982200" y="5291138"/>
              <a:ext cx="57150" cy="12700"/>
            </a:xfrm>
            <a:custGeom>
              <a:avLst/>
              <a:gdLst>
                <a:gd name="T0" fmla="*/ 5 w 32"/>
                <a:gd name="T1" fmla="*/ 2 h 7"/>
                <a:gd name="T2" fmla="*/ 9 w 32"/>
                <a:gd name="T3" fmla="*/ 0 h 7"/>
                <a:gd name="T4" fmla="*/ 12 w 32"/>
                <a:gd name="T5" fmla="*/ 3 h 7"/>
                <a:gd name="T6" fmla="*/ 16 w 32"/>
                <a:gd name="T7" fmla="*/ 5 h 7"/>
                <a:gd name="T8" fmla="*/ 20 w 32"/>
                <a:gd name="T9" fmla="*/ 3 h 7"/>
                <a:gd name="T10" fmla="*/ 24 w 32"/>
                <a:gd name="T11" fmla="*/ 5 h 7"/>
                <a:gd name="T12" fmla="*/ 28 w 32"/>
                <a:gd name="T13" fmla="*/ 3 h 7"/>
                <a:gd name="T14" fmla="*/ 32 w 32"/>
                <a:gd name="T15" fmla="*/ 5 h 7"/>
                <a:gd name="T16" fmla="*/ 28 w 32"/>
                <a:gd name="T17" fmla="*/ 7 h 7"/>
                <a:gd name="T18" fmla="*/ 24 w 32"/>
                <a:gd name="T19" fmla="*/ 5 h 7"/>
                <a:gd name="T20" fmla="*/ 20 w 32"/>
                <a:gd name="T21" fmla="*/ 7 h 7"/>
                <a:gd name="T22" fmla="*/ 16 w 32"/>
                <a:gd name="T23" fmla="*/ 5 h 7"/>
                <a:gd name="T24" fmla="*/ 12 w 32"/>
                <a:gd name="T25" fmla="*/ 7 h 7"/>
                <a:gd name="T26" fmla="*/ 8 w 32"/>
                <a:gd name="T27" fmla="*/ 5 h 7"/>
                <a:gd name="T28" fmla="*/ 4 w 32"/>
                <a:gd name="T29" fmla="*/ 7 h 7"/>
                <a:gd name="T30" fmla="*/ 0 w 32"/>
                <a:gd name="T31" fmla="*/ 5 h 7"/>
                <a:gd name="T32" fmla="*/ 5 w 32"/>
                <a:gd name="T3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7">
                  <a:moveTo>
                    <a:pt x="5" y="2"/>
                  </a:moveTo>
                  <a:cubicBezTo>
                    <a:pt x="6" y="2"/>
                    <a:pt x="7" y="0"/>
                    <a:pt x="9" y="0"/>
                  </a:cubicBezTo>
                  <a:cubicBezTo>
                    <a:pt x="10" y="0"/>
                    <a:pt x="11" y="2"/>
                    <a:pt x="12" y="3"/>
                  </a:cubicBezTo>
                  <a:cubicBezTo>
                    <a:pt x="14" y="3"/>
                    <a:pt x="15" y="5"/>
                    <a:pt x="16" y="5"/>
                  </a:cubicBezTo>
                  <a:cubicBezTo>
                    <a:pt x="17" y="5"/>
                    <a:pt x="19" y="3"/>
                    <a:pt x="20" y="3"/>
                  </a:cubicBezTo>
                  <a:cubicBezTo>
                    <a:pt x="22" y="3"/>
                    <a:pt x="23" y="5"/>
                    <a:pt x="24" y="5"/>
                  </a:cubicBezTo>
                  <a:cubicBezTo>
                    <a:pt x="25" y="5"/>
                    <a:pt x="27" y="3"/>
                    <a:pt x="28" y="3"/>
                  </a:cubicBezTo>
                  <a:cubicBezTo>
                    <a:pt x="30" y="3"/>
                    <a:pt x="30" y="5"/>
                    <a:pt x="32" y="5"/>
                  </a:cubicBezTo>
                  <a:cubicBezTo>
                    <a:pt x="31" y="5"/>
                    <a:pt x="29" y="7"/>
                    <a:pt x="28" y="7"/>
                  </a:cubicBezTo>
                  <a:cubicBezTo>
                    <a:pt x="26" y="7"/>
                    <a:pt x="25" y="5"/>
                    <a:pt x="24" y="5"/>
                  </a:cubicBezTo>
                  <a:cubicBezTo>
                    <a:pt x="23" y="5"/>
                    <a:pt x="21" y="7"/>
                    <a:pt x="20" y="7"/>
                  </a:cubicBezTo>
                  <a:cubicBezTo>
                    <a:pt x="19" y="7"/>
                    <a:pt x="17" y="5"/>
                    <a:pt x="16" y="5"/>
                  </a:cubicBezTo>
                  <a:cubicBezTo>
                    <a:pt x="15" y="5"/>
                    <a:pt x="13" y="7"/>
                    <a:pt x="12" y="7"/>
                  </a:cubicBezTo>
                  <a:cubicBezTo>
                    <a:pt x="11" y="7"/>
                    <a:pt x="9" y="5"/>
                    <a:pt x="8" y="5"/>
                  </a:cubicBezTo>
                  <a:cubicBezTo>
                    <a:pt x="8" y="5"/>
                    <a:pt x="5" y="7"/>
                    <a:pt x="4" y="7"/>
                  </a:cubicBezTo>
                  <a:cubicBezTo>
                    <a:pt x="4" y="7"/>
                    <a:pt x="0" y="5"/>
                    <a:pt x="0" y="5"/>
                  </a:cubicBezTo>
                  <a:cubicBezTo>
                    <a:pt x="1" y="4"/>
                    <a:pt x="4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3" name="Freeform 134"/>
            <p:cNvSpPr>
              <a:spLocks/>
            </p:cNvSpPr>
            <p:nvPr/>
          </p:nvSpPr>
          <p:spPr bwMode="auto">
            <a:xfrm>
              <a:off x="10029825" y="5295901"/>
              <a:ext cx="49213" cy="20638"/>
            </a:xfrm>
            <a:custGeom>
              <a:avLst/>
              <a:gdLst>
                <a:gd name="T0" fmla="*/ 0 w 28"/>
                <a:gd name="T1" fmla="*/ 9 h 11"/>
                <a:gd name="T2" fmla="*/ 4 w 28"/>
                <a:gd name="T3" fmla="*/ 6 h 11"/>
                <a:gd name="T4" fmla="*/ 9 w 28"/>
                <a:gd name="T5" fmla="*/ 4 h 11"/>
                <a:gd name="T6" fmla="*/ 13 w 28"/>
                <a:gd name="T7" fmla="*/ 2 h 11"/>
                <a:gd name="T8" fmla="*/ 17 w 28"/>
                <a:gd name="T9" fmla="*/ 0 h 11"/>
                <a:gd name="T10" fmla="*/ 21 w 28"/>
                <a:gd name="T11" fmla="*/ 2 h 11"/>
                <a:gd name="T12" fmla="*/ 25 w 28"/>
                <a:gd name="T13" fmla="*/ 0 h 11"/>
                <a:gd name="T14" fmla="*/ 28 w 28"/>
                <a:gd name="T15" fmla="*/ 3 h 11"/>
                <a:gd name="T16" fmla="*/ 24 w 28"/>
                <a:gd name="T17" fmla="*/ 5 h 11"/>
                <a:gd name="T18" fmla="*/ 28 w 28"/>
                <a:gd name="T19" fmla="*/ 7 h 11"/>
                <a:gd name="T20" fmla="*/ 24 w 28"/>
                <a:gd name="T21" fmla="*/ 9 h 11"/>
                <a:gd name="T22" fmla="*/ 20 w 28"/>
                <a:gd name="T23" fmla="*/ 11 h 11"/>
                <a:gd name="T24" fmla="*/ 16 w 28"/>
                <a:gd name="T25" fmla="*/ 9 h 11"/>
                <a:gd name="T26" fmla="*/ 20 w 28"/>
                <a:gd name="T27" fmla="*/ 7 h 11"/>
                <a:gd name="T28" fmla="*/ 24 w 28"/>
                <a:gd name="T29" fmla="*/ 5 h 11"/>
                <a:gd name="T30" fmla="*/ 21 w 28"/>
                <a:gd name="T31" fmla="*/ 2 h 11"/>
                <a:gd name="T32" fmla="*/ 12 w 28"/>
                <a:gd name="T33" fmla="*/ 7 h 11"/>
                <a:gd name="T34" fmla="*/ 8 w 28"/>
                <a:gd name="T35" fmla="*/ 9 h 11"/>
                <a:gd name="T36" fmla="*/ 4 w 28"/>
                <a:gd name="T37" fmla="*/ 11 h 11"/>
                <a:gd name="T38" fmla="*/ 0 w 28"/>
                <a:gd name="T3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11">
                  <a:moveTo>
                    <a:pt x="0" y="9"/>
                  </a:moveTo>
                  <a:cubicBezTo>
                    <a:pt x="2" y="8"/>
                    <a:pt x="3" y="7"/>
                    <a:pt x="4" y="6"/>
                  </a:cubicBezTo>
                  <a:cubicBezTo>
                    <a:pt x="6" y="6"/>
                    <a:pt x="7" y="5"/>
                    <a:pt x="9" y="4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4" y="2"/>
                    <a:pt x="16" y="0"/>
                    <a:pt x="17" y="0"/>
                  </a:cubicBezTo>
                  <a:cubicBezTo>
                    <a:pt x="17" y="0"/>
                    <a:pt x="20" y="2"/>
                    <a:pt x="21" y="2"/>
                  </a:cubicBezTo>
                  <a:cubicBezTo>
                    <a:pt x="21" y="2"/>
                    <a:pt x="24" y="0"/>
                    <a:pt x="25" y="0"/>
                  </a:cubicBezTo>
                  <a:cubicBezTo>
                    <a:pt x="25" y="0"/>
                    <a:pt x="28" y="2"/>
                    <a:pt x="28" y="3"/>
                  </a:cubicBezTo>
                  <a:cubicBezTo>
                    <a:pt x="28" y="3"/>
                    <a:pt x="24" y="4"/>
                    <a:pt x="24" y="5"/>
                  </a:cubicBezTo>
                  <a:cubicBezTo>
                    <a:pt x="24" y="5"/>
                    <a:pt x="28" y="7"/>
                    <a:pt x="28" y="7"/>
                  </a:cubicBezTo>
                  <a:cubicBezTo>
                    <a:pt x="28" y="8"/>
                    <a:pt x="25" y="8"/>
                    <a:pt x="24" y="9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16" y="10"/>
                    <a:pt x="16" y="9"/>
                  </a:cubicBezTo>
                  <a:cubicBezTo>
                    <a:pt x="16" y="8"/>
                    <a:pt x="20" y="7"/>
                    <a:pt x="20" y="7"/>
                  </a:cubicBezTo>
                  <a:cubicBezTo>
                    <a:pt x="21" y="6"/>
                    <a:pt x="24" y="5"/>
                    <a:pt x="24" y="5"/>
                  </a:cubicBezTo>
                  <a:cubicBezTo>
                    <a:pt x="25" y="4"/>
                    <a:pt x="21" y="3"/>
                    <a:pt x="21" y="2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7"/>
                    <a:pt x="10" y="8"/>
                    <a:pt x="8" y="9"/>
                  </a:cubicBezTo>
                  <a:cubicBezTo>
                    <a:pt x="8" y="9"/>
                    <a:pt x="5" y="11"/>
                    <a:pt x="4" y="11"/>
                  </a:cubicBezTo>
                  <a:cubicBezTo>
                    <a:pt x="3" y="11"/>
                    <a:pt x="1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4" name="Freeform 135"/>
            <p:cNvSpPr>
              <a:spLocks/>
            </p:cNvSpPr>
            <p:nvPr/>
          </p:nvSpPr>
          <p:spPr bwMode="auto">
            <a:xfrm>
              <a:off x="10099675" y="5302251"/>
              <a:ext cx="34925" cy="12700"/>
            </a:xfrm>
            <a:custGeom>
              <a:avLst/>
              <a:gdLst>
                <a:gd name="T0" fmla="*/ 12 w 19"/>
                <a:gd name="T1" fmla="*/ 4 h 7"/>
                <a:gd name="T2" fmla="*/ 7 w 19"/>
                <a:gd name="T3" fmla="*/ 6 h 7"/>
                <a:gd name="T4" fmla="*/ 4 w 19"/>
                <a:gd name="T5" fmla="*/ 4 h 7"/>
                <a:gd name="T6" fmla="*/ 0 w 19"/>
                <a:gd name="T7" fmla="*/ 2 h 7"/>
                <a:gd name="T8" fmla="*/ 4 w 19"/>
                <a:gd name="T9" fmla="*/ 0 h 7"/>
                <a:gd name="T10" fmla="*/ 8 w 19"/>
                <a:gd name="T11" fmla="*/ 2 h 7"/>
                <a:gd name="T12" fmla="*/ 12 w 19"/>
                <a:gd name="T13" fmla="*/ 4 h 7"/>
                <a:gd name="T14" fmla="*/ 16 w 19"/>
                <a:gd name="T15" fmla="*/ 2 h 7"/>
                <a:gd name="T16" fmla="*/ 19 w 19"/>
                <a:gd name="T17" fmla="*/ 4 h 7"/>
                <a:gd name="T18" fmla="*/ 15 w 19"/>
                <a:gd name="T19" fmla="*/ 7 h 7"/>
                <a:gd name="T20" fmla="*/ 12 w 19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12" y="4"/>
                  </a:moveTo>
                  <a:cubicBezTo>
                    <a:pt x="11" y="4"/>
                    <a:pt x="8" y="7"/>
                    <a:pt x="7" y="6"/>
                  </a:cubicBezTo>
                  <a:cubicBezTo>
                    <a:pt x="6" y="6"/>
                    <a:pt x="5" y="5"/>
                    <a:pt x="4" y="4"/>
                  </a:cubicBezTo>
                  <a:cubicBezTo>
                    <a:pt x="3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6" y="2"/>
                    <a:pt x="8" y="2"/>
                  </a:cubicBezTo>
                  <a:cubicBezTo>
                    <a:pt x="9" y="2"/>
                    <a:pt x="10" y="4"/>
                    <a:pt x="12" y="4"/>
                  </a:cubicBezTo>
                  <a:cubicBezTo>
                    <a:pt x="13" y="4"/>
                    <a:pt x="15" y="2"/>
                    <a:pt x="16" y="2"/>
                  </a:cubicBezTo>
                  <a:cubicBezTo>
                    <a:pt x="16" y="2"/>
                    <a:pt x="19" y="4"/>
                    <a:pt x="19" y="4"/>
                  </a:cubicBezTo>
                  <a:cubicBezTo>
                    <a:pt x="19" y="5"/>
                    <a:pt x="16" y="7"/>
                    <a:pt x="15" y="7"/>
                  </a:cubicBezTo>
                  <a:cubicBezTo>
                    <a:pt x="14" y="7"/>
                    <a:pt x="13" y="5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5" name="Freeform 136"/>
            <p:cNvSpPr>
              <a:spLocks/>
            </p:cNvSpPr>
            <p:nvPr/>
          </p:nvSpPr>
          <p:spPr bwMode="auto">
            <a:xfrm>
              <a:off x="10169525" y="5291138"/>
              <a:ext cx="34925" cy="26988"/>
            </a:xfrm>
            <a:custGeom>
              <a:avLst/>
              <a:gdLst>
                <a:gd name="T0" fmla="*/ 4 w 20"/>
                <a:gd name="T1" fmla="*/ 7 h 15"/>
                <a:gd name="T2" fmla="*/ 1 w 20"/>
                <a:gd name="T3" fmla="*/ 4 h 15"/>
                <a:gd name="T4" fmla="*/ 5 w 20"/>
                <a:gd name="T5" fmla="*/ 2 h 15"/>
                <a:gd name="T6" fmla="*/ 8 w 20"/>
                <a:gd name="T7" fmla="*/ 4 h 15"/>
                <a:gd name="T8" fmla="*/ 12 w 20"/>
                <a:gd name="T9" fmla="*/ 2 h 15"/>
                <a:gd name="T10" fmla="*/ 17 w 20"/>
                <a:gd name="T11" fmla="*/ 0 h 15"/>
                <a:gd name="T12" fmla="*/ 20 w 20"/>
                <a:gd name="T13" fmla="*/ 3 h 15"/>
                <a:gd name="T14" fmla="*/ 16 w 20"/>
                <a:gd name="T15" fmla="*/ 5 h 15"/>
                <a:gd name="T16" fmla="*/ 12 w 20"/>
                <a:gd name="T17" fmla="*/ 7 h 15"/>
                <a:gd name="T18" fmla="*/ 16 w 20"/>
                <a:gd name="T19" fmla="*/ 9 h 15"/>
                <a:gd name="T20" fmla="*/ 12 w 20"/>
                <a:gd name="T21" fmla="*/ 11 h 15"/>
                <a:gd name="T22" fmla="*/ 16 w 20"/>
                <a:gd name="T23" fmla="*/ 13 h 15"/>
                <a:gd name="T24" fmla="*/ 11 w 20"/>
                <a:gd name="T25" fmla="*/ 15 h 15"/>
                <a:gd name="T26" fmla="*/ 8 w 20"/>
                <a:gd name="T27" fmla="*/ 13 h 15"/>
                <a:gd name="T28" fmla="*/ 12 w 20"/>
                <a:gd name="T29" fmla="*/ 11 h 15"/>
                <a:gd name="T30" fmla="*/ 8 w 20"/>
                <a:gd name="T31" fmla="*/ 9 h 15"/>
                <a:gd name="T32" fmla="*/ 12 w 20"/>
                <a:gd name="T33" fmla="*/ 7 h 15"/>
                <a:gd name="T34" fmla="*/ 8 w 20"/>
                <a:gd name="T35" fmla="*/ 4 h 15"/>
                <a:gd name="T36" fmla="*/ 4 w 20"/>
                <a:gd name="T3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15">
                  <a:moveTo>
                    <a:pt x="4" y="7"/>
                  </a:moveTo>
                  <a:cubicBezTo>
                    <a:pt x="4" y="6"/>
                    <a:pt x="0" y="5"/>
                    <a:pt x="1" y="4"/>
                  </a:cubicBezTo>
                  <a:cubicBezTo>
                    <a:pt x="1" y="4"/>
                    <a:pt x="4" y="2"/>
                    <a:pt x="5" y="2"/>
                  </a:cubicBezTo>
                  <a:cubicBezTo>
                    <a:pt x="5" y="2"/>
                    <a:pt x="8" y="5"/>
                    <a:pt x="8" y="4"/>
                  </a:cubicBezTo>
                  <a:cubicBezTo>
                    <a:pt x="10" y="4"/>
                    <a:pt x="11" y="3"/>
                    <a:pt x="12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1"/>
                    <a:pt x="20" y="2"/>
                    <a:pt x="20" y="3"/>
                  </a:cubicBezTo>
                  <a:cubicBezTo>
                    <a:pt x="20" y="3"/>
                    <a:pt x="16" y="4"/>
                    <a:pt x="16" y="5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2" y="7"/>
                    <a:pt x="16" y="8"/>
                    <a:pt x="16" y="9"/>
                  </a:cubicBezTo>
                  <a:cubicBezTo>
                    <a:pt x="16" y="10"/>
                    <a:pt x="12" y="10"/>
                    <a:pt x="12" y="11"/>
                  </a:cubicBezTo>
                  <a:cubicBezTo>
                    <a:pt x="11" y="12"/>
                    <a:pt x="16" y="13"/>
                    <a:pt x="16" y="13"/>
                  </a:cubicBezTo>
                  <a:cubicBezTo>
                    <a:pt x="16" y="13"/>
                    <a:pt x="12" y="15"/>
                    <a:pt x="11" y="15"/>
                  </a:cubicBezTo>
                  <a:cubicBezTo>
                    <a:pt x="10" y="15"/>
                    <a:pt x="9" y="13"/>
                    <a:pt x="8" y="13"/>
                  </a:cubicBezTo>
                  <a:cubicBezTo>
                    <a:pt x="8" y="12"/>
                    <a:pt x="12" y="12"/>
                    <a:pt x="12" y="11"/>
                  </a:cubicBezTo>
                  <a:cubicBezTo>
                    <a:pt x="12" y="10"/>
                    <a:pt x="8" y="9"/>
                    <a:pt x="8" y="9"/>
                  </a:cubicBezTo>
                  <a:cubicBezTo>
                    <a:pt x="8" y="9"/>
                    <a:pt x="12" y="7"/>
                    <a:pt x="12" y="7"/>
                  </a:cubicBezTo>
                  <a:cubicBezTo>
                    <a:pt x="12" y="6"/>
                    <a:pt x="9" y="5"/>
                    <a:pt x="8" y="4"/>
                  </a:cubicBezTo>
                  <a:cubicBezTo>
                    <a:pt x="7" y="4"/>
                    <a:pt x="6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6" name="Freeform 137"/>
            <p:cNvSpPr>
              <a:spLocks/>
            </p:cNvSpPr>
            <p:nvPr/>
          </p:nvSpPr>
          <p:spPr bwMode="auto">
            <a:xfrm>
              <a:off x="10279063" y="5322888"/>
              <a:ext cx="49213" cy="15875"/>
            </a:xfrm>
            <a:custGeom>
              <a:avLst/>
              <a:gdLst>
                <a:gd name="T0" fmla="*/ 4 w 28"/>
                <a:gd name="T1" fmla="*/ 8 h 9"/>
                <a:gd name="T2" fmla="*/ 0 w 28"/>
                <a:gd name="T3" fmla="*/ 6 h 9"/>
                <a:gd name="T4" fmla="*/ 4 w 28"/>
                <a:gd name="T5" fmla="*/ 4 h 9"/>
                <a:gd name="T6" fmla="*/ 8 w 28"/>
                <a:gd name="T7" fmla="*/ 6 h 9"/>
                <a:gd name="T8" fmla="*/ 12 w 28"/>
                <a:gd name="T9" fmla="*/ 4 h 9"/>
                <a:gd name="T10" fmla="*/ 16 w 28"/>
                <a:gd name="T11" fmla="*/ 2 h 9"/>
                <a:gd name="T12" fmla="*/ 20 w 28"/>
                <a:gd name="T13" fmla="*/ 0 h 9"/>
                <a:gd name="T14" fmla="*/ 28 w 28"/>
                <a:gd name="T15" fmla="*/ 4 h 9"/>
                <a:gd name="T16" fmla="*/ 23 w 28"/>
                <a:gd name="T17" fmla="*/ 6 h 9"/>
                <a:gd name="T18" fmla="*/ 19 w 28"/>
                <a:gd name="T19" fmla="*/ 8 h 9"/>
                <a:gd name="T20" fmla="*/ 16 w 28"/>
                <a:gd name="T21" fmla="*/ 6 h 9"/>
                <a:gd name="T22" fmla="*/ 12 w 28"/>
                <a:gd name="T23" fmla="*/ 8 h 9"/>
                <a:gd name="T24" fmla="*/ 8 w 28"/>
                <a:gd name="T25" fmla="*/ 6 h 9"/>
                <a:gd name="T26" fmla="*/ 4 w 28"/>
                <a:gd name="T2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9">
                  <a:moveTo>
                    <a:pt x="4" y="8"/>
                  </a:moveTo>
                  <a:cubicBezTo>
                    <a:pt x="3" y="7"/>
                    <a:pt x="0" y="7"/>
                    <a:pt x="0" y="6"/>
                  </a:cubicBezTo>
                  <a:cubicBezTo>
                    <a:pt x="0" y="6"/>
                    <a:pt x="4" y="4"/>
                    <a:pt x="4" y="4"/>
                  </a:cubicBezTo>
                  <a:cubicBezTo>
                    <a:pt x="5" y="4"/>
                    <a:pt x="7" y="6"/>
                    <a:pt x="8" y="6"/>
                  </a:cubicBezTo>
                  <a:cubicBezTo>
                    <a:pt x="9" y="6"/>
                    <a:pt x="11" y="5"/>
                    <a:pt x="12" y="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1" y="8"/>
                    <a:pt x="19" y="8"/>
                  </a:cubicBezTo>
                  <a:cubicBezTo>
                    <a:pt x="19" y="9"/>
                    <a:pt x="16" y="6"/>
                    <a:pt x="16" y="6"/>
                  </a:cubicBezTo>
                  <a:cubicBezTo>
                    <a:pt x="14" y="6"/>
                    <a:pt x="13" y="8"/>
                    <a:pt x="12" y="8"/>
                  </a:cubicBezTo>
                  <a:cubicBezTo>
                    <a:pt x="10" y="8"/>
                    <a:pt x="9" y="6"/>
                    <a:pt x="8" y="6"/>
                  </a:cubicBezTo>
                  <a:cubicBezTo>
                    <a:pt x="6" y="6"/>
                    <a:pt x="5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7" name="Freeform 138"/>
            <p:cNvSpPr>
              <a:spLocks/>
            </p:cNvSpPr>
            <p:nvPr/>
          </p:nvSpPr>
          <p:spPr bwMode="auto">
            <a:xfrm>
              <a:off x="10266363" y="5295901"/>
              <a:ext cx="41275" cy="17463"/>
            </a:xfrm>
            <a:custGeom>
              <a:avLst/>
              <a:gdLst>
                <a:gd name="T0" fmla="*/ 16 w 24"/>
                <a:gd name="T1" fmla="*/ 3 h 9"/>
                <a:gd name="T2" fmla="*/ 12 w 24"/>
                <a:gd name="T3" fmla="*/ 5 h 9"/>
                <a:gd name="T4" fmla="*/ 8 w 24"/>
                <a:gd name="T5" fmla="*/ 7 h 9"/>
                <a:gd name="T6" fmla="*/ 4 w 24"/>
                <a:gd name="T7" fmla="*/ 9 h 9"/>
                <a:gd name="T8" fmla="*/ 0 w 24"/>
                <a:gd name="T9" fmla="*/ 7 h 9"/>
                <a:gd name="T10" fmla="*/ 4 w 24"/>
                <a:gd name="T11" fmla="*/ 5 h 9"/>
                <a:gd name="T12" fmla="*/ 8 w 24"/>
                <a:gd name="T13" fmla="*/ 3 h 9"/>
                <a:gd name="T14" fmla="*/ 12 w 24"/>
                <a:gd name="T15" fmla="*/ 0 h 9"/>
                <a:gd name="T16" fmla="*/ 16 w 24"/>
                <a:gd name="T17" fmla="*/ 3 h 9"/>
                <a:gd name="T18" fmla="*/ 20 w 24"/>
                <a:gd name="T19" fmla="*/ 1 h 9"/>
                <a:gd name="T20" fmla="*/ 24 w 24"/>
                <a:gd name="T21" fmla="*/ 3 h 9"/>
                <a:gd name="T22" fmla="*/ 20 w 24"/>
                <a:gd name="T23" fmla="*/ 5 h 9"/>
                <a:gd name="T24" fmla="*/ 16 w 24"/>
                <a:gd name="T2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9">
                  <a:moveTo>
                    <a:pt x="16" y="3"/>
                  </a:moveTo>
                  <a:cubicBezTo>
                    <a:pt x="15" y="3"/>
                    <a:pt x="13" y="4"/>
                    <a:pt x="12" y="5"/>
                  </a:cubicBezTo>
                  <a:cubicBezTo>
                    <a:pt x="11" y="5"/>
                    <a:pt x="9" y="7"/>
                    <a:pt x="8" y="7"/>
                  </a:cubicBezTo>
                  <a:cubicBezTo>
                    <a:pt x="7" y="7"/>
                    <a:pt x="5" y="9"/>
                    <a:pt x="4" y="9"/>
                  </a:cubicBezTo>
                  <a:cubicBezTo>
                    <a:pt x="4" y="9"/>
                    <a:pt x="0" y="7"/>
                    <a:pt x="0" y="7"/>
                  </a:cubicBezTo>
                  <a:cubicBezTo>
                    <a:pt x="0" y="6"/>
                    <a:pt x="4" y="5"/>
                    <a:pt x="4" y="5"/>
                  </a:cubicBezTo>
                  <a:cubicBezTo>
                    <a:pt x="5" y="4"/>
                    <a:pt x="7" y="3"/>
                    <a:pt x="8" y="3"/>
                  </a:cubicBezTo>
                  <a:cubicBezTo>
                    <a:pt x="9" y="2"/>
                    <a:pt x="11" y="1"/>
                    <a:pt x="12" y="0"/>
                  </a:cubicBezTo>
                  <a:cubicBezTo>
                    <a:pt x="13" y="0"/>
                    <a:pt x="15" y="3"/>
                    <a:pt x="16" y="3"/>
                  </a:cubicBezTo>
                  <a:cubicBezTo>
                    <a:pt x="17" y="3"/>
                    <a:pt x="19" y="1"/>
                    <a:pt x="20" y="1"/>
                  </a:cubicBezTo>
                  <a:cubicBezTo>
                    <a:pt x="20" y="1"/>
                    <a:pt x="24" y="3"/>
                    <a:pt x="24" y="3"/>
                  </a:cubicBezTo>
                  <a:cubicBezTo>
                    <a:pt x="24" y="3"/>
                    <a:pt x="20" y="5"/>
                    <a:pt x="20" y="5"/>
                  </a:cubicBezTo>
                  <a:cubicBezTo>
                    <a:pt x="19" y="5"/>
                    <a:pt x="16" y="3"/>
                    <a:pt x="1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8" name="Freeform 139"/>
            <p:cNvSpPr>
              <a:spLocks/>
            </p:cNvSpPr>
            <p:nvPr/>
          </p:nvSpPr>
          <p:spPr bwMode="auto">
            <a:xfrm>
              <a:off x="10542588" y="5294313"/>
              <a:ext cx="15875" cy="23813"/>
            </a:xfrm>
            <a:custGeom>
              <a:avLst/>
              <a:gdLst>
                <a:gd name="T0" fmla="*/ 4 w 9"/>
                <a:gd name="T1" fmla="*/ 13 h 13"/>
                <a:gd name="T2" fmla="*/ 0 w 9"/>
                <a:gd name="T3" fmla="*/ 11 h 13"/>
                <a:gd name="T4" fmla="*/ 4 w 9"/>
                <a:gd name="T5" fmla="*/ 9 h 13"/>
                <a:gd name="T6" fmla="*/ 0 w 9"/>
                <a:gd name="T7" fmla="*/ 6 h 13"/>
                <a:gd name="T8" fmla="*/ 4 w 9"/>
                <a:gd name="T9" fmla="*/ 4 h 13"/>
                <a:gd name="T10" fmla="*/ 1 w 9"/>
                <a:gd name="T11" fmla="*/ 2 h 13"/>
                <a:gd name="T12" fmla="*/ 5 w 9"/>
                <a:gd name="T13" fmla="*/ 0 h 13"/>
                <a:gd name="T14" fmla="*/ 9 w 9"/>
                <a:gd name="T15" fmla="*/ 2 h 13"/>
                <a:gd name="T16" fmla="*/ 4 w 9"/>
                <a:gd name="T17" fmla="*/ 4 h 13"/>
                <a:gd name="T18" fmla="*/ 8 w 9"/>
                <a:gd name="T19" fmla="*/ 7 h 13"/>
                <a:gd name="T20" fmla="*/ 4 w 9"/>
                <a:gd name="T21" fmla="*/ 9 h 13"/>
                <a:gd name="T22" fmla="*/ 8 w 9"/>
                <a:gd name="T23" fmla="*/ 11 h 13"/>
                <a:gd name="T24" fmla="*/ 4 w 9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3">
                  <a:moveTo>
                    <a:pt x="4" y="13"/>
                  </a:moveTo>
                  <a:cubicBezTo>
                    <a:pt x="4" y="12"/>
                    <a:pt x="0" y="11"/>
                    <a:pt x="0" y="11"/>
                  </a:cubicBezTo>
                  <a:cubicBezTo>
                    <a:pt x="0" y="10"/>
                    <a:pt x="4" y="9"/>
                    <a:pt x="4" y="9"/>
                  </a:cubicBezTo>
                  <a:cubicBezTo>
                    <a:pt x="4" y="8"/>
                    <a:pt x="0" y="7"/>
                    <a:pt x="0" y="6"/>
                  </a:cubicBezTo>
                  <a:cubicBezTo>
                    <a:pt x="0" y="6"/>
                    <a:pt x="4" y="5"/>
                    <a:pt x="4" y="4"/>
                  </a:cubicBezTo>
                  <a:cubicBezTo>
                    <a:pt x="4" y="4"/>
                    <a:pt x="0" y="3"/>
                    <a:pt x="1" y="2"/>
                  </a:cubicBezTo>
                  <a:cubicBezTo>
                    <a:pt x="1" y="1"/>
                    <a:pt x="4" y="1"/>
                    <a:pt x="5" y="0"/>
                  </a:cubicBezTo>
                  <a:cubicBezTo>
                    <a:pt x="5" y="1"/>
                    <a:pt x="9" y="1"/>
                    <a:pt x="9" y="2"/>
                  </a:cubicBezTo>
                  <a:cubicBezTo>
                    <a:pt x="8" y="3"/>
                    <a:pt x="4" y="4"/>
                    <a:pt x="4" y="4"/>
                  </a:cubicBezTo>
                  <a:cubicBezTo>
                    <a:pt x="5" y="5"/>
                    <a:pt x="8" y="6"/>
                    <a:pt x="8" y="7"/>
                  </a:cubicBezTo>
                  <a:cubicBezTo>
                    <a:pt x="8" y="7"/>
                    <a:pt x="4" y="8"/>
                    <a:pt x="4" y="9"/>
                  </a:cubicBezTo>
                  <a:cubicBezTo>
                    <a:pt x="4" y="9"/>
                    <a:pt x="8" y="10"/>
                    <a:pt x="8" y="11"/>
                  </a:cubicBezTo>
                  <a:cubicBezTo>
                    <a:pt x="7" y="12"/>
                    <a:pt x="4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89" name="Freeform 140"/>
            <p:cNvSpPr>
              <a:spLocks/>
            </p:cNvSpPr>
            <p:nvPr/>
          </p:nvSpPr>
          <p:spPr bwMode="auto">
            <a:xfrm>
              <a:off x="10668000" y="5295901"/>
              <a:ext cx="41275" cy="17463"/>
            </a:xfrm>
            <a:custGeom>
              <a:avLst/>
              <a:gdLst>
                <a:gd name="T0" fmla="*/ 12 w 24"/>
                <a:gd name="T1" fmla="*/ 9 h 9"/>
                <a:gd name="T2" fmla="*/ 8 w 24"/>
                <a:gd name="T3" fmla="*/ 7 h 9"/>
                <a:gd name="T4" fmla="*/ 12 w 24"/>
                <a:gd name="T5" fmla="*/ 5 h 9"/>
                <a:gd name="T6" fmla="*/ 8 w 24"/>
                <a:gd name="T7" fmla="*/ 2 h 9"/>
                <a:gd name="T8" fmla="*/ 4 w 24"/>
                <a:gd name="T9" fmla="*/ 5 h 9"/>
                <a:gd name="T10" fmla="*/ 0 w 24"/>
                <a:gd name="T11" fmla="*/ 2 h 9"/>
                <a:gd name="T12" fmla="*/ 4 w 24"/>
                <a:gd name="T13" fmla="*/ 0 h 9"/>
                <a:gd name="T14" fmla="*/ 8 w 24"/>
                <a:gd name="T15" fmla="*/ 2 h 9"/>
                <a:gd name="T16" fmla="*/ 12 w 24"/>
                <a:gd name="T17" fmla="*/ 0 h 9"/>
                <a:gd name="T18" fmla="*/ 16 w 24"/>
                <a:gd name="T19" fmla="*/ 3 h 9"/>
                <a:gd name="T20" fmla="*/ 20 w 24"/>
                <a:gd name="T21" fmla="*/ 1 h 9"/>
                <a:gd name="T22" fmla="*/ 24 w 24"/>
                <a:gd name="T23" fmla="*/ 3 h 9"/>
                <a:gd name="T24" fmla="*/ 20 w 24"/>
                <a:gd name="T25" fmla="*/ 5 h 9"/>
                <a:gd name="T26" fmla="*/ 16 w 24"/>
                <a:gd name="T27" fmla="*/ 3 h 9"/>
                <a:gd name="T28" fmla="*/ 12 w 24"/>
                <a:gd name="T29" fmla="*/ 5 h 9"/>
                <a:gd name="T30" fmla="*/ 16 w 24"/>
                <a:gd name="T31" fmla="*/ 7 h 9"/>
                <a:gd name="T32" fmla="*/ 12 w 24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9">
                  <a:moveTo>
                    <a:pt x="12" y="9"/>
                  </a:moveTo>
                  <a:cubicBezTo>
                    <a:pt x="11" y="8"/>
                    <a:pt x="8" y="8"/>
                    <a:pt x="8" y="7"/>
                  </a:cubicBezTo>
                  <a:cubicBezTo>
                    <a:pt x="8" y="6"/>
                    <a:pt x="12" y="5"/>
                    <a:pt x="12" y="5"/>
                  </a:cubicBezTo>
                  <a:cubicBezTo>
                    <a:pt x="11" y="5"/>
                    <a:pt x="9" y="3"/>
                    <a:pt x="8" y="2"/>
                  </a:cubicBezTo>
                  <a:cubicBezTo>
                    <a:pt x="7" y="2"/>
                    <a:pt x="5" y="5"/>
                    <a:pt x="4" y="5"/>
                  </a:cubicBezTo>
                  <a:cubicBezTo>
                    <a:pt x="3" y="4"/>
                    <a:pt x="2" y="3"/>
                    <a:pt x="0" y="2"/>
                  </a:cubicBezTo>
                  <a:cubicBezTo>
                    <a:pt x="2" y="2"/>
                    <a:pt x="3" y="0"/>
                    <a:pt x="4" y="0"/>
                  </a:cubicBezTo>
                  <a:cubicBezTo>
                    <a:pt x="5" y="0"/>
                    <a:pt x="7" y="3"/>
                    <a:pt x="8" y="2"/>
                  </a:cubicBezTo>
                  <a:cubicBezTo>
                    <a:pt x="10" y="2"/>
                    <a:pt x="11" y="0"/>
                    <a:pt x="12" y="0"/>
                  </a:cubicBezTo>
                  <a:cubicBezTo>
                    <a:pt x="13" y="0"/>
                    <a:pt x="15" y="3"/>
                    <a:pt x="16" y="3"/>
                  </a:cubicBezTo>
                  <a:cubicBezTo>
                    <a:pt x="17" y="3"/>
                    <a:pt x="19" y="0"/>
                    <a:pt x="20" y="1"/>
                  </a:cubicBezTo>
                  <a:cubicBezTo>
                    <a:pt x="22" y="1"/>
                    <a:pt x="22" y="2"/>
                    <a:pt x="24" y="3"/>
                  </a:cubicBezTo>
                  <a:cubicBezTo>
                    <a:pt x="23" y="3"/>
                    <a:pt x="21" y="5"/>
                    <a:pt x="20" y="5"/>
                  </a:cubicBezTo>
                  <a:cubicBezTo>
                    <a:pt x="18" y="5"/>
                    <a:pt x="17" y="3"/>
                    <a:pt x="16" y="3"/>
                  </a:cubicBezTo>
                  <a:cubicBezTo>
                    <a:pt x="15" y="3"/>
                    <a:pt x="13" y="4"/>
                    <a:pt x="12" y="5"/>
                  </a:cubicBezTo>
                  <a:cubicBezTo>
                    <a:pt x="12" y="5"/>
                    <a:pt x="16" y="6"/>
                    <a:pt x="16" y="7"/>
                  </a:cubicBezTo>
                  <a:cubicBezTo>
                    <a:pt x="16" y="8"/>
                    <a:pt x="12" y="8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0" name="Freeform 141"/>
            <p:cNvSpPr>
              <a:spLocks/>
            </p:cNvSpPr>
            <p:nvPr/>
          </p:nvSpPr>
          <p:spPr bwMode="auto">
            <a:xfrm>
              <a:off x="10791825" y="5303838"/>
              <a:ext cx="49213" cy="41275"/>
            </a:xfrm>
            <a:custGeom>
              <a:avLst/>
              <a:gdLst>
                <a:gd name="T0" fmla="*/ 0 w 28"/>
                <a:gd name="T1" fmla="*/ 17 h 22"/>
                <a:gd name="T2" fmla="*/ 4 w 28"/>
                <a:gd name="T3" fmla="*/ 15 h 22"/>
                <a:gd name="T4" fmla="*/ 8 w 28"/>
                <a:gd name="T5" fmla="*/ 13 h 22"/>
                <a:gd name="T6" fmla="*/ 11 w 28"/>
                <a:gd name="T7" fmla="*/ 15 h 22"/>
                <a:gd name="T8" fmla="*/ 16 w 28"/>
                <a:gd name="T9" fmla="*/ 13 h 22"/>
                <a:gd name="T10" fmla="*/ 20 w 28"/>
                <a:gd name="T11" fmla="*/ 11 h 22"/>
                <a:gd name="T12" fmla="*/ 16 w 28"/>
                <a:gd name="T13" fmla="*/ 9 h 22"/>
                <a:gd name="T14" fmla="*/ 20 w 28"/>
                <a:gd name="T15" fmla="*/ 7 h 22"/>
                <a:gd name="T16" fmla="*/ 24 w 28"/>
                <a:gd name="T17" fmla="*/ 4 h 22"/>
                <a:gd name="T18" fmla="*/ 20 w 28"/>
                <a:gd name="T19" fmla="*/ 2 h 22"/>
                <a:gd name="T20" fmla="*/ 24 w 28"/>
                <a:gd name="T21" fmla="*/ 0 h 22"/>
                <a:gd name="T22" fmla="*/ 28 w 28"/>
                <a:gd name="T23" fmla="*/ 2 h 22"/>
                <a:gd name="T24" fmla="*/ 24 w 28"/>
                <a:gd name="T25" fmla="*/ 4 h 22"/>
                <a:gd name="T26" fmla="*/ 28 w 28"/>
                <a:gd name="T27" fmla="*/ 7 h 22"/>
                <a:gd name="T28" fmla="*/ 24 w 28"/>
                <a:gd name="T29" fmla="*/ 9 h 22"/>
                <a:gd name="T30" fmla="*/ 20 w 28"/>
                <a:gd name="T31" fmla="*/ 11 h 22"/>
                <a:gd name="T32" fmla="*/ 23 w 28"/>
                <a:gd name="T33" fmla="*/ 13 h 22"/>
                <a:gd name="T34" fmla="*/ 19 w 28"/>
                <a:gd name="T35" fmla="*/ 15 h 22"/>
                <a:gd name="T36" fmla="*/ 11 w 28"/>
                <a:gd name="T37" fmla="*/ 19 h 22"/>
                <a:gd name="T38" fmla="*/ 7 w 28"/>
                <a:gd name="T39" fmla="*/ 22 h 22"/>
                <a:gd name="T40" fmla="*/ 0 w 28"/>
                <a:gd name="T4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2">
                  <a:moveTo>
                    <a:pt x="0" y="17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6" y="13"/>
                    <a:pt x="8" y="13"/>
                  </a:cubicBezTo>
                  <a:cubicBezTo>
                    <a:pt x="8" y="13"/>
                    <a:pt x="11" y="15"/>
                    <a:pt x="11" y="15"/>
                  </a:cubicBezTo>
                  <a:cubicBezTo>
                    <a:pt x="12" y="15"/>
                    <a:pt x="15" y="13"/>
                    <a:pt x="16" y="13"/>
                  </a:cubicBezTo>
                  <a:cubicBezTo>
                    <a:pt x="16" y="13"/>
                    <a:pt x="20" y="11"/>
                    <a:pt x="20" y="11"/>
                  </a:cubicBezTo>
                  <a:cubicBezTo>
                    <a:pt x="20" y="10"/>
                    <a:pt x="16" y="9"/>
                    <a:pt x="16" y="9"/>
                  </a:cubicBezTo>
                  <a:cubicBezTo>
                    <a:pt x="16" y="8"/>
                    <a:pt x="19" y="7"/>
                    <a:pt x="20" y="7"/>
                  </a:cubicBezTo>
                  <a:cubicBezTo>
                    <a:pt x="21" y="6"/>
                    <a:pt x="23" y="5"/>
                    <a:pt x="24" y="4"/>
                  </a:cubicBezTo>
                  <a:cubicBezTo>
                    <a:pt x="24" y="4"/>
                    <a:pt x="20" y="3"/>
                    <a:pt x="20" y="2"/>
                  </a:cubicBezTo>
                  <a:cubicBezTo>
                    <a:pt x="20" y="2"/>
                    <a:pt x="24" y="0"/>
                    <a:pt x="24" y="0"/>
                  </a:cubicBezTo>
                  <a:cubicBezTo>
                    <a:pt x="26" y="0"/>
                    <a:pt x="27" y="2"/>
                    <a:pt x="28" y="2"/>
                  </a:cubicBezTo>
                  <a:cubicBezTo>
                    <a:pt x="28" y="3"/>
                    <a:pt x="24" y="4"/>
                    <a:pt x="24" y="4"/>
                  </a:cubicBezTo>
                  <a:cubicBezTo>
                    <a:pt x="24" y="5"/>
                    <a:pt x="28" y="6"/>
                    <a:pt x="28" y="7"/>
                  </a:cubicBezTo>
                  <a:cubicBezTo>
                    <a:pt x="27" y="7"/>
                    <a:pt x="25" y="8"/>
                    <a:pt x="24" y="9"/>
                  </a:cubicBezTo>
                  <a:cubicBezTo>
                    <a:pt x="23" y="9"/>
                    <a:pt x="20" y="11"/>
                    <a:pt x="20" y="11"/>
                  </a:cubicBezTo>
                  <a:cubicBezTo>
                    <a:pt x="20" y="11"/>
                    <a:pt x="24" y="13"/>
                    <a:pt x="23" y="13"/>
                  </a:cubicBezTo>
                  <a:cubicBezTo>
                    <a:pt x="23" y="14"/>
                    <a:pt x="20" y="15"/>
                    <a:pt x="19" y="15"/>
                  </a:cubicBezTo>
                  <a:cubicBezTo>
                    <a:pt x="17" y="17"/>
                    <a:pt x="14" y="18"/>
                    <a:pt x="11" y="19"/>
                  </a:cubicBezTo>
                  <a:cubicBezTo>
                    <a:pt x="10" y="20"/>
                    <a:pt x="8" y="21"/>
                    <a:pt x="7" y="22"/>
                  </a:cubicBez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1" name="Freeform 142"/>
            <p:cNvSpPr>
              <a:spLocks/>
            </p:cNvSpPr>
            <p:nvPr/>
          </p:nvSpPr>
          <p:spPr bwMode="auto">
            <a:xfrm>
              <a:off x="10764838" y="5305426"/>
              <a:ext cx="33338" cy="12700"/>
            </a:xfrm>
            <a:custGeom>
              <a:avLst/>
              <a:gdLst>
                <a:gd name="T0" fmla="*/ 8 w 19"/>
                <a:gd name="T1" fmla="*/ 3 h 7"/>
                <a:gd name="T2" fmla="*/ 4 w 19"/>
                <a:gd name="T3" fmla="*/ 5 h 7"/>
                <a:gd name="T4" fmla="*/ 0 w 19"/>
                <a:gd name="T5" fmla="*/ 3 h 7"/>
                <a:gd name="T6" fmla="*/ 4 w 19"/>
                <a:gd name="T7" fmla="*/ 1 h 7"/>
                <a:gd name="T8" fmla="*/ 8 w 19"/>
                <a:gd name="T9" fmla="*/ 3 h 7"/>
                <a:gd name="T10" fmla="*/ 12 w 19"/>
                <a:gd name="T11" fmla="*/ 1 h 7"/>
                <a:gd name="T12" fmla="*/ 16 w 19"/>
                <a:gd name="T13" fmla="*/ 3 h 7"/>
                <a:gd name="T14" fmla="*/ 19 w 19"/>
                <a:gd name="T15" fmla="*/ 5 h 7"/>
                <a:gd name="T16" fmla="*/ 15 w 19"/>
                <a:gd name="T17" fmla="*/ 7 h 7"/>
                <a:gd name="T18" fmla="*/ 11 w 19"/>
                <a:gd name="T19" fmla="*/ 5 h 7"/>
                <a:gd name="T20" fmla="*/ 8 w 19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">
                  <a:moveTo>
                    <a:pt x="8" y="3"/>
                  </a:moveTo>
                  <a:cubicBezTo>
                    <a:pt x="7" y="3"/>
                    <a:pt x="5" y="5"/>
                    <a:pt x="4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3" y="1"/>
                    <a:pt x="4" y="1"/>
                  </a:cubicBezTo>
                  <a:cubicBezTo>
                    <a:pt x="5" y="0"/>
                    <a:pt x="7" y="3"/>
                    <a:pt x="8" y="3"/>
                  </a:cubicBezTo>
                  <a:cubicBezTo>
                    <a:pt x="9" y="3"/>
                    <a:pt x="11" y="1"/>
                    <a:pt x="12" y="1"/>
                  </a:cubicBezTo>
                  <a:cubicBezTo>
                    <a:pt x="13" y="1"/>
                    <a:pt x="15" y="3"/>
                    <a:pt x="16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ubicBezTo>
                    <a:pt x="14" y="7"/>
                    <a:pt x="12" y="5"/>
                    <a:pt x="11" y="5"/>
                  </a:cubicBezTo>
                  <a:cubicBezTo>
                    <a:pt x="10" y="5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2" name="Freeform 143"/>
            <p:cNvSpPr>
              <a:spLocks/>
            </p:cNvSpPr>
            <p:nvPr/>
          </p:nvSpPr>
          <p:spPr bwMode="auto">
            <a:xfrm>
              <a:off x="11074400" y="5326063"/>
              <a:ext cx="33338" cy="14288"/>
            </a:xfrm>
            <a:custGeom>
              <a:avLst/>
              <a:gdLst>
                <a:gd name="T0" fmla="*/ 11 w 19"/>
                <a:gd name="T1" fmla="*/ 4 h 8"/>
                <a:gd name="T2" fmla="*/ 8 w 19"/>
                <a:gd name="T3" fmla="*/ 2 h 8"/>
                <a:gd name="T4" fmla="*/ 12 w 19"/>
                <a:gd name="T5" fmla="*/ 0 h 8"/>
                <a:gd name="T6" fmla="*/ 16 w 19"/>
                <a:gd name="T7" fmla="*/ 2 h 8"/>
                <a:gd name="T8" fmla="*/ 19 w 19"/>
                <a:gd name="T9" fmla="*/ 4 h 8"/>
                <a:gd name="T10" fmla="*/ 15 w 19"/>
                <a:gd name="T11" fmla="*/ 6 h 8"/>
                <a:gd name="T12" fmla="*/ 11 w 19"/>
                <a:gd name="T13" fmla="*/ 8 h 8"/>
                <a:gd name="T14" fmla="*/ 7 w 19"/>
                <a:gd name="T15" fmla="*/ 6 h 8"/>
                <a:gd name="T16" fmla="*/ 3 w 19"/>
                <a:gd name="T17" fmla="*/ 8 h 8"/>
                <a:gd name="T18" fmla="*/ 0 w 19"/>
                <a:gd name="T19" fmla="*/ 6 h 8"/>
                <a:gd name="T20" fmla="*/ 4 w 19"/>
                <a:gd name="T21" fmla="*/ 4 h 8"/>
                <a:gd name="T22" fmla="*/ 7 w 19"/>
                <a:gd name="T23" fmla="*/ 6 h 8"/>
                <a:gd name="T24" fmla="*/ 11 w 19"/>
                <a:gd name="T2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8">
                  <a:moveTo>
                    <a:pt x="11" y="4"/>
                  </a:moveTo>
                  <a:cubicBezTo>
                    <a:pt x="11" y="3"/>
                    <a:pt x="8" y="3"/>
                    <a:pt x="8" y="2"/>
                  </a:cubicBezTo>
                  <a:cubicBezTo>
                    <a:pt x="8" y="2"/>
                    <a:pt x="12" y="0"/>
                    <a:pt x="12" y="0"/>
                  </a:cubicBezTo>
                  <a:cubicBezTo>
                    <a:pt x="13" y="0"/>
                    <a:pt x="14" y="2"/>
                    <a:pt x="16" y="2"/>
                  </a:cubicBezTo>
                  <a:cubicBezTo>
                    <a:pt x="16" y="3"/>
                    <a:pt x="19" y="3"/>
                    <a:pt x="19" y="4"/>
                  </a:cubicBezTo>
                  <a:cubicBezTo>
                    <a:pt x="19" y="5"/>
                    <a:pt x="16" y="6"/>
                    <a:pt x="15" y="6"/>
                  </a:cubicBezTo>
                  <a:cubicBezTo>
                    <a:pt x="14" y="7"/>
                    <a:pt x="12" y="8"/>
                    <a:pt x="11" y="8"/>
                  </a:cubicBezTo>
                  <a:cubicBezTo>
                    <a:pt x="10" y="8"/>
                    <a:pt x="8" y="6"/>
                    <a:pt x="7" y="6"/>
                  </a:cubicBezTo>
                  <a:cubicBezTo>
                    <a:pt x="6" y="6"/>
                    <a:pt x="4" y="8"/>
                    <a:pt x="3" y="8"/>
                  </a:cubicBezTo>
                  <a:cubicBezTo>
                    <a:pt x="3" y="8"/>
                    <a:pt x="0" y="6"/>
                    <a:pt x="0" y="6"/>
                  </a:cubicBezTo>
                  <a:cubicBezTo>
                    <a:pt x="0" y="6"/>
                    <a:pt x="3" y="4"/>
                    <a:pt x="4" y="4"/>
                  </a:cubicBezTo>
                  <a:cubicBezTo>
                    <a:pt x="5" y="4"/>
                    <a:pt x="6" y="6"/>
                    <a:pt x="7" y="6"/>
                  </a:cubicBezTo>
                  <a:cubicBezTo>
                    <a:pt x="9" y="6"/>
                    <a:pt x="10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3" name="Freeform 144"/>
            <p:cNvSpPr>
              <a:spLocks/>
            </p:cNvSpPr>
            <p:nvPr/>
          </p:nvSpPr>
          <p:spPr bwMode="auto">
            <a:xfrm>
              <a:off x="11034713" y="5295901"/>
              <a:ext cx="55563" cy="20638"/>
            </a:xfrm>
            <a:custGeom>
              <a:avLst/>
              <a:gdLst>
                <a:gd name="T0" fmla="*/ 8 w 32"/>
                <a:gd name="T1" fmla="*/ 4 h 11"/>
                <a:gd name="T2" fmla="*/ 4 w 32"/>
                <a:gd name="T3" fmla="*/ 6 h 11"/>
                <a:gd name="T4" fmla="*/ 0 w 32"/>
                <a:gd name="T5" fmla="*/ 4 h 11"/>
                <a:gd name="T6" fmla="*/ 4 w 32"/>
                <a:gd name="T7" fmla="*/ 2 h 11"/>
                <a:gd name="T8" fmla="*/ 9 w 32"/>
                <a:gd name="T9" fmla="*/ 0 h 11"/>
                <a:gd name="T10" fmla="*/ 12 w 32"/>
                <a:gd name="T11" fmla="*/ 2 h 11"/>
                <a:gd name="T12" fmla="*/ 16 w 32"/>
                <a:gd name="T13" fmla="*/ 0 h 11"/>
                <a:gd name="T14" fmla="*/ 20 w 32"/>
                <a:gd name="T15" fmla="*/ 2 h 11"/>
                <a:gd name="T16" fmla="*/ 24 w 32"/>
                <a:gd name="T17" fmla="*/ 5 h 11"/>
                <a:gd name="T18" fmla="*/ 28 w 32"/>
                <a:gd name="T19" fmla="*/ 2 h 11"/>
                <a:gd name="T20" fmla="*/ 32 w 32"/>
                <a:gd name="T21" fmla="*/ 5 h 11"/>
                <a:gd name="T22" fmla="*/ 28 w 32"/>
                <a:gd name="T23" fmla="*/ 7 h 11"/>
                <a:gd name="T24" fmla="*/ 24 w 32"/>
                <a:gd name="T25" fmla="*/ 5 h 11"/>
                <a:gd name="T26" fmla="*/ 20 w 32"/>
                <a:gd name="T27" fmla="*/ 7 h 11"/>
                <a:gd name="T28" fmla="*/ 16 w 32"/>
                <a:gd name="T29" fmla="*/ 4 h 11"/>
                <a:gd name="T30" fmla="*/ 12 w 32"/>
                <a:gd name="T31" fmla="*/ 7 h 11"/>
                <a:gd name="T32" fmla="*/ 16 w 32"/>
                <a:gd name="T33" fmla="*/ 9 h 11"/>
                <a:gd name="T34" fmla="*/ 12 w 32"/>
                <a:gd name="T35" fmla="*/ 11 h 11"/>
                <a:gd name="T36" fmla="*/ 8 w 32"/>
                <a:gd name="T37" fmla="*/ 9 h 11"/>
                <a:gd name="T38" fmla="*/ 12 w 32"/>
                <a:gd name="T39" fmla="*/ 7 h 11"/>
                <a:gd name="T40" fmla="*/ 8 w 32"/>
                <a:gd name="T4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11">
                  <a:moveTo>
                    <a:pt x="8" y="4"/>
                  </a:moveTo>
                  <a:cubicBezTo>
                    <a:pt x="8" y="5"/>
                    <a:pt x="4" y="6"/>
                    <a:pt x="4" y="6"/>
                  </a:cubicBezTo>
                  <a:cubicBezTo>
                    <a:pt x="4" y="6"/>
                    <a:pt x="0" y="5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1"/>
                    <a:pt x="7" y="0"/>
                    <a:pt x="9" y="0"/>
                  </a:cubicBezTo>
                  <a:cubicBezTo>
                    <a:pt x="9" y="0"/>
                    <a:pt x="12" y="2"/>
                    <a:pt x="12" y="2"/>
                  </a:cubicBezTo>
                  <a:cubicBezTo>
                    <a:pt x="13" y="2"/>
                    <a:pt x="15" y="0"/>
                    <a:pt x="16" y="0"/>
                  </a:cubicBezTo>
                  <a:cubicBezTo>
                    <a:pt x="18" y="0"/>
                    <a:pt x="19" y="2"/>
                    <a:pt x="20" y="2"/>
                  </a:cubicBezTo>
                  <a:cubicBezTo>
                    <a:pt x="22" y="3"/>
                    <a:pt x="22" y="4"/>
                    <a:pt x="24" y="5"/>
                  </a:cubicBezTo>
                  <a:cubicBezTo>
                    <a:pt x="25" y="4"/>
                    <a:pt x="26" y="3"/>
                    <a:pt x="28" y="2"/>
                  </a:cubicBezTo>
                  <a:cubicBezTo>
                    <a:pt x="28" y="2"/>
                    <a:pt x="32" y="5"/>
                    <a:pt x="32" y="5"/>
                  </a:cubicBezTo>
                  <a:cubicBezTo>
                    <a:pt x="32" y="5"/>
                    <a:pt x="28" y="7"/>
                    <a:pt x="28" y="7"/>
                  </a:cubicBezTo>
                  <a:cubicBezTo>
                    <a:pt x="26" y="7"/>
                    <a:pt x="25" y="5"/>
                    <a:pt x="24" y="5"/>
                  </a:cubicBezTo>
                  <a:cubicBezTo>
                    <a:pt x="23" y="5"/>
                    <a:pt x="21" y="7"/>
                    <a:pt x="20" y="7"/>
                  </a:cubicBezTo>
                  <a:cubicBezTo>
                    <a:pt x="19" y="7"/>
                    <a:pt x="17" y="4"/>
                    <a:pt x="16" y="4"/>
                  </a:cubicBezTo>
                  <a:cubicBezTo>
                    <a:pt x="16" y="5"/>
                    <a:pt x="12" y="6"/>
                    <a:pt x="12" y="7"/>
                  </a:cubicBezTo>
                  <a:cubicBezTo>
                    <a:pt x="12" y="7"/>
                    <a:pt x="15" y="9"/>
                    <a:pt x="16" y="9"/>
                  </a:cubicBezTo>
                  <a:cubicBezTo>
                    <a:pt x="14" y="9"/>
                    <a:pt x="13" y="11"/>
                    <a:pt x="12" y="11"/>
                  </a:cubicBezTo>
                  <a:cubicBezTo>
                    <a:pt x="11" y="11"/>
                    <a:pt x="8" y="9"/>
                    <a:pt x="8" y="9"/>
                  </a:cubicBezTo>
                  <a:cubicBezTo>
                    <a:pt x="8" y="8"/>
                    <a:pt x="12" y="7"/>
                    <a:pt x="12" y="7"/>
                  </a:cubicBezTo>
                  <a:cubicBezTo>
                    <a:pt x="12" y="6"/>
                    <a:pt x="9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4" name="Freeform 145"/>
            <p:cNvSpPr>
              <a:spLocks/>
            </p:cNvSpPr>
            <p:nvPr/>
          </p:nvSpPr>
          <p:spPr bwMode="auto">
            <a:xfrm>
              <a:off x="11144250" y="5330826"/>
              <a:ext cx="34925" cy="11113"/>
            </a:xfrm>
            <a:custGeom>
              <a:avLst/>
              <a:gdLst>
                <a:gd name="T0" fmla="*/ 8 w 20"/>
                <a:gd name="T1" fmla="*/ 4 h 6"/>
                <a:gd name="T2" fmla="*/ 4 w 20"/>
                <a:gd name="T3" fmla="*/ 6 h 6"/>
                <a:gd name="T4" fmla="*/ 0 w 20"/>
                <a:gd name="T5" fmla="*/ 4 h 6"/>
                <a:gd name="T6" fmla="*/ 4 w 20"/>
                <a:gd name="T7" fmla="*/ 2 h 6"/>
                <a:gd name="T8" fmla="*/ 8 w 20"/>
                <a:gd name="T9" fmla="*/ 4 h 6"/>
                <a:gd name="T10" fmla="*/ 12 w 20"/>
                <a:gd name="T11" fmla="*/ 2 h 6"/>
                <a:gd name="T12" fmla="*/ 16 w 20"/>
                <a:gd name="T13" fmla="*/ 0 h 6"/>
                <a:gd name="T14" fmla="*/ 20 w 20"/>
                <a:gd name="T15" fmla="*/ 2 h 6"/>
                <a:gd name="T16" fmla="*/ 15 w 20"/>
                <a:gd name="T17" fmla="*/ 4 h 6"/>
                <a:gd name="T18" fmla="*/ 11 w 20"/>
                <a:gd name="T19" fmla="*/ 6 h 6"/>
                <a:gd name="T20" fmla="*/ 8 w 20"/>
                <a:gd name="T2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6">
                  <a:moveTo>
                    <a:pt x="8" y="4"/>
                  </a:moveTo>
                  <a:cubicBezTo>
                    <a:pt x="6" y="4"/>
                    <a:pt x="5" y="6"/>
                    <a:pt x="4" y="6"/>
                  </a:cubicBezTo>
                  <a:cubicBezTo>
                    <a:pt x="3" y="6"/>
                    <a:pt x="0" y="4"/>
                    <a:pt x="0" y="4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5" y="2"/>
                    <a:pt x="7" y="4"/>
                    <a:pt x="8" y="4"/>
                  </a:cubicBezTo>
                  <a:cubicBezTo>
                    <a:pt x="9" y="4"/>
                    <a:pt x="11" y="2"/>
                    <a:pt x="12" y="2"/>
                  </a:cubicBezTo>
                  <a:cubicBezTo>
                    <a:pt x="12" y="1"/>
                    <a:pt x="15" y="0"/>
                    <a:pt x="16" y="0"/>
                  </a:cubicBezTo>
                  <a:cubicBezTo>
                    <a:pt x="16" y="0"/>
                    <a:pt x="20" y="2"/>
                    <a:pt x="20" y="2"/>
                  </a:cubicBezTo>
                  <a:cubicBezTo>
                    <a:pt x="19" y="2"/>
                    <a:pt x="16" y="4"/>
                    <a:pt x="15" y="4"/>
                  </a:cubicBezTo>
                  <a:cubicBezTo>
                    <a:pt x="15" y="4"/>
                    <a:pt x="13" y="6"/>
                    <a:pt x="11" y="6"/>
                  </a:cubicBezTo>
                  <a:cubicBezTo>
                    <a:pt x="11" y="6"/>
                    <a:pt x="8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5" name="Freeform 146"/>
            <p:cNvSpPr>
              <a:spLocks/>
            </p:cNvSpPr>
            <p:nvPr/>
          </p:nvSpPr>
          <p:spPr bwMode="auto">
            <a:xfrm>
              <a:off x="11109325" y="5305426"/>
              <a:ext cx="36513" cy="12700"/>
            </a:xfrm>
            <a:custGeom>
              <a:avLst/>
              <a:gdLst>
                <a:gd name="T0" fmla="*/ 12 w 20"/>
                <a:gd name="T1" fmla="*/ 5 h 7"/>
                <a:gd name="T2" fmla="*/ 8 w 20"/>
                <a:gd name="T3" fmla="*/ 7 h 7"/>
                <a:gd name="T4" fmla="*/ 4 w 20"/>
                <a:gd name="T5" fmla="*/ 4 h 7"/>
                <a:gd name="T6" fmla="*/ 0 w 20"/>
                <a:gd name="T7" fmla="*/ 2 h 7"/>
                <a:gd name="T8" fmla="*/ 4 w 20"/>
                <a:gd name="T9" fmla="*/ 0 h 7"/>
                <a:gd name="T10" fmla="*/ 8 w 20"/>
                <a:gd name="T11" fmla="*/ 2 h 7"/>
                <a:gd name="T12" fmla="*/ 12 w 20"/>
                <a:gd name="T13" fmla="*/ 5 h 7"/>
                <a:gd name="T14" fmla="*/ 16 w 20"/>
                <a:gd name="T15" fmla="*/ 2 h 7"/>
                <a:gd name="T16" fmla="*/ 20 w 20"/>
                <a:gd name="T17" fmla="*/ 5 h 7"/>
                <a:gd name="T18" fmla="*/ 16 w 20"/>
                <a:gd name="T19" fmla="*/ 7 h 7"/>
                <a:gd name="T20" fmla="*/ 12 w 20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7">
                  <a:moveTo>
                    <a:pt x="12" y="5"/>
                  </a:moveTo>
                  <a:cubicBezTo>
                    <a:pt x="11" y="4"/>
                    <a:pt x="9" y="7"/>
                    <a:pt x="8" y="7"/>
                  </a:cubicBezTo>
                  <a:cubicBezTo>
                    <a:pt x="7" y="6"/>
                    <a:pt x="5" y="5"/>
                    <a:pt x="4" y="4"/>
                  </a:cubicBezTo>
                  <a:cubicBezTo>
                    <a:pt x="4" y="4"/>
                    <a:pt x="0" y="2"/>
                    <a:pt x="0" y="2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6" y="0"/>
                    <a:pt x="7" y="2"/>
                    <a:pt x="8" y="2"/>
                  </a:cubicBezTo>
                  <a:cubicBezTo>
                    <a:pt x="10" y="2"/>
                    <a:pt x="11" y="4"/>
                    <a:pt x="12" y="5"/>
                  </a:cubicBezTo>
                  <a:cubicBezTo>
                    <a:pt x="13" y="5"/>
                    <a:pt x="15" y="2"/>
                    <a:pt x="16" y="2"/>
                  </a:cubicBezTo>
                  <a:cubicBezTo>
                    <a:pt x="16" y="2"/>
                    <a:pt x="20" y="5"/>
                    <a:pt x="20" y="5"/>
                  </a:cubicBezTo>
                  <a:cubicBezTo>
                    <a:pt x="20" y="5"/>
                    <a:pt x="16" y="7"/>
                    <a:pt x="16" y="7"/>
                  </a:cubicBezTo>
                  <a:cubicBezTo>
                    <a:pt x="14" y="7"/>
                    <a:pt x="13" y="5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6" name="Freeform 147"/>
            <p:cNvSpPr>
              <a:spLocks/>
            </p:cNvSpPr>
            <p:nvPr/>
          </p:nvSpPr>
          <p:spPr bwMode="auto">
            <a:xfrm>
              <a:off x="11647488" y="5324476"/>
              <a:ext cx="42863" cy="23813"/>
            </a:xfrm>
            <a:custGeom>
              <a:avLst/>
              <a:gdLst>
                <a:gd name="T0" fmla="*/ 4 w 24"/>
                <a:gd name="T1" fmla="*/ 13 h 13"/>
                <a:gd name="T2" fmla="*/ 0 w 24"/>
                <a:gd name="T3" fmla="*/ 11 h 13"/>
                <a:gd name="T4" fmla="*/ 4 w 24"/>
                <a:gd name="T5" fmla="*/ 9 h 13"/>
                <a:gd name="T6" fmla="*/ 8 w 24"/>
                <a:gd name="T7" fmla="*/ 7 h 13"/>
                <a:gd name="T8" fmla="*/ 5 w 24"/>
                <a:gd name="T9" fmla="*/ 5 h 13"/>
                <a:gd name="T10" fmla="*/ 9 w 24"/>
                <a:gd name="T11" fmla="*/ 2 h 13"/>
                <a:gd name="T12" fmla="*/ 13 w 24"/>
                <a:gd name="T13" fmla="*/ 0 h 13"/>
                <a:gd name="T14" fmla="*/ 17 w 24"/>
                <a:gd name="T15" fmla="*/ 3 h 13"/>
                <a:gd name="T16" fmla="*/ 21 w 24"/>
                <a:gd name="T17" fmla="*/ 0 h 13"/>
                <a:gd name="T18" fmla="*/ 24 w 24"/>
                <a:gd name="T19" fmla="*/ 3 h 13"/>
                <a:gd name="T20" fmla="*/ 20 w 24"/>
                <a:gd name="T21" fmla="*/ 5 h 13"/>
                <a:gd name="T22" fmla="*/ 16 w 24"/>
                <a:gd name="T23" fmla="*/ 7 h 13"/>
                <a:gd name="T24" fmla="*/ 13 w 24"/>
                <a:gd name="T25" fmla="*/ 5 h 13"/>
                <a:gd name="T26" fmla="*/ 8 w 24"/>
                <a:gd name="T27" fmla="*/ 7 h 13"/>
                <a:gd name="T28" fmla="*/ 12 w 24"/>
                <a:gd name="T29" fmla="*/ 9 h 13"/>
                <a:gd name="T30" fmla="*/ 8 w 24"/>
                <a:gd name="T31" fmla="*/ 11 h 13"/>
                <a:gd name="T32" fmla="*/ 4 w 24"/>
                <a:gd name="T3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3">
                  <a:moveTo>
                    <a:pt x="4" y="13"/>
                  </a:moveTo>
                  <a:cubicBezTo>
                    <a:pt x="4" y="12"/>
                    <a:pt x="0" y="12"/>
                    <a:pt x="0" y="11"/>
                  </a:cubicBezTo>
                  <a:cubicBezTo>
                    <a:pt x="0" y="10"/>
                    <a:pt x="4" y="10"/>
                    <a:pt x="4" y="9"/>
                  </a:cubicBezTo>
                  <a:cubicBezTo>
                    <a:pt x="5" y="8"/>
                    <a:pt x="8" y="7"/>
                    <a:pt x="8" y="7"/>
                  </a:cubicBezTo>
                  <a:cubicBezTo>
                    <a:pt x="9" y="6"/>
                    <a:pt x="5" y="5"/>
                    <a:pt x="5" y="5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2"/>
                    <a:pt x="12" y="1"/>
                    <a:pt x="13" y="0"/>
                  </a:cubicBezTo>
                  <a:cubicBezTo>
                    <a:pt x="14" y="0"/>
                    <a:pt x="16" y="3"/>
                    <a:pt x="17" y="3"/>
                  </a:cubicBezTo>
                  <a:cubicBezTo>
                    <a:pt x="18" y="3"/>
                    <a:pt x="20" y="0"/>
                    <a:pt x="21" y="0"/>
                  </a:cubicBezTo>
                  <a:cubicBezTo>
                    <a:pt x="22" y="1"/>
                    <a:pt x="23" y="2"/>
                    <a:pt x="24" y="3"/>
                  </a:cubicBezTo>
                  <a:cubicBezTo>
                    <a:pt x="23" y="3"/>
                    <a:pt x="22" y="4"/>
                    <a:pt x="20" y="5"/>
                  </a:cubicBezTo>
                  <a:cubicBezTo>
                    <a:pt x="20" y="5"/>
                    <a:pt x="17" y="7"/>
                    <a:pt x="16" y="7"/>
                  </a:cubicBezTo>
                  <a:cubicBezTo>
                    <a:pt x="15" y="7"/>
                    <a:pt x="14" y="5"/>
                    <a:pt x="13" y="5"/>
                  </a:cubicBezTo>
                  <a:cubicBezTo>
                    <a:pt x="11" y="5"/>
                    <a:pt x="10" y="7"/>
                    <a:pt x="8" y="7"/>
                  </a:cubicBezTo>
                  <a:cubicBezTo>
                    <a:pt x="9" y="7"/>
                    <a:pt x="12" y="8"/>
                    <a:pt x="12" y="9"/>
                  </a:cubicBezTo>
                  <a:cubicBezTo>
                    <a:pt x="12" y="9"/>
                    <a:pt x="9" y="11"/>
                    <a:pt x="8" y="11"/>
                  </a:cubicBezTo>
                  <a:cubicBezTo>
                    <a:pt x="7" y="12"/>
                    <a:pt x="5" y="12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  <p:sp>
          <p:nvSpPr>
            <p:cNvPr id="397" name="Freeform 148"/>
            <p:cNvSpPr>
              <a:spLocks/>
            </p:cNvSpPr>
            <p:nvPr/>
          </p:nvSpPr>
          <p:spPr bwMode="auto">
            <a:xfrm>
              <a:off x="11652250" y="5283201"/>
              <a:ext cx="33338" cy="22225"/>
            </a:xfrm>
            <a:custGeom>
              <a:avLst/>
              <a:gdLst>
                <a:gd name="T0" fmla="*/ 15 w 19"/>
                <a:gd name="T1" fmla="*/ 7 h 12"/>
                <a:gd name="T2" fmla="*/ 19 w 19"/>
                <a:gd name="T3" fmla="*/ 9 h 12"/>
                <a:gd name="T4" fmla="*/ 15 w 19"/>
                <a:gd name="T5" fmla="*/ 12 h 12"/>
                <a:gd name="T6" fmla="*/ 11 w 19"/>
                <a:gd name="T7" fmla="*/ 9 h 12"/>
                <a:gd name="T8" fmla="*/ 15 w 19"/>
                <a:gd name="T9" fmla="*/ 7 h 12"/>
                <a:gd name="T10" fmla="*/ 11 w 19"/>
                <a:gd name="T11" fmla="*/ 5 h 12"/>
                <a:gd name="T12" fmla="*/ 7 w 19"/>
                <a:gd name="T13" fmla="*/ 3 h 12"/>
                <a:gd name="T14" fmla="*/ 3 w 19"/>
                <a:gd name="T15" fmla="*/ 5 h 12"/>
                <a:gd name="T16" fmla="*/ 0 w 19"/>
                <a:gd name="T17" fmla="*/ 3 h 12"/>
                <a:gd name="T18" fmla="*/ 4 w 19"/>
                <a:gd name="T19" fmla="*/ 0 h 12"/>
                <a:gd name="T20" fmla="*/ 7 w 19"/>
                <a:gd name="T21" fmla="*/ 3 h 12"/>
                <a:gd name="T22" fmla="*/ 12 w 19"/>
                <a:gd name="T23" fmla="*/ 1 h 12"/>
                <a:gd name="T24" fmla="*/ 15 w 19"/>
                <a:gd name="T25" fmla="*/ 3 h 12"/>
                <a:gd name="T26" fmla="*/ 19 w 19"/>
                <a:gd name="T27" fmla="*/ 5 h 12"/>
                <a:gd name="T28" fmla="*/ 15 w 19"/>
                <a:gd name="T2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" h="12">
                  <a:moveTo>
                    <a:pt x="15" y="7"/>
                  </a:moveTo>
                  <a:cubicBezTo>
                    <a:pt x="15" y="8"/>
                    <a:pt x="19" y="9"/>
                    <a:pt x="19" y="9"/>
                  </a:cubicBezTo>
                  <a:cubicBezTo>
                    <a:pt x="19" y="10"/>
                    <a:pt x="15" y="12"/>
                    <a:pt x="15" y="12"/>
                  </a:cubicBezTo>
                  <a:cubicBezTo>
                    <a:pt x="14" y="12"/>
                    <a:pt x="11" y="10"/>
                    <a:pt x="11" y="9"/>
                  </a:cubicBezTo>
                  <a:cubicBezTo>
                    <a:pt x="11" y="9"/>
                    <a:pt x="15" y="7"/>
                    <a:pt x="15" y="7"/>
                  </a:cubicBezTo>
                  <a:cubicBezTo>
                    <a:pt x="15" y="7"/>
                    <a:pt x="12" y="5"/>
                    <a:pt x="11" y="5"/>
                  </a:cubicBezTo>
                  <a:cubicBezTo>
                    <a:pt x="11" y="5"/>
                    <a:pt x="8" y="3"/>
                    <a:pt x="7" y="3"/>
                  </a:cubicBezTo>
                  <a:cubicBezTo>
                    <a:pt x="6" y="3"/>
                    <a:pt x="4" y="5"/>
                    <a:pt x="3" y="5"/>
                  </a:cubicBezTo>
                  <a:cubicBezTo>
                    <a:pt x="3" y="5"/>
                    <a:pt x="0" y="3"/>
                    <a:pt x="0" y="3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5" y="0"/>
                    <a:pt x="6" y="2"/>
                    <a:pt x="7" y="3"/>
                  </a:cubicBezTo>
                  <a:cubicBezTo>
                    <a:pt x="8" y="3"/>
                    <a:pt x="11" y="1"/>
                    <a:pt x="12" y="1"/>
                  </a:cubicBezTo>
                  <a:cubicBezTo>
                    <a:pt x="12" y="1"/>
                    <a:pt x="15" y="3"/>
                    <a:pt x="15" y="3"/>
                  </a:cubicBezTo>
                  <a:cubicBezTo>
                    <a:pt x="16" y="3"/>
                    <a:pt x="19" y="5"/>
                    <a:pt x="19" y="5"/>
                  </a:cubicBezTo>
                  <a:cubicBezTo>
                    <a:pt x="19" y="5"/>
                    <a:pt x="15" y="7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K Crayon Crumble"/>
                <a:ea typeface="+mn-ea"/>
                <a:cs typeface="+mn-cs"/>
              </a:endParaRPr>
            </a:p>
          </p:txBody>
        </p:sp>
      </p:grp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25B0485C-9020-48C1-8B45-382A24CD668D}"/>
              </a:ext>
            </a:extLst>
          </p:cNvPr>
          <p:cNvSpPr txBox="1"/>
          <p:nvPr/>
        </p:nvSpPr>
        <p:spPr>
          <a:xfrm>
            <a:off x="1980589" y="1767006"/>
            <a:ext cx="780415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>
                <a:solidFill>
                  <a:srgbClr val="FFFFFF"/>
                </a:solidFill>
                <a:latin typeface="#9Slide07 IcielLa Chic Pro Shad" panose="02000506090000020004" pitchFamily="2" charset="0"/>
              </a:rPr>
              <a:t>Thanks for listening</a:t>
            </a:r>
            <a:endParaRPr kumimoji="0" lang="en-US" sz="9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#9Slide07 IcielLa Chic Pro Shad" panose="02000506090000020004" pitchFamily="2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DK Crayon Crumbl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674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59882" y="9066"/>
            <a:ext cx="12275765" cy="6911869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725321FE-5AF5-4C48-99F5-8BEE228C563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49" name="Hexagon 3"/>
          <p:cNvSpPr/>
          <p:nvPr/>
        </p:nvSpPr>
        <p:spPr>
          <a:xfrm rot="5400000">
            <a:off x="5305898" y="4193367"/>
            <a:ext cx="15374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Hexagon 3"/>
          <p:cNvSpPr/>
          <p:nvPr/>
        </p:nvSpPr>
        <p:spPr>
          <a:xfrm rot="5400000">
            <a:off x="4448412" y="2465399"/>
            <a:ext cx="3265386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Hexagon 3"/>
          <p:cNvSpPr/>
          <p:nvPr/>
        </p:nvSpPr>
        <p:spPr>
          <a:xfrm rot="5400000">
            <a:off x="3099045" y="-1019868"/>
            <a:ext cx="5988002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Hexagon 3"/>
          <p:cNvSpPr/>
          <p:nvPr/>
        </p:nvSpPr>
        <p:spPr>
          <a:xfrm rot="5400000">
            <a:off x="5312395" y="1205424"/>
            <a:ext cx="15374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1" name="Text Placeholder 7"/>
          <p:cNvSpPr txBox="1">
            <a:spLocks/>
          </p:cNvSpPr>
          <p:nvPr/>
        </p:nvSpPr>
        <p:spPr>
          <a:xfrm>
            <a:off x="5410146" y="515238"/>
            <a:ext cx="1365800" cy="981972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12000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n-US" sz="5999">
                <a:solidFill>
                  <a:prstClr val="white"/>
                </a:solidFill>
                <a:latin typeface="Rockwell Extra Bold"/>
                <a:cs typeface="Rockwell Extra Bold"/>
              </a:rPr>
              <a:t>I</a:t>
            </a:r>
          </a:p>
        </p:txBody>
      </p:sp>
      <p:sp>
        <p:nvSpPr>
          <p:cNvPr id="52" name="Oval 51"/>
          <p:cNvSpPr/>
          <p:nvPr/>
        </p:nvSpPr>
        <p:spPr>
          <a:xfrm>
            <a:off x="5499392" y="441057"/>
            <a:ext cx="1193220" cy="1193221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7" tIns="22847" rIns="45697" bIns="22847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" name="Text Placeholder 7"/>
          <p:cNvSpPr txBox="1">
            <a:spLocks/>
          </p:cNvSpPr>
          <p:nvPr/>
        </p:nvSpPr>
        <p:spPr>
          <a:xfrm>
            <a:off x="4541834" y="1738654"/>
            <a:ext cx="310242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ctr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Giới</a:t>
            </a:r>
            <a:r>
              <a:rPr lang="en-US" sz="2649">
                <a:solidFill>
                  <a:prstClr val="white"/>
                </a:solidFill>
                <a:latin typeface="Lato Light"/>
                <a:cs typeface="Lato Light"/>
              </a:rPr>
              <a:t> </a:t>
            </a:r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thiệu</a:t>
            </a:r>
            <a:r>
              <a:rPr lang="en-US" sz="2649">
                <a:solidFill>
                  <a:prstClr val="white"/>
                </a:solidFill>
                <a:latin typeface="Lato Light"/>
                <a:cs typeface="Lato Light"/>
              </a:rPr>
              <a:t> </a:t>
            </a:r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đề</a:t>
            </a:r>
            <a:r>
              <a:rPr lang="en-US" sz="2649">
                <a:solidFill>
                  <a:prstClr val="white"/>
                </a:solidFill>
                <a:latin typeface="Lato Light"/>
                <a:cs typeface="Lato Light"/>
              </a:rPr>
              <a:t> </a:t>
            </a:r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tài</a:t>
            </a:r>
            <a:endParaRPr lang="en-US" sz="2649">
              <a:solidFill>
                <a:prstClr val="white"/>
              </a:solidFill>
              <a:latin typeface="Lato Light"/>
              <a:cs typeface="Lato Light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 flipH="1">
            <a:off x="5164228" y="2349021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439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9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35" grpId="0" animBg="1"/>
      <p:bldP spid="42" grpId="0" animBg="1"/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39588F78-8D0C-4B92-AAB6-8722A3E3FA8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51334" y="9066"/>
            <a:ext cx="12339216" cy="6839870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Hexagon 3"/>
          <p:cNvSpPr/>
          <p:nvPr/>
        </p:nvSpPr>
        <p:spPr>
          <a:xfrm>
            <a:off x="6764653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Hexagon 3"/>
          <p:cNvSpPr/>
          <p:nvPr/>
        </p:nvSpPr>
        <p:spPr>
          <a:xfrm>
            <a:off x="4039256" y="1764414"/>
            <a:ext cx="3265385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Hexagon 3"/>
          <p:cNvSpPr/>
          <p:nvPr/>
        </p:nvSpPr>
        <p:spPr>
          <a:xfrm>
            <a:off x="-51332" y="1764414"/>
            <a:ext cx="5988001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752766" y="3184488"/>
            <a:ext cx="3491933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l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Lí do chọn đề tài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752768" y="3813981"/>
            <a:ext cx="3160326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Hexagon 3"/>
          <p:cNvSpPr/>
          <p:nvPr/>
        </p:nvSpPr>
        <p:spPr>
          <a:xfrm>
            <a:off x="4401952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7928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1" grpId="0" animBg="1"/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39588F78-8D0C-4B92-AAB6-8722A3E3FA8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51334" y="9066"/>
            <a:ext cx="12339216" cy="6839870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Hexagon 3"/>
          <p:cNvSpPr/>
          <p:nvPr/>
        </p:nvSpPr>
        <p:spPr>
          <a:xfrm>
            <a:off x="6764653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Hexagon 3"/>
          <p:cNvSpPr/>
          <p:nvPr/>
        </p:nvSpPr>
        <p:spPr>
          <a:xfrm>
            <a:off x="4039256" y="1764414"/>
            <a:ext cx="3265385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Hexagon 3"/>
          <p:cNvSpPr/>
          <p:nvPr/>
        </p:nvSpPr>
        <p:spPr>
          <a:xfrm>
            <a:off x="-51332" y="1764414"/>
            <a:ext cx="5988001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752766" y="3184488"/>
            <a:ext cx="3491933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l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Mục tiêu đề tài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752768" y="3813981"/>
            <a:ext cx="2877938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Hexagon 3"/>
          <p:cNvSpPr/>
          <p:nvPr/>
        </p:nvSpPr>
        <p:spPr>
          <a:xfrm>
            <a:off x="4401952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550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1" grpId="0" animBg="1"/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39588F78-8D0C-4B92-AAB6-8722A3E3FA8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51334" y="9066"/>
            <a:ext cx="12339216" cy="6839870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Hexagon 3"/>
          <p:cNvSpPr/>
          <p:nvPr/>
        </p:nvSpPr>
        <p:spPr>
          <a:xfrm>
            <a:off x="6764653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Hexagon 3"/>
          <p:cNvSpPr/>
          <p:nvPr/>
        </p:nvSpPr>
        <p:spPr>
          <a:xfrm>
            <a:off x="4039256" y="1764414"/>
            <a:ext cx="3265385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Hexagon 3"/>
          <p:cNvSpPr/>
          <p:nvPr/>
        </p:nvSpPr>
        <p:spPr>
          <a:xfrm>
            <a:off x="-51332" y="1764414"/>
            <a:ext cx="5988001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752766" y="3222588"/>
            <a:ext cx="404783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l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Cấu trúc dữ liệu và giải thuật được dùng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752768" y="3471081"/>
            <a:ext cx="4047832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Hexagon 3"/>
          <p:cNvSpPr/>
          <p:nvPr/>
        </p:nvSpPr>
        <p:spPr>
          <a:xfrm>
            <a:off x="4401952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1337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1" grpId="0" animBg="1"/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59882" y="9066"/>
            <a:ext cx="12275765" cy="6911869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725321FE-5AF5-4C48-99F5-8BEE228C563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49" name="Hexagon 3"/>
          <p:cNvSpPr/>
          <p:nvPr/>
        </p:nvSpPr>
        <p:spPr>
          <a:xfrm rot="5400000">
            <a:off x="5305898" y="4193367"/>
            <a:ext cx="15374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Hexagon 3"/>
          <p:cNvSpPr/>
          <p:nvPr/>
        </p:nvSpPr>
        <p:spPr>
          <a:xfrm rot="5400000">
            <a:off x="4448412" y="2465399"/>
            <a:ext cx="3265386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5" name="Hexagon 3"/>
          <p:cNvSpPr/>
          <p:nvPr/>
        </p:nvSpPr>
        <p:spPr>
          <a:xfrm rot="5400000">
            <a:off x="3080606" y="-1032860"/>
            <a:ext cx="5988002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2" name="Hexagon 3"/>
          <p:cNvSpPr/>
          <p:nvPr/>
        </p:nvSpPr>
        <p:spPr>
          <a:xfrm rot="5400000">
            <a:off x="5312395" y="1205424"/>
            <a:ext cx="1537418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1" name="Text Placeholder 7"/>
          <p:cNvSpPr txBox="1">
            <a:spLocks/>
          </p:cNvSpPr>
          <p:nvPr/>
        </p:nvSpPr>
        <p:spPr>
          <a:xfrm>
            <a:off x="5413100" y="521388"/>
            <a:ext cx="1365800" cy="981972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12000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n-US" sz="5999">
                <a:solidFill>
                  <a:prstClr val="white"/>
                </a:solidFill>
                <a:latin typeface="Rockwell Extra Bold"/>
                <a:cs typeface="Rockwell Extra Bold"/>
              </a:rPr>
              <a:t>II</a:t>
            </a:r>
          </a:p>
        </p:txBody>
      </p:sp>
      <p:sp>
        <p:nvSpPr>
          <p:cNvPr id="52" name="Oval 51"/>
          <p:cNvSpPr/>
          <p:nvPr/>
        </p:nvSpPr>
        <p:spPr>
          <a:xfrm>
            <a:off x="5499392" y="441057"/>
            <a:ext cx="1193220" cy="1193221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697" tIns="22847" rIns="45697" bIns="22847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" name="Text Placeholder 7"/>
          <p:cNvSpPr txBox="1">
            <a:spLocks/>
          </p:cNvSpPr>
          <p:nvPr/>
        </p:nvSpPr>
        <p:spPr>
          <a:xfrm>
            <a:off x="4505547" y="1737636"/>
            <a:ext cx="310242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ctr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Quá</a:t>
            </a:r>
            <a:r>
              <a:rPr lang="en-US" sz="2649">
                <a:solidFill>
                  <a:prstClr val="white"/>
                </a:solidFill>
                <a:latin typeface="Lato Light"/>
                <a:cs typeface="Lato Light"/>
              </a:rPr>
              <a:t> </a:t>
            </a:r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trình</a:t>
            </a:r>
            <a:r>
              <a:rPr lang="en-US" sz="2649">
                <a:solidFill>
                  <a:prstClr val="white"/>
                </a:solidFill>
                <a:latin typeface="Lato Light"/>
                <a:cs typeface="Lato Light"/>
              </a:rPr>
              <a:t> </a:t>
            </a:r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thực</a:t>
            </a:r>
            <a:r>
              <a:rPr lang="en-US" sz="2649">
                <a:solidFill>
                  <a:prstClr val="white"/>
                </a:solidFill>
                <a:latin typeface="Lato Light"/>
                <a:cs typeface="Lato Light"/>
              </a:rPr>
              <a:t> </a:t>
            </a:r>
            <a:r>
              <a:rPr lang="en-US" sz="2649" err="1">
                <a:solidFill>
                  <a:prstClr val="white"/>
                </a:solidFill>
                <a:latin typeface="Lato Light"/>
                <a:cs typeface="Lato Light"/>
              </a:rPr>
              <a:t>hiện</a:t>
            </a:r>
            <a:endParaRPr lang="en-US" sz="2649">
              <a:solidFill>
                <a:prstClr val="white"/>
              </a:solidFill>
              <a:latin typeface="Lato Light"/>
              <a:cs typeface="Lato Light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 flipH="1">
            <a:off x="5164228" y="2349021"/>
            <a:ext cx="1867755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369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9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35" grpId="0" animBg="1"/>
      <p:bldP spid="42" grpId="0" animBg="1"/>
      <p:bldP spid="5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hỗ dành sẵn cho Hình ảnh 5" descr="Ảnh có chứa thiên nhiên, bầu trời, đen, tối&#10;&#10;Mô tả được tạo tự động">
            <a:extLst>
              <a:ext uri="{FF2B5EF4-FFF2-40B4-BE49-F238E27FC236}">
                <a16:creationId xmlns:a16="http://schemas.microsoft.com/office/drawing/2014/main" id="{39588F78-8D0C-4B92-AAB6-8722A3E3FA8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" b="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-51334" y="9066"/>
            <a:ext cx="12339216" cy="6839870"/>
          </a:xfrm>
          <a:prstGeom prst="rect">
            <a:avLst/>
          </a:prstGeom>
          <a:solidFill>
            <a:schemeClr val="accent1">
              <a:lumMod val="50000"/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Hexagon 3"/>
          <p:cNvSpPr/>
          <p:nvPr/>
        </p:nvSpPr>
        <p:spPr>
          <a:xfrm>
            <a:off x="6764653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Hexagon 3"/>
          <p:cNvSpPr/>
          <p:nvPr/>
        </p:nvSpPr>
        <p:spPr>
          <a:xfrm>
            <a:off x="4039256" y="1764414"/>
            <a:ext cx="3265385" cy="3413727"/>
          </a:xfrm>
          <a:custGeom>
            <a:avLst/>
            <a:gdLst/>
            <a:ahLst/>
            <a:cxnLst/>
            <a:rect l="l" t="t" r="r" b="b"/>
            <a:pathLst>
              <a:path w="6531622" h="6828341">
                <a:moveTo>
                  <a:pt x="0" y="0"/>
                </a:moveTo>
                <a:lnTo>
                  <a:pt x="4824536" y="0"/>
                </a:lnTo>
                <a:lnTo>
                  <a:pt x="6531622" y="3414171"/>
                </a:lnTo>
                <a:lnTo>
                  <a:pt x="4824536" y="6828341"/>
                </a:lnTo>
                <a:lnTo>
                  <a:pt x="0" y="6828341"/>
                </a:lnTo>
                <a:lnTo>
                  <a:pt x="1707086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Hexagon 3"/>
          <p:cNvSpPr/>
          <p:nvPr/>
        </p:nvSpPr>
        <p:spPr>
          <a:xfrm>
            <a:off x="-51332" y="1764414"/>
            <a:ext cx="5988001" cy="3413727"/>
          </a:xfrm>
          <a:custGeom>
            <a:avLst/>
            <a:gdLst/>
            <a:ahLst/>
            <a:cxnLst/>
            <a:rect l="l" t="t" r="r" b="b"/>
            <a:pathLst>
              <a:path w="11977563" h="6828341">
                <a:moveTo>
                  <a:pt x="0" y="0"/>
                </a:moveTo>
                <a:lnTo>
                  <a:pt x="10270477" y="0"/>
                </a:lnTo>
                <a:lnTo>
                  <a:pt x="11977563" y="3414171"/>
                </a:lnTo>
                <a:lnTo>
                  <a:pt x="10270477" y="6828341"/>
                </a:lnTo>
                <a:lnTo>
                  <a:pt x="0" y="6828341"/>
                </a:lnTo>
                <a:close/>
              </a:path>
            </a:pathLst>
          </a:custGeom>
          <a:solidFill>
            <a:srgbClr val="46556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656886" y="3166357"/>
            <a:ext cx="4047834" cy="431724"/>
          </a:xfrm>
          <a:prstGeom prst="rect">
            <a:avLst/>
          </a:prstGeom>
        </p:spPr>
        <p:txBody>
          <a:bodyPr vert="horz" lIns="0" tIns="51914" rIns="0" bIns="51914" anchor="ctr"/>
          <a:lstStyle>
            <a:lvl1pPr marL="0" indent="0" algn="l" defTabSz="103859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5300" b="1" kern="1200" baseline="0">
                <a:solidFill>
                  <a:schemeClr val="bg1"/>
                </a:solidFill>
                <a:latin typeface="Lato"/>
                <a:ea typeface="+mn-ea"/>
                <a:cs typeface="Lato"/>
              </a:defRPr>
            </a:lvl1pPr>
            <a:lvl2pPr marL="1687719" indent="-649120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649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5083" indent="-519298" algn="l" defTabSz="1038596" rtl="0" eaLnBrk="1" latinLnBrk="0" hangingPunct="1">
              <a:spcBef>
                <a:spcPct val="20000"/>
              </a:spcBef>
              <a:buFont typeface="Arial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3679" indent="-519298" algn="l" defTabSz="1038596" rtl="0" eaLnBrk="1" latinLnBrk="0" hangingPunct="1">
              <a:spcBef>
                <a:spcPct val="20000"/>
              </a:spcBef>
              <a:buFont typeface="Arial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2275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0871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89467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8060" indent="-519298" algn="l" defTabSz="1038596" rtl="0" eaLnBrk="1" latinLnBrk="0" hangingPunct="1">
              <a:spcBef>
                <a:spcPct val="20000"/>
              </a:spcBef>
              <a:buFont typeface="Arial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19194"/>
            <a:r>
              <a:rPr lang="es-ES_tradnl" sz="3199">
                <a:solidFill>
                  <a:prstClr val="white"/>
                </a:solidFill>
                <a:latin typeface="Lato Light"/>
                <a:cs typeface="Lato Light"/>
              </a:rPr>
              <a:t>Mô tả giao diện</a:t>
            </a:r>
          </a:p>
        </p:txBody>
      </p:sp>
      <p:cxnSp>
        <p:nvCxnSpPr>
          <p:cNvPr id="26" name="Straight Connector 25"/>
          <p:cNvCxnSpPr>
            <a:cxnSpLocks/>
          </p:cNvCxnSpPr>
          <p:nvPr/>
        </p:nvCxnSpPr>
        <p:spPr>
          <a:xfrm flipH="1">
            <a:off x="787400" y="3674281"/>
            <a:ext cx="2717800" cy="0"/>
          </a:xfrm>
          <a:prstGeom prst="line">
            <a:avLst/>
          </a:prstGeom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Hexagon 3"/>
          <p:cNvSpPr/>
          <p:nvPr/>
        </p:nvSpPr>
        <p:spPr>
          <a:xfrm>
            <a:off x="4401952" y="1764414"/>
            <a:ext cx="1537417" cy="3413727"/>
          </a:xfrm>
          <a:custGeom>
            <a:avLst/>
            <a:gdLst/>
            <a:ahLst/>
            <a:cxnLst/>
            <a:rect l="l" t="t" r="r" b="b"/>
            <a:pathLst>
              <a:path w="3075236" h="6828341">
                <a:moveTo>
                  <a:pt x="0" y="0"/>
                </a:moveTo>
                <a:lnTo>
                  <a:pt x="1368152" y="0"/>
                </a:lnTo>
                <a:lnTo>
                  <a:pt x="3075236" y="3414171"/>
                </a:lnTo>
                <a:lnTo>
                  <a:pt x="1368152" y="6828341"/>
                </a:lnTo>
                <a:lnTo>
                  <a:pt x="0" y="6828341"/>
                </a:lnTo>
                <a:lnTo>
                  <a:pt x="1707084" y="3414171"/>
                </a:lnTo>
                <a:close/>
              </a:path>
            </a:pathLst>
          </a:custGeom>
          <a:solidFill>
            <a:schemeClr val="accent2">
              <a:alpha val="5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07" tIns="22853" rIns="45707" bIns="22853" rtlCol="0" anchor="ctr"/>
          <a:lstStyle/>
          <a:p>
            <a:pPr algn="ctr" defTabSz="519102"/>
            <a:endParaRPr lang="en-US" sz="20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9366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1" grpId="0" animBg="1"/>
      <p:bldP spid="2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defTabSz="519194"/>
            <a:r>
              <a:rPr lang="es-ES_tradnl" sz="2800">
                <a:solidFill>
                  <a:prstClr val="white"/>
                </a:solidFill>
                <a:latin typeface="Lato Light"/>
                <a:cs typeface="Lato Light"/>
              </a:rPr>
              <a:t>Giao diện tìm kiếm</a:t>
            </a: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4520A73C-3944-45D3-8561-F99455F5434F}"/>
              </a:ext>
            </a:extLst>
          </p:cNvPr>
          <p:cNvSpPr/>
          <p:nvPr/>
        </p:nvSpPr>
        <p:spPr>
          <a:xfrm>
            <a:off x="0" y="1727200"/>
            <a:ext cx="12192000" cy="4802356"/>
          </a:xfrm>
          <a:prstGeom prst="rect">
            <a:avLst/>
          </a:prstGeom>
          <a:solidFill>
            <a:srgbClr val="232A35"/>
          </a:solidFill>
          <a:ln>
            <a:solidFill>
              <a:srgbClr val="232A3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hỗ dành sẵn cho Hình ảnh 7" descr="Ảnh có chứa con mèo, ngoài trời, trắng, đang ngồi&#10;&#10;Mô tả được tạo tự động">
            <a:extLst>
              <a:ext uri="{FF2B5EF4-FFF2-40B4-BE49-F238E27FC236}">
                <a16:creationId xmlns:a16="http://schemas.microsoft.com/office/drawing/2014/main" id="{B6A911F6-00E0-46F8-8DD7-C1BC6838F97E}"/>
              </a:ext>
            </a:extLst>
          </p:cNvPr>
          <p:cNvPicPr>
            <a:picLocks noGrp="1" noChangeAspect="1"/>
          </p:cNvPicPr>
          <p:nvPr>
            <p:ph type="pic" sz="quarter" idx="7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65797" y="1097949"/>
            <a:ext cx="7460406" cy="5431607"/>
          </a:xfrm>
        </p:spPr>
      </p:pic>
    </p:spTree>
    <p:extLst>
      <p:ext uri="{BB962C8B-B14F-4D97-AF65-F5344CB8AC3E}">
        <p14:creationId xmlns:p14="http://schemas.microsoft.com/office/powerpoint/2010/main" val="2849310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31"/>
</p:tagLst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Chalk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1FAEDC"/>
      </a:accent1>
      <a:accent2>
        <a:srgbClr val="969EDA"/>
      </a:accent2>
      <a:accent3>
        <a:srgbClr val="63E38E"/>
      </a:accent3>
      <a:accent4>
        <a:srgbClr val="E14F4F"/>
      </a:accent4>
      <a:accent5>
        <a:srgbClr val="B2B2B2"/>
      </a:accent5>
      <a:accent6>
        <a:srgbClr val="5858F6"/>
      </a:accent6>
      <a:hlink>
        <a:srgbClr val="6699FF"/>
      </a:hlink>
      <a:folHlink>
        <a:srgbClr val="C37FB4"/>
      </a:folHlink>
    </a:clrScheme>
    <a:fontScheme name="Chalk Theme">
      <a:majorFont>
        <a:latin typeface="Drawing Guides"/>
        <a:ea typeface=""/>
        <a:cs typeface=""/>
      </a:majorFont>
      <a:minorFont>
        <a:latin typeface="DK Crayon Crumble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Deploy">
  <a:themeElements>
    <a:clrScheme name="Colored">
      <a:dk1>
        <a:sysClr val="windowText" lastClr="000000"/>
      </a:dk1>
      <a:lt1>
        <a:sysClr val="window" lastClr="FFFFFF"/>
      </a:lt1>
      <a:dk2>
        <a:srgbClr val="122C4D"/>
      </a:dk2>
      <a:lt2>
        <a:srgbClr val="FFFCFF"/>
      </a:lt2>
      <a:accent1>
        <a:srgbClr val="46556A"/>
      </a:accent1>
      <a:accent2>
        <a:srgbClr val="1487B1"/>
      </a:accent2>
      <a:accent3>
        <a:srgbClr val="44BE9B"/>
      </a:accent3>
      <a:accent4>
        <a:srgbClr val="9CB833"/>
      </a:accent4>
      <a:accent5>
        <a:srgbClr val="F98634"/>
      </a:accent5>
      <a:accent6>
        <a:srgbClr val="D44024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237</Words>
  <Application>Microsoft Office PowerPoint</Application>
  <PresentationFormat>Màn hình rộng</PresentationFormat>
  <Paragraphs>52</Paragraphs>
  <Slides>23</Slides>
  <Notes>1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15</vt:i4>
      </vt:variant>
      <vt:variant>
        <vt:lpstr>Chủ đề</vt:lpstr>
      </vt:variant>
      <vt:variant>
        <vt:i4>4</vt:i4>
      </vt:variant>
      <vt:variant>
        <vt:lpstr>Tiêu đề Bản chiếu</vt:lpstr>
      </vt:variant>
      <vt:variant>
        <vt:i4>23</vt:i4>
      </vt:variant>
    </vt:vector>
  </HeadingPairs>
  <TitlesOfParts>
    <vt:vector size="42" baseType="lpstr">
      <vt:lpstr>#9Slide07 IcielLa Chic Pro Shad</vt:lpstr>
      <vt:lpstr>#9Slide07 SVNAppleberry</vt:lpstr>
      <vt:lpstr>Arial</vt:lpstr>
      <vt:lpstr>Calibri</vt:lpstr>
      <vt:lpstr>Calibri Light</vt:lpstr>
      <vt:lpstr>DK Crayon Crumble</vt:lpstr>
      <vt:lpstr>Drawing Guides</vt:lpstr>
      <vt:lpstr>FontAwesome</vt:lpstr>
      <vt:lpstr>Gill Sans</vt:lpstr>
      <vt:lpstr>Lato</vt:lpstr>
      <vt:lpstr>Lato Black</vt:lpstr>
      <vt:lpstr>Lato Light</vt:lpstr>
      <vt:lpstr>Lato Regular</vt:lpstr>
      <vt:lpstr>Rockwell Extra Bold</vt:lpstr>
      <vt:lpstr>Times New Roman</vt:lpstr>
      <vt:lpstr>Chủ đề Office</vt:lpstr>
      <vt:lpstr>2_Office Theme</vt:lpstr>
      <vt:lpstr>Тема Office</vt:lpstr>
      <vt:lpstr>Deploy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Đình Phú Nguyễn</dc:creator>
  <cp:lastModifiedBy>Khang Nguyen</cp:lastModifiedBy>
  <cp:revision>7</cp:revision>
  <dcterms:created xsi:type="dcterms:W3CDTF">2019-12-13T08:36:35Z</dcterms:created>
  <dcterms:modified xsi:type="dcterms:W3CDTF">2019-12-14T03:35:31Z</dcterms:modified>
</cp:coreProperties>
</file>

<file path=docProps/thumbnail.jpeg>
</file>